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0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1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8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8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4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3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3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E0CD-9EB5-4A1D-AEC4-2211CCA1109B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4525-DC58-4EED-8019-A953558C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1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Office</a:t>
            </a:r>
            <a:r>
              <a:rPr lang="zh-CN" altLang="en-US" dirty="0" smtClean="0"/>
              <a:t>文档结构转换与内容提取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分享人：郑黄林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31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endParaRPr lang="en-US" altLang="zh-CN" dirty="0" smtClean="0"/>
          </a:p>
          <a:p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zh-CN" altLang="en-US" dirty="0" smtClean="0"/>
              <a:t>筛选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问题讨论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99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Txt BOM</a:t>
            </a:r>
            <a:r>
              <a:rPr lang="zh-CN" altLang="en-US" dirty="0" smtClean="0"/>
              <a:t>有无方式读取</a:t>
            </a:r>
            <a:endParaRPr lang="en-US" altLang="zh-CN" dirty="0" smtClean="0"/>
          </a:p>
          <a:p>
            <a:r>
              <a:rPr lang="en-US" altLang="zh-CN" dirty="0" smtClean="0"/>
              <a:t>Office</a:t>
            </a:r>
            <a:r>
              <a:rPr lang="zh-CN" altLang="en-US" dirty="0" smtClean="0"/>
              <a:t>文档版本关联方式读取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35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定位文档内容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614" y="1812694"/>
            <a:ext cx="6586586" cy="3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2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05010"/>
            <a:ext cx="9105967" cy="20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翻译</a:t>
            </a:r>
            <a:endParaRPr lang="en-US" altLang="zh-CN" dirty="0" smtClean="0"/>
          </a:p>
          <a:p>
            <a:r>
              <a:rPr lang="zh-CN" altLang="en-US" dirty="0" smtClean="0"/>
              <a:t>对比</a:t>
            </a:r>
            <a:endParaRPr lang="en-US" altLang="zh-CN" dirty="0" smtClean="0"/>
          </a:p>
          <a:p>
            <a:r>
              <a:rPr lang="en-US" altLang="zh-CN" dirty="0" smtClean="0"/>
              <a:t>OCR</a:t>
            </a:r>
            <a:r>
              <a:rPr lang="zh-CN" altLang="en-US" dirty="0" smtClean="0"/>
              <a:t>识别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568" y="2642534"/>
            <a:ext cx="1519249" cy="14620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311" y="2642534"/>
            <a:ext cx="3452838" cy="995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033" y="4752450"/>
            <a:ext cx="1247784" cy="1409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748" y="4752450"/>
            <a:ext cx="4395820" cy="9239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3836" y="433435"/>
            <a:ext cx="2105040" cy="15811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022" y="904490"/>
            <a:ext cx="3695727" cy="6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31" y="1776740"/>
            <a:ext cx="4691097" cy="48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6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OCR</a:t>
            </a:r>
          </a:p>
          <a:p>
            <a:pPr lvl="1"/>
            <a:r>
              <a:rPr lang="en-US" altLang="zh-CN" dirty="0" smtClean="0"/>
              <a:t>ABBYY</a:t>
            </a:r>
          </a:p>
          <a:p>
            <a:pPr lvl="1"/>
            <a:r>
              <a:rPr lang="en-US" altLang="zh-CN" dirty="0" err="1" smtClean="0"/>
              <a:t>Asprise</a:t>
            </a:r>
            <a:r>
              <a:rPr lang="en-US" altLang="zh-CN" dirty="0" smtClean="0"/>
              <a:t> OCR</a:t>
            </a:r>
          </a:p>
          <a:p>
            <a:pPr lvl="1"/>
            <a:r>
              <a:rPr lang="en-US" altLang="zh-CN" dirty="0" err="1" smtClean="0"/>
              <a:t>Ms</a:t>
            </a:r>
            <a:r>
              <a:rPr lang="en-US" altLang="zh-CN" dirty="0" smtClean="0"/>
              <a:t> Document Image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76" y="1713095"/>
            <a:ext cx="4133880" cy="1323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76" y="5398971"/>
            <a:ext cx="4967324" cy="781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476" y="3104549"/>
            <a:ext cx="4904019" cy="23312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60" y="5273427"/>
            <a:ext cx="5448340" cy="7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涉及到的文档：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Word/PDF,  Excel, PPT</a:t>
            </a:r>
          </a:p>
          <a:p>
            <a:pPr lvl="1"/>
            <a:r>
              <a:rPr lang="en-US" altLang="zh-CN" dirty="0" smtClean="0"/>
              <a:t>Outlook(.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文本</a:t>
            </a:r>
            <a:r>
              <a:rPr lang="en-US" altLang="zh-CN" dirty="0" smtClean="0"/>
              <a:t>(.txt), 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(.html), .xml, 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 smtClean="0"/>
              <a:t>涉及到的程序包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Office engine(</a:t>
            </a:r>
            <a:r>
              <a:rPr lang="en-US" altLang="zh-CN" dirty="0" err="1" smtClean="0"/>
              <a:t>interop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Openxml</a:t>
            </a:r>
            <a:r>
              <a:rPr lang="en-US" altLang="zh-CN" dirty="0" smtClean="0"/>
              <a:t> package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-packages(</a:t>
            </a:r>
            <a:r>
              <a:rPr lang="en-US" altLang="zh-CN" dirty="0" err="1" smtClean="0"/>
              <a:t>itext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abbyy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aspose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分享方式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自由讨论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50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结构与转换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常用文档结构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问题讨论</a:t>
            </a:r>
            <a:endParaRPr lang="en-US" altLang="zh-CN" dirty="0" smtClean="0"/>
          </a:p>
          <a:p>
            <a:r>
              <a:rPr lang="zh-CN" altLang="en-US" dirty="0" smtClean="0"/>
              <a:t>内容提取</a:t>
            </a:r>
            <a:endParaRPr lang="en-US" altLang="zh-CN" dirty="0" smtClean="0"/>
          </a:p>
          <a:p>
            <a:pPr lvl="1"/>
            <a:r>
              <a:rPr lang="zh-CN" altLang="en-US" dirty="0"/>
              <a:t>定位</a:t>
            </a:r>
            <a:endParaRPr lang="en-US" altLang="zh-CN" dirty="0" smtClean="0"/>
          </a:p>
          <a:p>
            <a:pPr lvl="1"/>
            <a:r>
              <a:rPr lang="zh-CN" altLang="en-US" dirty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问题讨论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0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5463"/>
            <a:ext cx="6843763" cy="42958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57" y="1522989"/>
            <a:ext cx="3228999" cy="39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1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763" y="1504199"/>
            <a:ext cx="4172219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791" y="1512079"/>
            <a:ext cx="3109935" cy="38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94" y="1542992"/>
            <a:ext cx="6391477" cy="43036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363" y="1793069"/>
            <a:ext cx="2609869" cy="32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0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解析工具对比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Office engine</a:t>
            </a:r>
          </a:p>
          <a:p>
            <a:r>
              <a:rPr lang="en-US" altLang="zh-CN" dirty="0" err="1" smtClean="0"/>
              <a:t>Openxml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part packages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734" y="1690688"/>
            <a:ext cx="4091017" cy="16049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10812"/>
            <a:ext cx="9086916" cy="15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3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文档解析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Word2html</a:t>
            </a:r>
          </a:p>
          <a:p>
            <a:pPr lvl="1"/>
            <a:r>
              <a:rPr lang="en-US" altLang="zh-CN" dirty="0" err="1" smtClean="0"/>
              <a:t>docConvert</a:t>
            </a:r>
            <a:endParaRPr lang="en-US" altLang="zh-CN" dirty="0" smtClean="0"/>
          </a:p>
          <a:p>
            <a:r>
              <a:rPr lang="zh-CN" altLang="en-US" dirty="0" smtClean="0"/>
              <a:t>文档合并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Word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PDF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 smtClean="0"/>
              <a:t>引申扩展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word2PDF</a:t>
            </a:r>
          </a:p>
          <a:p>
            <a:pPr lvl="1"/>
            <a:r>
              <a:rPr lang="en-US" altLang="zh-CN" dirty="0" err="1" smtClean="0"/>
              <a:t>docSplit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openxml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37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文档整备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部分损坏</a:t>
            </a:r>
            <a:endParaRPr lang="en-US" altLang="zh-CN" dirty="0" smtClean="0"/>
          </a:p>
          <a:p>
            <a:pPr lvl="1"/>
            <a:r>
              <a:rPr lang="zh-CN" altLang="en-US" dirty="0"/>
              <a:t>弹</a:t>
            </a:r>
            <a:r>
              <a:rPr lang="zh-CN" altLang="en-US" dirty="0" smtClean="0"/>
              <a:t>窗（</a:t>
            </a:r>
            <a:r>
              <a:rPr lang="en-US" altLang="zh-CN" dirty="0" smtClean="0"/>
              <a:t>revision)</a:t>
            </a:r>
          </a:p>
          <a:p>
            <a:r>
              <a:rPr lang="zh-CN" altLang="en-US" dirty="0" smtClean="0"/>
              <a:t>权限问题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Office DCOM</a:t>
            </a:r>
          </a:p>
          <a:p>
            <a:pPr lvl="1"/>
            <a:r>
              <a:rPr lang="zh-CN" altLang="en-US" dirty="0" smtClean="0"/>
              <a:t>系统账户</a:t>
            </a:r>
            <a:r>
              <a:rPr lang="en-US" altLang="zh-CN" dirty="0" smtClean="0"/>
              <a:t>Desktop, </a:t>
            </a:r>
            <a:r>
              <a:rPr lang="en-US" altLang="zh-CN" dirty="0" err="1" smtClean="0"/>
              <a:t>AppData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8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181</Words>
  <Application>Microsoft Office PowerPoint</Application>
  <PresentationFormat>宽屏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Office文档结构转换与内容提取</vt:lpstr>
      <vt:lpstr>前言</vt:lpstr>
      <vt:lpstr>目录</vt:lpstr>
      <vt:lpstr>Word结构</vt:lpstr>
      <vt:lpstr>Excel结构</vt:lpstr>
      <vt:lpstr>PPT结构</vt:lpstr>
      <vt:lpstr>解析工具对比</vt:lpstr>
      <vt:lpstr>项目实践</vt:lpstr>
      <vt:lpstr>问题讨论</vt:lpstr>
      <vt:lpstr>内容提取</vt:lpstr>
      <vt:lpstr>打开文档</vt:lpstr>
      <vt:lpstr>定位文档内容</vt:lpstr>
      <vt:lpstr>筛选</vt:lpstr>
      <vt:lpstr>处理</vt:lpstr>
      <vt:lpstr>文档处理</vt:lpstr>
      <vt:lpstr>文档处理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Office文档结构转换与内容提取</dc:title>
  <dc:creator>郑 黄林</dc:creator>
  <cp:lastModifiedBy>郑 黄林</cp:lastModifiedBy>
  <cp:revision>30</cp:revision>
  <dcterms:created xsi:type="dcterms:W3CDTF">2019-10-26T03:04:42Z</dcterms:created>
  <dcterms:modified xsi:type="dcterms:W3CDTF">2019-10-27T09:02:02Z</dcterms:modified>
</cp:coreProperties>
</file>