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4" r:id="rId4"/>
    <p:sldId id="266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/>
  </p:normalViewPr>
  <p:slideViewPr>
    <p:cSldViewPr snapToGrid="0" snapToObjects="1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69F8B-C74C-44B0-A544-11F31D89C0F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311FBC-3BF3-4E00-92D9-A65ABD046941}">
      <dgm:prSet phldrT="[文本]"/>
      <dgm:spPr/>
      <dgm:t>
        <a:bodyPr/>
        <a:lstStyle/>
        <a:p>
          <a:r>
            <a:rPr lang="zh-CN" altLang="en-US" dirty="0"/>
            <a:t>前端</a:t>
          </a:r>
        </a:p>
      </dgm:t>
    </dgm:pt>
    <dgm:pt modelId="{D9138DEC-6A2C-4C12-9F5F-1F5AF16173EE}" type="parTrans" cxnId="{C1F27C09-9281-45D2-9450-9C21C1B7FF09}">
      <dgm:prSet/>
      <dgm:spPr/>
      <dgm:t>
        <a:bodyPr/>
        <a:lstStyle/>
        <a:p>
          <a:endParaRPr lang="zh-CN" altLang="en-US"/>
        </a:p>
      </dgm:t>
    </dgm:pt>
    <dgm:pt modelId="{1B7342A3-43B8-41E0-83B2-B33973FB7F4F}" type="sibTrans" cxnId="{C1F27C09-9281-45D2-9450-9C21C1B7FF09}">
      <dgm:prSet/>
      <dgm:spPr/>
      <dgm:t>
        <a:bodyPr/>
        <a:lstStyle/>
        <a:p>
          <a:endParaRPr lang="zh-CN" altLang="en-US"/>
        </a:p>
      </dgm:t>
    </dgm:pt>
    <dgm:pt modelId="{F8A2BDD9-929C-4FB8-AB83-B959BBAF0FEF}">
      <dgm:prSet phldrT="[文本]"/>
      <dgm:spPr/>
      <dgm:t>
        <a:bodyPr/>
        <a:lstStyle/>
        <a:p>
          <a:r>
            <a:rPr lang="en-US" altLang="zh-CN" dirty="0"/>
            <a:t>PAD</a:t>
          </a:r>
          <a:r>
            <a:rPr lang="zh-CN" altLang="en-US" dirty="0"/>
            <a:t>刷卡向</a:t>
          </a:r>
          <a:r>
            <a:rPr lang="en-US" altLang="zh-CN" dirty="0"/>
            <a:t>MES</a:t>
          </a:r>
          <a:r>
            <a:rPr lang="zh-CN" altLang="en-US" dirty="0"/>
            <a:t>系统接口请求数据，最后获取的数据为</a:t>
          </a:r>
          <a:r>
            <a:rPr lang="en-US" altLang="zh-CN" dirty="0"/>
            <a:t>5</a:t>
          </a:r>
          <a:r>
            <a:rPr lang="zh-CN" altLang="en-US" dirty="0"/>
            <a:t>条</a:t>
          </a:r>
        </a:p>
      </dgm:t>
    </dgm:pt>
    <dgm:pt modelId="{01EA8B38-DC00-40EF-AD74-CF27A26BFFD7}" type="parTrans" cxnId="{E9299E5D-8385-4494-A7B7-B25549653A10}">
      <dgm:prSet/>
      <dgm:spPr/>
      <dgm:t>
        <a:bodyPr/>
        <a:lstStyle/>
        <a:p>
          <a:endParaRPr lang="zh-CN" altLang="en-US"/>
        </a:p>
      </dgm:t>
    </dgm:pt>
    <dgm:pt modelId="{BF9258A4-C02F-4B6E-B8F4-9AE399274EFD}" type="sibTrans" cxnId="{E9299E5D-8385-4494-A7B7-B25549653A10}">
      <dgm:prSet/>
      <dgm:spPr/>
      <dgm:t>
        <a:bodyPr/>
        <a:lstStyle/>
        <a:p>
          <a:endParaRPr lang="zh-CN" altLang="en-US"/>
        </a:p>
      </dgm:t>
    </dgm:pt>
    <dgm:pt modelId="{D14CE2A7-3ECB-43AC-A0C0-F59D44C4F36B}">
      <dgm:prSet phldrT="[文本]"/>
      <dgm:spPr/>
      <dgm:t>
        <a:bodyPr/>
        <a:lstStyle/>
        <a:p>
          <a:r>
            <a:rPr lang="en-US" altLang="zh-CN" dirty="0"/>
            <a:t>MES</a:t>
          </a:r>
          <a:r>
            <a:rPr lang="zh-CN" altLang="en-US" dirty="0"/>
            <a:t>系统</a:t>
          </a:r>
        </a:p>
      </dgm:t>
    </dgm:pt>
    <dgm:pt modelId="{08C2DDBA-E2D1-4253-BAE9-7D2FD437AE27}" type="parTrans" cxnId="{DDCB3BAC-1E5C-4753-86B3-6C314635C3D3}">
      <dgm:prSet/>
      <dgm:spPr/>
      <dgm:t>
        <a:bodyPr/>
        <a:lstStyle/>
        <a:p>
          <a:endParaRPr lang="zh-CN" altLang="en-US"/>
        </a:p>
      </dgm:t>
    </dgm:pt>
    <dgm:pt modelId="{A116B9DB-36B4-4E34-BA74-49F9A4017EBB}" type="sibTrans" cxnId="{DDCB3BAC-1E5C-4753-86B3-6C314635C3D3}">
      <dgm:prSet/>
      <dgm:spPr/>
      <dgm:t>
        <a:bodyPr/>
        <a:lstStyle/>
        <a:p>
          <a:endParaRPr lang="zh-CN" altLang="en-US"/>
        </a:p>
      </dgm:t>
    </dgm:pt>
    <dgm:pt modelId="{39F9E0C3-87B0-4D09-ABB5-CFD0E9E7DD65}">
      <dgm:prSet phldrT="[文本]"/>
      <dgm:spPr/>
      <dgm:t>
        <a:bodyPr/>
        <a:lstStyle/>
        <a:p>
          <a:r>
            <a:rPr lang="en-US" altLang="zh-CN" dirty="0"/>
            <a:t>MES</a:t>
          </a:r>
          <a:r>
            <a:rPr lang="zh-CN" altLang="en-US" dirty="0"/>
            <a:t>系统收到请求向数据库服务器请求数据，并组装数据返回给</a:t>
          </a:r>
          <a:r>
            <a:rPr lang="en-US" altLang="zh-CN" dirty="0"/>
            <a:t>PAD</a:t>
          </a:r>
          <a:endParaRPr lang="zh-CN" altLang="en-US" dirty="0"/>
        </a:p>
      </dgm:t>
    </dgm:pt>
    <dgm:pt modelId="{EE41F07D-4A7A-46CB-B080-5816440F888F}" type="parTrans" cxnId="{886DAD0C-59B1-4EF1-B85D-D2901A702851}">
      <dgm:prSet/>
      <dgm:spPr/>
      <dgm:t>
        <a:bodyPr/>
        <a:lstStyle/>
        <a:p>
          <a:endParaRPr lang="zh-CN" altLang="en-US"/>
        </a:p>
      </dgm:t>
    </dgm:pt>
    <dgm:pt modelId="{CC50EE9A-75B7-4133-9DF8-59273BD0EE8A}" type="sibTrans" cxnId="{886DAD0C-59B1-4EF1-B85D-D2901A702851}">
      <dgm:prSet/>
      <dgm:spPr/>
      <dgm:t>
        <a:bodyPr/>
        <a:lstStyle/>
        <a:p>
          <a:endParaRPr lang="zh-CN" altLang="en-US"/>
        </a:p>
      </dgm:t>
    </dgm:pt>
    <dgm:pt modelId="{C6B17C1F-79B0-4BB9-B109-EBB4B42018B4}">
      <dgm:prSet phldrT="[文本]"/>
      <dgm:spPr/>
      <dgm:t>
        <a:bodyPr/>
        <a:lstStyle/>
        <a:p>
          <a:r>
            <a:rPr lang="en-US" altLang="zh-CN" dirty="0" err="1"/>
            <a:t>Mysql</a:t>
          </a:r>
          <a:r>
            <a:rPr lang="zh-CN" altLang="en-US" dirty="0"/>
            <a:t>服务器</a:t>
          </a:r>
        </a:p>
      </dgm:t>
    </dgm:pt>
    <dgm:pt modelId="{2C74E1FC-A123-4148-8A05-DA03DE5D094D}" type="parTrans" cxnId="{A815D9DD-0CA1-4189-AC6B-AAB3EDE47789}">
      <dgm:prSet/>
      <dgm:spPr/>
      <dgm:t>
        <a:bodyPr/>
        <a:lstStyle/>
        <a:p>
          <a:endParaRPr lang="zh-CN" altLang="en-US"/>
        </a:p>
      </dgm:t>
    </dgm:pt>
    <dgm:pt modelId="{702EB271-2DA7-4406-AA07-CA2F588D59BF}" type="sibTrans" cxnId="{A815D9DD-0CA1-4189-AC6B-AAB3EDE47789}">
      <dgm:prSet/>
      <dgm:spPr/>
      <dgm:t>
        <a:bodyPr/>
        <a:lstStyle/>
        <a:p>
          <a:endParaRPr lang="zh-CN" altLang="en-US"/>
        </a:p>
      </dgm:t>
    </dgm:pt>
    <dgm:pt modelId="{52C6577F-9E8C-47A5-88F3-2D639CAFC2F6}">
      <dgm:prSet phldrT="[文本]"/>
      <dgm:spPr/>
      <dgm:t>
        <a:bodyPr/>
        <a:lstStyle/>
        <a:p>
          <a:r>
            <a:rPr lang="zh-CN" altLang="en-US" dirty="0"/>
            <a:t>数据库服务器为云服务器，作业单数据范围大约</a:t>
          </a:r>
          <a:r>
            <a:rPr lang="en-US" altLang="zh-CN" dirty="0"/>
            <a:t>1000</a:t>
          </a:r>
          <a:r>
            <a:rPr lang="zh-CN" altLang="en-US" dirty="0"/>
            <a:t>条</a:t>
          </a:r>
        </a:p>
      </dgm:t>
    </dgm:pt>
    <dgm:pt modelId="{701192F0-80BF-4505-A595-6185D4FE618E}" type="parTrans" cxnId="{9139D551-310F-4793-B368-6102F9A9E820}">
      <dgm:prSet/>
      <dgm:spPr/>
      <dgm:t>
        <a:bodyPr/>
        <a:lstStyle/>
        <a:p>
          <a:endParaRPr lang="zh-CN" altLang="en-US"/>
        </a:p>
      </dgm:t>
    </dgm:pt>
    <dgm:pt modelId="{11F10066-6887-4492-AE4A-61F0ACC6F027}" type="sibTrans" cxnId="{9139D551-310F-4793-B368-6102F9A9E820}">
      <dgm:prSet/>
      <dgm:spPr/>
      <dgm:t>
        <a:bodyPr/>
        <a:lstStyle/>
        <a:p>
          <a:endParaRPr lang="zh-CN" altLang="en-US"/>
        </a:p>
      </dgm:t>
    </dgm:pt>
    <dgm:pt modelId="{19DD41FD-8E6B-4509-AD2A-EBF0803302D6}" type="pres">
      <dgm:prSet presAssocID="{D6F69F8B-C74C-44B0-A544-11F31D89C0F7}" presName="Name0" presStyleCnt="0">
        <dgm:presLayoutVars>
          <dgm:dir/>
          <dgm:animLvl val="lvl"/>
          <dgm:resizeHandles val="exact"/>
        </dgm:presLayoutVars>
      </dgm:prSet>
      <dgm:spPr/>
    </dgm:pt>
    <dgm:pt modelId="{ACB17E69-5C4A-499E-B910-FE89DB807090}" type="pres">
      <dgm:prSet presAssocID="{D8311FBC-3BF3-4E00-92D9-A65ABD046941}" presName="linNode" presStyleCnt="0"/>
      <dgm:spPr/>
    </dgm:pt>
    <dgm:pt modelId="{9C872B32-E495-4AA9-B921-9DA264852B9E}" type="pres">
      <dgm:prSet presAssocID="{D8311FBC-3BF3-4E00-92D9-A65ABD04694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F342F1E-B433-440D-9C10-D1DE92C6BDED}" type="pres">
      <dgm:prSet presAssocID="{D8311FBC-3BF3-4E00-92D9-A65ABD046941}" presName="descendantText" presStyleLbl="alignAccFollowNode1" presStyleIdx="0" presStyleCnt="3">
        <dgm:presLayoutVars>
          <dgm:bulletEnabled val="1"/>
        </dgm:presLayoutVars>
      </dgm:prSet>
      <dgm:spPr/>
    </dgm:pt>
    <dgm:pt modelId="{112D0AF7-A02D-4388-A0FF-EFD65ACCC5F0}" type="pres">
      <dgm:prSet presAssocID="{1B7342A3-43B8-41E0-83B2-B33973FB7F4F}" presName="sp" presStyleCnt="0"/>
      <dgm:spPr/>
    </dgm:pt>
    <dgm:pt modelId="{962EA7C3-2ED3-475F-8B04-346064D82785}" type="pres">
      <dgm:prSet presAssocID="{D14CE2A7-3ECB-43AC-A0C0-F59D44C4F36B}" presName="linNode" presStyleCnt="0"/>
      <dgm:spPr/>
    </dgm:pt>
    <dgm:pt modelId="{94DE2F02-7BD4-487A-8340-E65BB9AC55ED}" type="pres">
      <dgm:prSet presAssocID="{D14CE2A7-3ECB-43AC-A0C0-F59D44C4F36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0CF5B3E-0CC6-4B14-81EC-7C9A845D6C1D}" type="pres">
      <dgm:prSet presAssocID="{D14CE2A7-3ECB-43AC-A0C0-F59D44C4F36B}" presName="descendantText" presStyleLbl="alignAccFollowNode1" presStyleIdx="1" presStyleCnt="3" custLinFactNeighborY="0">
        <dgm:presLayoutVars>
          <dgm:bulletEnabled val="1"/>
        </dgm:presLayoutVars>
      </dgm:prSet>
      <dgm:spPr/>
    </dgm:pt>
    <dgm:pt modelId="{233CF210-C2E5-4E6F-BCF2-997A97CD1181}" type="pres">
      <dgm:prSet presAssocID="{A116B9DB-36B4-4E34-BA74-49F9A4017EBB}" presName="sp" presStyleCnt="0"/>
      <dgm:spPr/>
    </dgm:pt>
    <dgm:pt modelId="{91AF21D0-E361-41BB-9D5F-0358D224408C}" type="pres">
      <dgm:prSet presAssocID="{C6B17C1F-79B0-4BB9-B109-EBB4B42018B4}" presName="linNode" presStyleCnt="0"/>
      <dgm:spPr/>
    </dgm:pt>
    <dgm:pt modelId="{D7CB510B-94B3-4C74-A35B-ABD6757DE746}" type="pres">
      <dgm:prSet presAssocID="{C6B17C1F-79B0-4BB9-B109-EBB4B42018B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C3FE08E-68E6-484B-A7C6-35DEA7A27963}" type="pres">
      <dgm:prSet presAssocID="{C6B17C1F-79B0-4BB9-B109-EBB4B42018B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1F27C09-9281-45D2-9450-9C21C1B7FF09}" srcId="{D6F69F8B-C74C-44B0-A544-11F31D89C0F7}" destId="{D8311FBC-3BF3-4E00-92D9-A65ABD046941}" srcOrd="0" destOrd="0" parTransId="{D9138DEC-6A2C-4C12-9F5F-1F5AF16173EE}" sibTransId="{1B7342A3-43B8-41E0-83B2-B33973FB7F4F}"/>
    <dgm:cxn modelId="{886DAD0C-59B1-4EF1-B85D-D2901A702851}" srcId="{D14CE2A7-3ECB-43AC-A0C0-F59D44C4F36B}" destId="{39F9E0C3-87B0-4D09-ABB5-CFD0E9E7DD65}" srcOrd="0" destOrd="0" parTransId="{EE41F07D-4A7A-46CB-B080-5816440F888F}" sibTransId="{CC50EE9A-75B7-4133-9DF8-59273BD0EE8A}"/>
    <dgm:cxn modelId="{E9299E5D-8385-4494-A7B7-B25549653A10}" srcId="{D8311FBC-3BF3-4E00-92D9-A65ABD046941}" destId="{F8A2BDD9-929C-4FB8-AB83-B959BBAF0FEF}" srcOrd="0" destOrd="0" parTransId="{01EA8B38-DC00-40EF-AD74-CF27A26BFFD7}" sibTransId="{BF9258A4-C02F-4B6E-B8F4-9AE399274EFD}"/>
    <dgm:cxn modelId="{CE887F44-0508-404D-8BCB-48FFDF7B757C}" type="presOf" srcId="{D8311FBC-3BF3-4E00-92D9-A65ABD046941}" destId="{9C872B32-E495-4AA9-B921-9DA264852B9E}" srcOrd="0" destOrd="0" presId="urn:microsoft.com/office/officeart/2005/8/layout/vList5"/>
    <dgm:cxn modelId="{3B112E66-F69B-45C1-BFC6-F68F0925D5F6}" type="presOf" srcId="{C6B17C1F-79B0-4BB9-B109-EBB4B42018B4}" destId="{D7CB510B-94B3-4C74-A35B-ABD6757DE746}" srcOrd="0" destOrd="0" presId="urn:microsoft.com/office/officeart/2005/8/layout/vList5"/>
    <dgm:cxn modelId="{EA2F266E-594B-4461-B27F-99B472D783E8}" type="presOf" srcId="{F8A2BDD9-929C-4FB8-AB83-B959BBAF0FEF}" destId="{7F342F1E-B433-440D-9C10-D1DE92C6BDED}" srcOrd="0" destOrd="0" presId="urn:microsoft.com/office/officeart/2005/8/layout/vList5"/>
    <dgm:cxn modelId="{9139D551-310F-4793-B368-6102F9A9E820}" srcId="{C6B17C1F-79B0-4BB9-B109-EBB4B42018B4}" destId="{52C6577F-9E8C-47A5-88F3-2D639CAFC2F6}" srcOrd="0" destOrd="0" parTransId="{701192F0-80BF-4505-A595-6185D4FE618E}" sibTransId="{11F10066-6887-4492-AE4A-61F0ACC6F027}"/>
    <dgm:cxn modelId="{D72C545A-B0D3-4759-BB2F-3ADE12E9890B}" type="presOf" srcId="{D14CE2A7-3ECB-43AC-A0C0-F59D44C4F36B}" destId="{94DE2F02-7BD4-487A-8340-E65BB9AC55ED}" srcOrd="0" destOrd="0" presId="urn:microsoft.com/office/officeart/2005/8/layout/vList5"/>
    <dgm:cxn modelId="{9E73C680-E63B-4FC6-AD98-A1D3FC9554D8}" type="presOf" srcId="{D6F69F8B-C74C-44B0-A544-11F31D89C0F7}" destId="{19DD41FD-8E6B-4509-AD2A-EBF0803302D6}" srcOrd="0" destOrd="0" presId="urn:microsoft.com/office/officeart/2005/8/layout/vList5"/>
    <dgm:cxn modelId="{DDCB3BAC-1E5C-4753-86B3-6C314635C3D3}" srcId="{D6F69F8B-C74C-44B0-A544-11F31D89C0F7}" destId="{D14CE2A7-3ECB-43AC-A0C0-F59D44C4F36B}" srcOrd="1" destOrd="0" parTransId="{08C2DDBA-E2D1-4253-BAE9-7D2FD437AE27}" sibTransId="{A116B9DB-36B4-4E34-BA74-49F9A4017EBB}"/>
    <dgm:cxn modelId="{07A739CF-0705-440A-A352-49EC46C827D6}" type="presOf" srcId="{39F9E0C3-87B0-4D09-ABB5-CFD0E9E7DD65}" destId="{A0CF5B3E-0CC6-4B14-81EC-7C9A845D6C1D}" srcOrd="0" destOrd="0" presId="urn:microsoft.com/office/officeart/2005/8/layout/vList5"/>
    <dgm:cxn modelId="{A815D9DD-0CA1-4189-AC6B-AAB3EDE47789}" srcId="{D6F69F8B-C74C-44B0-A544-11F31D89C0F7}" destId="{C6B17C1F-79B0-4BB9-B109-EBB4B42018B4}" srcOrd="2" destOrd="0" parTransId="{2C74E1FC-A123-4148-8A05-DA03DE5D094D}" sibTransId="{702EB271-2DA7-4406-AA07-CA2F588D59BF}"/>
    <dgm:cxn modelId="{964702F8-3EAC-4AF4-B93C-28EDB1D5F768}" type="presOf" srcId="{52C6577F-9E8C-47A5-88F3-2D639CAFC2F6}" destId="{4C3FE08E-68E6-484B-A7C6-35DEA7A27963}" srcOrd="0" destOrd="0" presId="urn:microsoft.com/office/officeart/2005/8/layout/vList5"/>
    <dgm:cxn modelId="{AB9F68B2-E222-4843-A7C6-3DC5EF58E071}" type="presParOf" srcId="{19DD41FD-8E6B-4509-AD2A-EBF0803302D6}" destId="{ACB17E69-5C4A-499E-B910-FE89DB807090}" srcOrd="0" destOrd="0" presId="urn:microsoft.com/office/officeart/2005/8/layout/vList5"/>
    <dgm:cxn modelId="{F289061B-64DC-472B-80CA-4CAA8C50030C}" type="presParOf" srcId="{ACB17E69-5C4A-499E-B910-FE89DB807090}" destId="{9C872B32-E495-4AA9-B921-9DA264852B9E}" srcOrd="0" destOrd="0" presId="urn:microsoft.com/office/officeart/2005/8/layout/vList5"/>
    <dgm:cxn modelId="{3912DFDB-8C7A-4BEB-AE30-AD3431F92042}" type="presParOf" srcId="{ACB17E69-5C4A-499E-B910-FE89DB807090}" destId="{7F342F1E-B433-440D-9C10-D1DE92C6BDED}" srcOrd="1" destOrd="0" presId="urn:microsoft.com/office/officeart/2005/8/layout/vList5"/>
    <dgm:cxn modelId="{348A3DF8-BBC5-4311-9D80-28DB9116DFBC}" type="presParOf" srcId="{19DD41FD-8E6B-4509-AD2A-EBF0803302D6}" destId="{112D0AF7-A02D-4388-A0FF-EFD65ACCC5F0}" srcOrd="1" destOrd="0" presId="urn:microsoft.com/office/officeart/2005/8/layout/vList5"/>
    <dgm:cxn modelId="{A9F31AB5-E403-4F1E-9B51-00C584FA2472}" type="presParOf" srcId="{19DD41FD-8E6B-4509-AD2A-EBF0803302D6}" destId="{962EA7C3-2ED3-475F-8B04-346064D82785}" srcOrd="2" destOrd="0" presId="urn:microsoft.com/office/officeart/2005/8/layout/vList5"/>
    <dgm:cxn modelId="{40B588F5-6B8C-4C4F-862F-97A1E25C3449}" type="presParOf" srcId="{962EA7C3-2ED3-475F-8B04-346064D82785}" destId="{94DE2F02-7BD4-487A-8340-E65BB9AC55ED}" srcOrd="0" destOrd="0" presId="urn:microsoft.com/office/officeart/2005/8/layout/vList5"/>
    <dgm:cxn modelId="{C0C062C6-0C52-4D8B-8236-AC851AF99FFD}" type="presParOf" srcId="{962EA7C3-2ED3-475F-8B04-346064D82785}" destId="{A0CF5B3E-0CC6-4B14-81EC-7C9A845D6C1D}" srcOrd="1" destOrd="0" presId="urn:microsoft.com/office/officeart/2005/8/layout/vList5"/>
    <dgm:cxn modelId="{4F9317E0-8A45-4838-98FB-D97187282453}" type="presParOf" srcId="{19DD41FD-8E6B-4509-AD2A-EBF0803302D6}" destId="{233CF210-C2E5-4E6F-BCF2-997A97CD1181}" srcOrd="3" destOrd="0" presId="urn:microsoft.com/office/officeart/2005/8/layout/vList5"/>
    <dgm:cxn modelId="{2DB8564A-DF6D-478C-9656-569A8D94EA55}" type="presParOf" srcId="{19DD41FD-8E6B-4509-AD2A-EBF0803302D6}" destId="{91AF21D0-E361-41BB-9D5F-0358D224408C}" srcOrd="4" destOrd="0" presId="urn:microsoft.com/office/officeart/2005/8/layout/vList5"/>
    <dgm:cxn modelId="{DEB14B62-8027-4562-9633-6ED48C29AE26}" type="presParOf" srcId="{91AF21D0-E361-41BB-9D5F-0358D224408C}" destId="{D7CB510B-94B3-4C74-A35B-ABD6757DE746}" srcOrd="0" destOrd="0" presId="urn:microsoft.com/office/officeart/2005/8/layout/vList5"/>
    <dgm:cxn modelId="{A82FC629-C896-4B86-80EE-1827E3A4D099}" type="presParOf" srcId="{91AF21D0-E361-41BB-9D5F-0358D224408C}" destId="{4C3FE08E-68E6-484B-A7C6-35DEA7A2796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42F1E-B433-440D-9C10-D1DE92C6BDED}">
      <dsp:nvSpPr>
        <dsp:cNvPr id="0" name=""/>
        <dsp:cNvSpPr/>
      </dsp:nvSpPr>
      <dsp:spPr>
        <a:xfrm rot="5400000">
          <a:off x="5812268" y="-2294502"/>
          <a:ext cx="1125338" cy="599994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PAD</a:t>
          </a:r>
          <a:r>
            <a:rPr lang="zh-CN" altLang="en-US" sz="2800" kern="1200" dirty="0"/>
            <a:t>刷卡向</a:t>
          </a:r>
          <a:r>
            <a:rPr lang="en-US" altLang="zh-CN" sz="2800" kern="1200" dirty="0"/>
            <a:t>MES</a:t>
          </a:r>
          <a:r>
            <a:rPr lang="zh-CN" altLang="en-US" sz="2800" kern="1200" dirty="0"/>
            <a:t>系统接口请求数据，最后获取的数据为</a:t>
          </a:r>
          <a:r>
            <a:rPr lang="en-US" altLang="zh-CN" sz="2800" kern="1200" dirty="0"/>
            <a:t>5</a:t>
          </a:r>
          <a:r>
            <a:rPr lang="zh-CN" altLang="en-US" sz="2800" kern="1200" dirty="0"/>
            <a:t>条</a:t>
          </a:r>
        </a:p>
      </dsp:txBody>
      <dsp:txXfrm rot="-5400000">
        <a:off x="3374967" y="197733"/>
        <a:ext cx="5945007" cy="1015470"/>
      </dsp:txXfrm>
    </dsp:sp>
    <dsp:sp modelId="{9C872B32-E495-4AA9-B921-9DA264852B9E}">
      <dsp:nvSpPr>
        <dsp:cNvPr id="0" name=""/>
        <dsp:cNvSpPr/>
      </dsp:nvSpPr>
      <dsp:spPr>
        <a:xfrm>
          <a:off x="0" y="2131"/>
          <a:ext cx="3374967" cy="14066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前端</a:t>
          </a:r>
        </a:p>
      </dsp:txBody>
      <dsp:txXfrm>
        <a:off x="68668" y="70799"/>
        <a:ext cx="3237631" cy="1269337"/>
      </dsp:txXfrm>
    </dsp:sp>
    <dsp:sp modelId="{A0CF5B3E-0CC6-4B14-81EC-7C9A845D6C1D}">
      <dsp:nvSpPr>
        <dsp:cNvPr id="0" name=""/>
        <dsp:cNvSpPr/>
      </dsp:nvSpPr>
      <dsp:spPr>
        <a:xfrm rot="5400000">
          <a:off x="5812268" y="-817495"/>
          <a:ext cx="1125338" cy="599994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MES</a:t>
          </a:r>
          <a:r>
            <a:rPr lang="zh-CN" altLang="en-US" sz="2800" kern="1200" dirty="0"/>
            <a:t>系统收到请求向数据库服务器请求数据，并组装数据返回给</a:t>
          </a:r>
          <a:r>
            <a:rPr lang="en-US" altLang="zh-CN" sz="2800" kern="1200" dirty="0"/>
            <a:t>PAD</a:t>
          </a:r>
          <a:endParaRPr lang="zh-CN" altLang="en-US" sz="2800" kern="1200" dirty="0"/>
        </a:p>
      </dsp:txBody>
      <dsp:txXfrm rot="-5400000">
        <a:off x="3374967" y="1674740"/>
        <a:ext cx="5945007" cy="1015470"/>
      </dsp:txXfrm>
    </dsp:sp>
    <dsp:sp modelId="{94DE2F02-7BD4-487A-8340-E65BB9AC55ED}">
      <dsp:nvSpPr>
        <dsp:cNvPr id="0" name=""/>
        <dsp:cNvSpPr/>
      </dsp:nvSpPr>
      <dsp:spPr>
        <a:xfrm>
          <a:off x="0" y="1479138"/>
          <a:ext cx="3374967" cy="14066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kern="1200" dirty="0"/>
            <a:t>MES</a:t>
          </a:r>
          <a:r>
            <a:rPr lang="zh-CN" altLang="en-US" sz="4100" kern="1200" dirty="0"/>
            <a:t>系统</a:t>
          </a:r>
        </a:p>
      </dsp:txBody>
      <dsp:txXfrm>
        <a:off x="68668" y="1547806"/>
        <a:ext cx="3237631" cy="1269337"/>
      </dsp:txXfrm>
    </dsp:sp>
    <dsp:sp modelId="{4C3FE08E-68E6-484B-A7C6-35DEA7A27963}">
      <dsp:nvSpPr>
        <dsp:cNvPr id="0" name=""/>
        <dsp:cNvSpPr/>
      </dsp:nvSpPr>
      <dsp:spPr>
        <a:xfrm rot="5400000">
          <a:off x="5812268" y="659511"/>
          <a:ext cx="1125338" cy="599994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数据库服务器为云服务器，作业单数据范围大约</a:t>
          </a:r>
          <a:r>
            <a:rPr lang="en-US" altLang="zh-CN" sz="2800" kern="1200" dirty="0"/>
            <a:t>1000</a:t>
          </a:r>
          <a:r>
            <a:rPr lang="zh-CN" altLang="en-US" sz="2800" kern="1200" dirty="0"/>
            <a:t>条</a:t>
          </a:r>
        </a:p>
      </dsp:txBody>
      <dsp:txXfrm rot="-5400000">
        <a:off x="3374967" y="3151746"/>
        <a:ext cx="5945007" cy="1015470"/>
      </dsp:txXfrm>
    </dsp:sp>
    <dsp:sp modelId="{D7CB510B-94B3-4C74-A35B-ABD6757DE746}">
      <dsp:nvSpPr>
        <dsp:cNvPr id="0" name=""/>
        <dsp:cNvSpPr/>
      </dsp:nvSpPr>
      <dsp:spPr>
        <a:xfrm>
          <a:off x="0" y="2956146"/>
          <a:ext cx="3374967" cy="14066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kern="1200" dirty="0" err="1"/>
            <a:t>Mysql</a:t>
          </a:r>
          <a:r>
            <a:rPr lang="zh-CN" altLang="en-US" sz="4100" kern="1200" dirty="0"/>
            <a:t>服务器</a:t>
          </a:r>
        </a:p>
      </dsp:txBody>
      <dsp:txXfrm>
        <a:off x="68668" y="3024814"/>
        <a:ext cx="3237631" cy="1269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C67CA-F135-C340-A77B-FE5335174FF8}" type="datetimeFigureOut">
              <a:rPr kumimoji="1" lang="zh-CN" altLang="en-US" smtClean="0"/>
              <a:t>2020/9/7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4304-610A-C247-8E8A-949B9DE537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90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8EE0CEB-49E2-4BFD-BFD0-79A5DF50C428}" type="datetime1">
              <a:rPr lang="en-US" smtClean="0"/>
              <a:t>9/7/2020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06C78-F0A7-4DD8-8265-181C7589C7D0}" type="slidenum">
              <a:rPr lang="en-US" altLang="zh-CN" smtClean="0"/>
              <a:t>2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40810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BBF7-28F7-2F42-B14F-4CAA406A1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3463" y="1806216"/>
            <a:ext cx="5618537" cy="507831"/>
          </a:xfrm>
          <a:noFill/>
        </p:spPr>
        <p:txBody>
          <a:bodyPr wrap="square" rtlCol="0">
            <a:spAutoFit/>
          </a:bodyPr>
          <a:lstStyle>
            <a:lvl1pPr>
              <a:defRPr kumimoji="1" lang="zh-CN" altLang="en-US" sz="3000" b="1" spc="300" dirty="0">
                <a:solidFill>
                  <a:schemeClr val="bg2">
                    <a:lumMod val="90000"/>
                  </a:schemeClr>
                </a:solidFill>
                <a:latin typeface="SimHei" charset="-122"/>
                <a:ea typeface="SimHei" charset="-122"/>
                <a:cs typeface="SimHei" charset="-122"/>
              </a:defRPr>
            </a:lvl1pPr>
          </a:lstStyle>
          <a:p>
            <a:pPr marL="0" lvl="0"/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7C3996-4C31-2043-BA89-7A9970C44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3463" y="2450762"/>
            <a:ext cx="5618537" cy="492512"/>
          </a:xfrm>
          <a:noFill/>
        </p:spPr>
        <p:txBody>
          <a:bodyPr wrap="none" rtlCol="0">
            <a:noAutofit/>
          </a:bodyPr>
          <a:lstStyle>
            <a:lvl1pPr marL="0" indent="0">
              <a:buNone/>
              <a:defRPr kumimoji="1" lang="zh-CN" altLang="en-US" sz="1800" kern="1300" spc="30">
                <a:solidFill>
                  <a:schemeClr val="bg2">
                    <a:lumMod val="9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marL="0" lvl="0"/>
            <a:r>
              <a:rPr kumimoji="1" lang="zh-CN" altLang="en-US"/>
              <a:t>单击此处编辑母版副标题样式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1C5F78-E4F5-0846-9FC2-B738D6C563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9712" y="602349"/>
            <a:ext cx="3977404" cy="10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8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76C53E0-0A9C-DE44-891C-A1934C3099FE}"/>
              </a:ext>
            </a:extLst>
          </p:cNvPr>
          <p:cNvSpPr/>
          <p:nvPr userDrawn="1"/>
        </p:nvSpPr>
        <p:spPr>
          <a:xfrm>
            <a:off x="0" y="6549935"/>
            <a:ext cx="12192000" cy="3203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AB02871-7A23-3A4C-A0D5-0ACD7A43C4B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5198" y="6632574"/>
            <a:ext cx="657887" cy="1548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4CBD697-69D3-B140-9C9F-46E2B3D7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F090D55-359D-A14B-BF15-2C754378B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2502" y="6577849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sk-SK" altLang="zh-CN" sz="12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023615C-AB8A-6A41-BFE3-9BDC0575F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5189" y="65624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14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3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B4C21CD-024B-5F46-A695-FBB9885F0B97}"/>
              </a:ext>
            </a:extLst>
          </p:cNvPr>
          <p:cNvSpPr/>
          <p:nvPr userDrawn="1"/>
        </p:nvSpPr>
        <p:spPr>
          <a:xfrm>
            <a:off x="0" y="6549935"/>
            <a:ext cx="12192000" cy="3203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195019-4BDA-D647-B858-F5008A5F54E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5198" y="6632574"/>
            <a:ext cx="657887" cy="154800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0CFF7-8C28-EE48-8714-4691BFA0A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2502" y="6577849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sk-SK" altLang="zh-CN" sz="12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EBFE9FB-3409-B34F-8A99-C0C295E6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5189" y="65624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14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67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87D6EE1-2994-024D-8BB9-404491FC661B}"/>
              </a:ext>
            </a:extLst>
          </p:cNvPr>
          <p:cNvSpPr txBox="1"/>
          <p:nvPr userDrawn="1"/>
        </p:nvSpPr>
        <p:spPr>
          <a:xfrm>
            <a:off x="965282" y="2914087"/>
            <a:ext cx="3616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pc="150">
                <a:solidFill>
                  <a:srgbClr val="09ADFF"/>
                </a:solidFill>
                <a:latin typeface="Heiti SC Medium" charset="-122"/>
                <a:ea typeface="Heiti SC Medium" charset="-122"/>
                <a:cs typeface="Heiti SC Medium" charset="-122"/>
              </a:rPr>
              <a:t>推动全球</a:t>
            </a:r>
            <a:r>
              <a:rPr kumimoji="1" lang="en-US" altLang="zh-CN" sz="3200" spc="150" dirty="0">
                <a:solidFill>
                  <a:srgbClr val="09ADFF"/>
                </a:solidFill>
                <a:latin typeface="Heiti SC Medium" charset="-122"/>
                <a:ea typeface="Heiti SC Medium" charset="-122"/>
                <a:cs typeface="Heiti SC Medium" charset="-122"/>
              </a:rPr>
              <a:t>C2B</a:t>
            </a:r>
            <a:r>
              <a:rPr kumimoji="1" lang="zh-CN" altLang="en-US" sz="3200" spc="150" dirty="0">
                <a:solidFill>
                  <a:srgbClr val="09ADFF"/>
                </a:solidFill>
                <a:latin typeface="Heiti SC Medium" charset="-122"/>
                <a:ea typeface="Heiti SC Medium" charset="-122"/>
                <a:cs typeface="Heiti SC Medium" charset="-122"/>
              </a:rPr>
              <a:t>变革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39E17A-A301-8D4F-BEED-25E09DA6B139}"/>
              </a:ext>
            </a:extLst>
          </p:cNvPr>
          <p:cNvSpPr txBox="1"/>
          <p:nvPr userDrawn="1"/>
        </p:nvSpPr>
        <p:spPr>
          <a:xfrm>
            <a:off x="988141" y="3549394"/>
            <a:ext cx="29819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spc="30" dirty="0">
                <a:solidFill>
                  <a:srgbClr val="09ADFF"/>
                </a:solidFill>
                <a:latin typeface="Heiti SC Light" charset="-122"/>
                <a:ea typeface="Heiti SC Light" charset="-122"/>
                <a:cs typeface="Heiti SC Light" charset="-122"/>
              </a:rPr>
              <a:t>Enable global C2B transition</a:t>
            </a:r>
            <a:endParaRPr kumimoji="1" lang="zh-CN" altLang="en-US" sz="1500" spc="30" dirty="0">
              <a:solidFill>
                <a:srgbClr val="09ADFF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4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96164-D8B6-BF40-A511-7A2C4BB4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2CAA77-6AF0-4C44-9094-842B4FEF09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C6DE200-A931-0646-8AF5-51EAB0DD7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04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内容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BD49B-D079-8D4A-BBB3-61ABACBF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03BC5B-2604-AD47-9A3B-4B33CF0B6D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04644E6A-06A6-4C49-8324-DF2395A0DE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D15A06E-01BC-6D47-8A3D-E36BD9A1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89" y="1049439"/>
            <a:ext cx="11103464" cy="512752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73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对比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957ED-7DF9-1546-AA0D-0611E36E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DCED75-F2F5-E540-8872-0BCE9CC828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9F7683-F11E-794E-B221-A629CAF4B1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D73D218-90F7-1C46-BA08-E0C910318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5189" y="1049439"/>
            <a:ext cx="5444611" cy="512752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06639F52-A838-E645-85E6-AB3AF0097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49439"/>
            <a:ext cx="5506454" cy="512752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9701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对比标题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33802-17B3-0E40-8A66-246C9E43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4B3566-97CB-564A-8F49-0421EE9BC4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9703183D-0091-EE4F-BE87-AF233CFE3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A4453C2-F695-2145-A148-F27E7DFFA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190" y="1049439"/>
            <a:ext cx="5422386" cy="770021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698A6A0C-0704-C247-8A8B-072AEAF3C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190" y="1819460"/>
            <a:ext cx="5422386" cy="4370203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101870A7-D112-8846-B8C6-F4C4E230D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049439"/>
            <a:ext cx="5490411" cy="770021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BD66EDB8-E88D-7742-A519-7E729B42E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19460"/>
            <a:ext cx="5490411" cy="4370203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0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F64E6D-CD0B-AE42-8478-CE9D1509B774}"/>
              </a:ext>
            </a:extLst>
          </p:cNvPr>
          <p:cNvSpPr/>
          <p:nvPr userDrawn="1"/>
        </p:nvSpPr>
        <p:spPr>
          <a:xfrm>
            <a:off x="0" y="6549935"/>
            <a:ext cx="12192000" cy="3203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7BB0D8-FFCE-874C-B89F-A1DFE361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4AAED-FD2F-4C4C-99EF-E04E61C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89" y="1049439"/>
            <a:ext cx="11103464" cy="512752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33158CF1-ECD8-DC4E-8297-432654113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2502" y="6577849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sk-SK" altLang="zh-CN" sz="12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8" name="幻灯片编号占位符 5">
            <a:extLst>
              <a:ext uri="{FF2B5EF4-FFF2-40B4-BE49-F238E27FC236}">
                <a16:creationId xmlns:a16="http://schemas.microsoft.com/office/drawing/2014/main" id="{7A50AA13-748F-C246-A59A-493AAD9AE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5189" y="65624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14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7CFEB6-741F-554F-9010-C4008043164F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5198" y="6632574"/>
            <a:ext cx="657887" cy="1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9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对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C5AD1F4-08B6-344E-A8D4-D932CC59D74C}"/>
              </a:ext>
            </a:extLst>
          </p:cNvPr>
          <p:cNvSpPr/>
          <p:nvPr userDrawn="1"/>
        </p:nvSpPr>
        <p:spPr>
          <a:xfrm>
            <a:off x="0" y="6549935"/>
            <a:ext cx="12192000" cy="3203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594C0B4-ED87-8246-8A97-430416FFEC6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5198" y="6632574"/>
            <a:ext cx="657887" cy="1548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9D16736-D77E-1142-9E53-9AD69C92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9" y="365125"/>
            <a:ext cx="11103464" cy="535531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2708C-44F6-DF44-8857-803032EDC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5189" y="1049439"/>
            <a:ext cx="5444611" cy="512752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1759A-02E7-BE44-A51D-ECAAE831F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49439"/>
            <a:ext cx="5506454" cy="512752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88A0613-6F8A-1543-A43A-DC4D7C22E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2502" y="6577849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sk-SK" altLang="zh-CN" sz="12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9" name="幻灯片编号占位符 5">
            <a:extLst>
              <a:ext uri="{FF2B5EF4-FFF2-40B4-BE49-F238E27FC236}">
                <a16:creationId xmlns:a16="http://schemas.microsoft.com/office/drawing/2014/main" id="{67414B7B-82B8-6340-A8B6-457128BA6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5189" y="65624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14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12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对比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C43911A-32C5-8F41-B617-ADD95551102E}"/>
              </a:ext>
            </a:extLst>
          </p:cNvPr>
          <p:cNvSpPr/>
          <p:nvPr userDrawn="1"/>
        </p:nvSpPr>
        <p:spPr>
          <a:xfrm>
            <a:off x="0" y="6549935"/>
            <a:ext cx="12192000" cy="3203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3F4A060-7468-ED41-956A-A94FD0A5DB7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5198" y="6632574"/>
            <a:ext cx="657887" cy="1548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E568882-9774-D340-9A93-818E8B03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8" y="365125"/>
            <a:ext cx="11087422" cy="54927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EB8DF-28EC-1F41-8F73-6A8B46B9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190" y="1049439"/>
            <a:ext cx="5422386" cy="770021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72ED97-85DB-6741-A218-87B9C1A7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190" y="1819460"/>
            <a:ext cx="5422386" cy="4370203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FE30CE-3E8E-6A44-BABC-31C35869E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049439"/>
            <a:ext cx="5490411" cy="770021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002414-93C7-8245-BF7D-65C1E65B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19460"/>
            <a:ext cx="5490411" cy="4370203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9904B2BE-634F-C444-BF8E-AAFD2DA829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42502" y="6577849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sk-SK" altLang="zh-CN" sz="12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465D1E60-8046-FD4E-AB2E-267BDFA074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5189" y="65624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14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94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0021E-6128-8F43-97B7-BEDE22CD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9" y="365125"/>
            <a:ext cx="111034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B37AF6-E4FD-A845-8DC0-ACCB2F51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189" y="1049439"/>
            <a:ext cx="11103464" cy="5127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7192C-BBBF-3647-8120-3AC08C49C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2502" y="6577849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sk-SK" altLang="zh-CN" sz="12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85C0F4A-B739-E445-89CF-C9562B202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5189" y="65624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14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67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9" r:id="rId4"/>
    <p:sldLayoutId id="2147483660" r:id="rId5"/>
    <p:sldLayoutId id="2147483661" r:id="rId6"/>
    <p:sldLayoutId id="2147483650" r:id="rId7"/>
    <p:sldLayoutId id="2147483652" r:id="rId8"/>
    <p:sldLayoutId id="2147483653" r:id="rId9"/>
    <p:sldLayoutId id="2147483654" r:id="rId10"/>
    <p:sldLayoutId id="21474836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3200" b="1" kern="1200" spc="50" smtClean="0">
          <a:solidFill>
            <a:srgbClr val="09ADFF"/>
          </a:solidFill>
          <a:latin typeface="Heiti SC Medium" charset="-122"/>
          <a:ea typeface="Heiti SC Medium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2"/>
          </a:solidFill>
          <a:latin typeface="Heiti SC Light" panose="02000000000000000000" pitchFamily="2" charset="-128"/>
          <a:ea typeface="Heiti SC Light" panose="02000000000000000000" pitchFamily="2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Heiti SC Light" panose="02000000000000000000" pitchFamily="2" charset="-128"/>
          <a:ea typeface="Heiti SC Light" panose="02000000000000000000" pitchFamily="2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Heiti SC Light" panose="02000000000000000000" pitchFamily="2" charset="-128"/>
          <a:ea typeface="Heiti SC Light" panose="02000000000000000000" pitchFamily="2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Heiti SC Light" panose="02000000000000000000" pitchFamily="2" charset="-128"/>
          <a:ea typeface="Heiti SC Light" panose="02000000000000000000" pitchFamily="2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Heiti SC Light" panose="02000000000000000000" pitchFamily="2" charset="-128"/>
          <a:ea typeface="Heiti SC Light" panose="02000000000000000000" pitchFamily="2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thas.aliyun.com/arthas-boot.jar" TargetMode="External"/><Relationship Id="rId2" Type="http://schemas.openxmlformats.org/officeDocument/2006/relationships/hyperlink" Target="https://arthas.aliyun.com/doc/index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13B2D-0819-484A-98A9-EF1DC38BD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3463" y="1806216"/>
            <a:ext cx="5618537" cy="507831"/>
          </a:xfrm>
        </p:spPr>
        <p:txBody>
          <a:bodyPr/>
          <a:lstStyle/>
          <a:p>
            <a:r>
              <a:rPr kumimoji="1" lang="zh-CN" altLang="en-US" dirty="0"/>
              <a:t>代码性能优化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A096F6-EE7B-0245-A8B1-D3805199C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全面 ▪ 高效 ▪ 精准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EBDC613B-0D7E-1440-8C75-EAC609F7768A}"/>
              </a:ext>
            </a:extLst>
          </p:cNvPr>
          <p:cNvSpPr txBox="1">
            <a:spLocks/>
          </p:cNvSpPr>
          <p:nvPr/>
        </p:nvSpPr>
        <p:spPr>
          <a:xfrm>
            <a:off x="6573463" y="3079989"/>
            <a:ext cx="5618537" cy="49251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1800" b="0" i="0" kern="1300" spc="30">
                <a:solidFill>
                  <a:schemeClr val="bg2">
                    <a:lumMod val="9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2</a:t>
            </a:r>
            <a:r>
              <a:rPr lang="en-US" altLang="zh-Hans" sz="1600" dirty="0"/>
              <a:t>0</a:t>
            </a:r>
            <a:r>
              <a:rPr lang="en-US" altLang="zh-CN" sz="1600" dirty="0"/>
              <a:t>20</a:t>
            </a:r>
            <a:r>
              <a:rPr lang="en-US" altLang="zh-Hans" sz="1600" dirty="0"/>
              <a:t>/09/07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236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38697-7A2D-46D9-B2CD-474D6218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优化工具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4FF42F-FC62-40C3-B60B-9CA079B1AA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79B0F-597C-4133-BAB7-4A31253C6D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E71B40-67E7-46F9-B668-5957B3FC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3" y="4157500"/>
            <a:ext cx="12192000" cy="16860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0668654-2541-4840-8121-F3101EF30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3" y="900656"/>
            <a:ext cx="12192000" cy="25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2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A724-208D-41D8-9994-9407C2A0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优化工具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89AB3B-C26D-41D7-B896-DF374E9DC3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4E8B1B-D97F-4689-9830-665692F30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0443E75-9299-408A-8C4B-F77C0B69A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377" y="1151867"/>
            <a:ext cx="11104563" cy="1367785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B1F7043-4DBD-4452-943E-13F4B56BA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9408"/>
            <a:ext cx="12192000" cy="179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2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5581C-7B4F-45D3-8E23-C3DD5E8D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优化思路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EF0723-8022-4ADD-83D4-4297EE94D8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EB948-B001-4DA0-9E60-1120EDF5AF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837AD9F-CFB5-46D2-A5CC-0C942F0E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当前问题的根源在于查询数据库次数过多，且基本上查询的数据是一样的；</a:t>
            </a:r>
            <a:endParaRPr lang="en-US" altLang="zh-CN" dirty="0"/>
          </a:p>
          <a:p>
            <a:r>
              <a:rPr lang="zh-CN" altLang="en-US" dirty="0"/>
              <a:t>对于重复数据，我们需要使用缓存；</a:t>
            </a:r>
            <a:endParaRPr lang="en-US" altLang="zh-CN" dirty="0"/>
          </a:p>
          <a:p>
            <a:r>
              <a:rPr lang="zh-CN" altLang="en-US" dirty="0"/>
              <a:t>缓存分两种：</a:t>
            </a:r>
            <a:endParaRPr lang="en-US" altLang="zh-CN" dirty="0"/>
          </a:p>
          <a:p>
            <a:pPr lvl="1"/>
            <a:r>
              <a:rPr lang="zh-CN" altLang="en-US" dirty="0"/>
              <a:t>缓存中间件，例如</a:t>
            </a:r>
            <a:r>
              <a:rPr lang="en-US" altLang="zh-CN" dirty="0" err="1"/>
              <a:t>redis</a:t>
            </a:r>
            <a:r>
              <a:rPr lang="zh-CN" altLang="en-US" dirty="0"/>
              <a:t>，</a:t>
            </a:r>
            <a:r>
              <a:rPr lang="en-US" altLang="zh-CN" dirty="0" err="1"/>
              <a:t>memcache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局部变量缓存，例如</a:t>
            </a:r>
            <a:r>
              <a:rPr lang="en-US" altLang="zh-CN" dirty="0"/>
              <a:t>map</a:t>
            </a:r>
            <a:r>
              <a:rPr lang="zh-CN" altLang="en-US" dirty="0"/>
              <a:t>对象；</a:t>
            </a:r>
          </a:p>
        </p:txBody>
      </p:sp>
    </p:spTree>
    <p:extLst>
      <p:ext uri="{BB962C8B-B14F-4D97-AF65-F5344CB8AC3E}">
        <p14:creationId xmlns:p14="http://schemas.microsoft.com/office/powerpoint/2010/main" val="303889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5A75F-60A8-4F0E-9E02-59F3B484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9" y="365125"/>
            <a:ext cx="11103464" cy="535531"/>
          </a:xfrm>
        </p:spPr>
        <p:txBody>
          <a:bodyPr/>
          <a:lstStyle/>
          <a:p>
            <a:r>
              <a:rPr lang="zh-CN" altLang="en-US" b="1" dirty="0"/>
              <a:t>代码优化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7A0FDB-E36C-4926-BC04-361EFE1E58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5D6BA5-0C6C-4BAA-949B-9CC1E22443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CEFBEF-B650-4C0F-823D-5F06152E9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最终定位到问题根源后，将多次频繁查询且数据一样的对象，缓存在</a:t>
            </a:r>
            <a:r>
              <a:rPr lang="en-US" altLang="zh-CN" dirty="0"/>
              <a:t>Map</a:t>
            </a:r>
            <a:r>
              <a:rPr lang="zh-CN" altLang="en-US" dirty="0"/>
              <a:t>对象中，优化后接口请求时间控制在</a:t>
            </a:r>
            <a:r>
              <a:rPr lang="en-US" altLang="zh-CN" dirty="0"/>
              <a:t>2s</a:t>
            </a:r>
            <a:r>
              <a:rPr lang="zh-CN" altLang="en-US" dirty="0"/>
              <a:t>内；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40FADF-CF5A-4A02-96EC-446C2F84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1725"/>
            <a:ext cx="12192000" cy="20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03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ym typeface="+mn-lt"/>
              </a:rPr>
              <a:t>议程</a:t>
            </a:r>
            <a:endParaRPr lang="en-US" altLang="en-US" b="1" dirty="0">
              <a:ea typeface="+mn-ea"/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A9483-201A-4E45-A77F-F98E7F73E6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A2585F4-58D6-C44F-9982-7150354922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6763922-4A76-9F48-8941-A6F13B20B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概述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实例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定位问题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优化工具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优化思路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代码优化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总结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75189" y="1049439"/>
            <a:ext cx="11103464" cy="69915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latin typeface="Heiti SC 细体" charset="-122"/>
              <a:ea typeface="Heiti SC 细体" charset="-122"/>
              <a:cs typeface="Heiti SC 细体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147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ADAE8-5504-42CF-9219-DCD3E00A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9" y="365125"/>
            <a:ext cx="11103464" cy="535531"/>
          </a:xfrm>
        </p:spPr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18D38E-59D1-46C1-BB2D-E9508894F2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77F646-5898-49A6-B686-4A13228C09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BC5A000-96D3-4EBE-A8D9-4136A662A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完整的</a:t>
            </a:r>
            <a:r>
              <a:rPr lang="en-US" altLang="zh-CN" dirty="0"/>
              <a:t>JAVA</a:t>
            </a:r>
            <a:r>
              <a:rPr lang="zh-CN" altLang="en-US" dirty="0"/>
              <a:t>应用为追求极致性能，需要进行很多方面的优化，如服务器硬件优化，</a:t>
            </a:r>
            <a:r>
              <a:rPr lang="en-US" altLang="zh-CN" dirty="0"/>
              <a:t>JAVA</a:t>
            </a:r>
            <a:r>
              <a:rPr lang="zh-CN" altLang="en-US" dirty="0"/>
              <a:t>虚拟机优化，</a:t>
            </a:r>
            <a:r>
              <a:rPr lang="en-US" altLang="zh-CN" dirty="0"/>
              <a:t>TOMCAT</a:t>
            </a:r>
            <a:r>
              <a:rPr lang="zh-CN" altLang="en-US" dirty="0"/>
              <a:t>的优化，数据库的优化等，本次将重点介绍从</a:t>
            </a:r>
            <a:r>
              <a:rPr lang="en-US" altLang="zh-CN" dirty="0"/>
              <a:t>JAVA</a:t>
            </a:r>
            <a:r>
              <a:rPr lang="zh-CN" altLang="en-US" dirty="0"/>
              <a:t>代码层面所做的性能优化工作。</a:t>
            </a:r>
            <a:endParaRPr lang="en-US" altLang="zh-CN" dirty="0"/>
          </a:p>
          <a:p>
            <a:r>
              <a:rPr lang="zh-CN" altLang="en-US" dirty="0"/>
              <a:t>代码级优化是指在应用服务端，针对代码逻辑进行的相关优化，优化目标是提升系统的单台服务器的</a:t>
            </a:r>
            <a:r>
              <a:rPr lang="en-US" altLang="zh-CN" dirty="0"/>
              <a:t>TPS</a:t>
            </a:r>
            <a:r>
              <a:rPr lang="zh-CN" altLang="en-US" dirty="0"/>
              <a:t>（即每秒事务处理量</a:t>
            </a:r>
            <a:r>
              <a:rPr lang="en-US" altLang="zh-CN" dirty="0"/>
              <a:t>Transaction Per Second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76590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C5B5B-8074-49DC-BA91-02354A59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C8695F-D0D0-427A-82BE-E3A37AF24D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76A0FA-2E79-468B-A0EC-1861F5698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9D3904D-CCC1-4D3E-BF74-8D4B82F36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MES</a:t>
            </a:r>
            <a:r>
              <a:rPr lang="zh-CN" altLang="en-US" dirty="0"/>
              <a:t>系统</a:t>
            </a:r>
            <a:r>
              <a:rPr lang="en-US" altLang="zh-CN" dirty="0"/>
              <a:t>PAD</a:t>
            </a:r>
            <a:r>
              <a:rPr lang="zh-CN" altLang="en-US" dirty="0"/>
              <a:t>上裁片刷卡查询作业单数据需要</a:t>
            </a:r>
            <a:r>
              <a:rPr lang="en-US" altLang="zh-CN" dirty="0"/>
              <a:t>50s</a:t>
            </a:r>
            <a:r>
              <a:rPr lang="zh-CN" altLang="en-US" dirty="0"/>
              <a:t>完成展示数据。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9CA8AF51-BCCD-4A28-9A60-1879D7EC7B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752838"/>
              </p:ext>
            </p:extLst>
          </p:nvPr>
        </p:nvGraphicFramePr>
        <p:xfrm>
          <a:off x="1126835" y="1773382"/>
          <a:ext cx="9374909" cy="436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063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61C5C-A603-418C-9A13-4D0A6D7B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9" y="365125"/>
            <a:ext cx="11103464" cy="535531"/>
          </a:xfrm>
        </p:spPr>
        <p:txBody>
          <a:bodyPr/>
          <a:lstStyle/>
          <a:p>
            <a:r>
              <a:rPr lang="zh-CN" altLang="en-US" b="1" dirty="0"/>
              <a:t>定位问题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EEC541-3AC2-4C6B-8DAA-A14F3ABD4E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5A56DB-765F-4364-9271-10B2476A4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793E101-1DAC-4923-B899-CBE4F55A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</a:t>
            </a:r>
            <a:r>
              <a:rPr lang="en-US" altLang="zh-CN" dirty="0"/>
              <a:t>PAD</a:t>
            </a:r>
            <a:r>
              <a:rPr lang="zh-CN" altLang="en-US" dirty="0"/>
              <a:t>只处理</a:t>
            </a:r>
            <a:r>
              <a:rPr lang="en-US" altLang="zh-CN" dirty="0"/>
              <a:t>5</a:t>
            </a:r>
            <a:r>
              <a:rPr lang="zh-CN" altLang="en-US" dirty="0"/>
              <a:t>条数据，不存在因数据量大导致的加载问题；</a:t>
            </a:r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zh-CN" altLang="en-US" dirty="0"/>
              <a:t>服务器中，本次查询作业单数据范围只有</a:t>
            </a:r>
            <a:r>
              <a:rPr lang="en-US" altLang="zh-CN" dirty="0"/>
              <a:t>1000</a:t>
            </a:r>
            <a:r>
              <a:rPr lang="zh-CN" altLang="en-US" dirty="0"/>
              <a:t>条左右，也不存在数据量大的问题；</a:t>
            </a:r>
            <a:endParaRPr lang="en-US" altLang="zh-CN" dirty="0"/>
          </a:p>
          <a:p>
            <a:r>
              <a:rPr lang="zh-CN" altLang="en-US" dirty="0"/>
              <a:t>在排除了</a:t>
            </a:r>
            <a:r>
              <a:rPr lang="en-US" altLang="zh-CN" dirty="0"/>
              <a:t>PAD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zh-CN" altLang="en-US" dirty="0"/>
              <a:t>数据库的问题后，问题焦点应该集中在</a:t>
            </a:r>
            <a:r>
              <a:rPr lang="en-US" altLang="zh-CN" dirty="0"/>
              <a:t>MES</a:t>
            </a:r>
            <a:r>
              <a:rPr lang="zh-CN" altLang="en-US" dirty="0"/>
              <a:t>系统接口中；</a:t>
            </a:r>
          </a:p>
        </p:txBody>
      </p:sp>
    </p:spTree>
    <p:extLst>
      <p:ext uri="{BB962C8B-B14F-4D97-AF65-F5344CB8AC3E}">
        <p14:creationId xmlns:p14="http://schemas.microsoft.com/office/powerpoint/2010/main" val="384547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A0B8C-812E-41E4-9D53-E8E59340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定位问题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DB6E79-AFDC-46AA-ACE4-8B8393E922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C981B6-682E-4E90-BF54-9281B4F42F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50EBEBF-A321-4732-A7D9-1605A16F8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413" y="1049338"/>
            <a:ext cx="8283086" cy="5127625"/>
          </a:xfrm>
        </p:spPr>
      </p:pic>
    </p:spTree>
    <p:extLst>
      <p:ext uri="{BB962C8B-B14F-4D97-AF65-F5344CB8AC3E}">
        <p14:creationId xmlns:p14="http://schemas.microsoft.com/office/powerpoint/2010/main" val="269540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4123C-5977-40D1-8627-60438B72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定位问题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E3388A-0777-4357-A3B8-EED51085B9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171F5D-90EE-4922-91FB-2F64BBEDAD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D55961B-A198-45B4-8F82-BB2BF86DA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725" y="1277601"/>
            <a:ext cx="10533928" cy="4587078"/>
          </a:xfrm>
        </p:spPr>
      </p:pic>
    </p:spTree>
    <p:extLst>
      <p:ext uri="{BB962C8B-B14F-4D97-AF65-F5344CB8AC3E}">
        <p14:creationId xmlns:p14="http://schemas.microsoft.com/office/powerpoint/2010/main" val="176188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38AD-DDD6-4350-B628-77B0294A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优化工具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0EEE48-5DFB-4B71-8626-D4472D2323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A449C4-6AA9-46E9-9E2C-3234FA96B0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1F7757-8F2A-48F3-B5B4-63D36AF8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本次优化用到了阿里开源的</a:t>
            </a:r>
            <a:r>
              <a:rPr lang="en-US" altLang="zh-CN" dirty="0" err="1"/>
              <a:t>Arthas</a:t>
            </a:r>
            <a:r>
              <a:rPr lang="zh-CN" altLang="en-US" dirty="0"/>
              <a:t>工具。</a:t>
            </a:r>
            <a:endParaRPr lang="en-US" altLang="zh-CN" dirty="0"/>
          </a:p>
          <a:p>
            <a:pPr lvl="1"/>
            <a:r>
              <a:rPr lang="en-US" altLang="zh-CN" dirty="0" err="1"/>
              <a:t>Arthas</a:t>
            </a:r>
            <a:r>
              <a:rPr lang="zh-CN" altLang="en-US" dirty="0"/>
              <a:t>用户文档地址 ： </a:t>
            </a:r>
            <a:r>
              <a:rPr lang="en-US" altLang="zh-CN" dirty="0">
                <a:hlinkClick r:id="rId2"/>
              </a:rPr>
              <a:t>https://arthas.aliyun.com/doc/index.html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安装和启动</a:t>
            </a:r>
            <a:endParaRPr lang="en-US" altLang="zh-CN" dirty="0"/>
          </a:p>
          <a:p>
            <a:pPr lvl="1"/>
            <a:r>
              <a:rPr lang="pt-BR" altLang="zh-CN" b="0" i="0" dirty="0">
                <a:solidFill>
                  <a:srgbClr val="333333"/>
                </a:solidFill>
                <a:effectLst/>
                <a:latin typeface="Inconsolata"/>
              </a:rPr>
              <a:t>curl -O </a:t>
            </a:r>
            <a:r>
              <a:rPr lang="pt-BR" altLang="zh-CN" b="0" i="0" dirty="0">
                <a:solidFill>
                  <a:srgbClr val="333333"/>
                </a:solidFill>
                <a:effectLst/>
                <a:latin typeface="Inconsolata"/>
                <a:hlinkClick r:id="rId3"/>
              </a:rPr>
              <a:t>https://arthas.aliyun.com/arthas-boot.jar</a:t>
            </a:r>
            <a:endParaRPr lang="en-US" altLang="zh-CN" b="0" i="0" dirty="0">
              <a:solidFill>
                <a:srgbClr val="333333"/>
              </a:solidFill>
              <a:effectLst/>
              <a:latin typeface="Inconsolata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Inconsolata"/>
              </a:rPr>
              <a:t>java -jar arthas-boot.jar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291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14819-9024-4454-ACC7-E1F10B1E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优化工具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0C1445-D442-4BFC-BF0F-8CAE700833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F3FE4-3A06-4D83-BACF-4282D3CC09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46F36EE-B5F1-49D7-B569-4E1FC4AA5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189" y="1019817"/>
            <a:ext cx="11104563" cy="1898522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E7E85D-980D-4BA7-9E29-D86329C63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77" y="3504558"/>
            <a:ext cx="111537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3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定制加V3">
      <a:dk1>
        <a:srgbClr val="000000"/>
      </a:dk1>
      <a:lt1>
        <a:srgbClr val="FFFFFF"/>
      </a:lt1>
      <a:dk2>
        <a:srgbClr val="595959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A8FF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定制加_模板_PPT_v3.3" id="{FB02705D-BA23-F04B-9604-FC6FA0F0E104}" vid="{B42E3E79-5C05-3849-BB0F-6E4A6BD0DC6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定制加_模板_PPT_v3.5</Template>
  <TotalTime>0</TotalTime>
  <Words>515</Words>
  <Application>Microsoft Office PowerPoint</Application>
  <PresentationFormat>宽屏</PresentationFormat>
  <Paragraphs>72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Heiti SC Light</vt:lpstr>
      <vt:lpstr>Heiti SC Medium</vt:lpstr>
      <vt:lpstr>Heiti SC 细体</vt:lpstr>
      <vt:lpstr>Inconsolata</vt:lpstr>
      <vt:lpstr>等线</vt:lpstr>
      <vt:lpstr>SimHei</vt:lpstr>
      <vt:lpstr>Arial</vt:lpstr>
      <vt:lpstr>Office 主题​​</vt:lpstr>
      <vt:lpstr>代码性能优化</vt:lpstr>
      <vt:lpstr>议程</vt:lpstr>
      <vt:lpstr>概述</vt:lpstr>
      <vt:lpstr>实例</vt:lpstr>
      <vt:lpstr>定位问题</vt:lpstr>
      <vt:lpstr>定位问题</vt:lpstr>
      <vt:lpstr>定位问题</vt:lpstr>
      <vt:lpstr>优化工具</vt:lpstr>
      <vt:lpstr>优化工具</vt:lpstr>
      <vt:lpstr>优化工具</vt:lpstr>
      <vt:lpstr>优化工具</vt:lpstr>
      <vt:lpstr>优化思路</vt:lpstr>
      <vt:lpstr>代码优化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时尚品牌信息化方案建议</dc:title>
  <dc:creator>zheng hui</dc:creator>
  <cp:lastModifiedBy>zheng hui</cp:lastModifiedBy>
  <cp:revision>58</cp:revision>
  <cp:lastPrinted>2018-03-29T01:40:53Z</cp:lastPrinted>
  <dcterms:created xsi:type="dcterms:W3CDTF">2020-07-02T03:24:08Z</dcterms:created>
  <dcterms:modified xsi:type="dcterms:W3CDTF">2020-09-07T08:11:55Z</dcterms:modified>
</cp:coreProperties>
</file>