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6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2679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357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859acb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859acb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59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859acb2f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859acb2f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27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859acb2f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859acb2f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388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859acb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859acb2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28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f859acb2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f859acb2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89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859acb2f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859acb2f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6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859acb2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f859acb2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8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859acb2f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859acb2f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32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8df2c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8df2c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682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9a8f9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9a8f9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33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859acb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859acb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098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859acb2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859acb2f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56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859acb2f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859acb2f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97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f859acb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f859acb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24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859acb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859acb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49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859acb2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859acb2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2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f859acb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f859acb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67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59acb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59acb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50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859acb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859acb2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89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859acb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859acb2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72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CS398 Mini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Representation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choice - bit boards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 tree search can potentially generate huge amount of moves, which must be represented by either a second movement structure or a copy of the board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memory footprint means the entire bit board can be used as-is as a movement representation as well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generations is efficient as simple bit-wise operations will generate all possible moves with very little operations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Algorithm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tree implementation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 optimisation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 will try to maximise utility expecting the opponent to pick a move that minimises its utility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921" y="3000675"/>
            <a:ext cx="3271500" cy="14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ɑꞵ-pruning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process that “prunes” branches of the decision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ɑꞵ values that are updated based on the node type (min/max) of the current node being searched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Minimax more efficient by prematurely end the search of child nodes when no more optimal results are expected for the current node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Implementation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Extraction of possible moves using bitwise operation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Sending the possible moves to Next function of minimax with alpha beta pruning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will call min function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 function will call max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function will call min function until min function reaches a terminal value or depth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function will get the highest value to start beta pruning and return the v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 function will get the alpha value via max function and v value from max function and do its alpha pruning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max and min function has performed the pruning and acquired the v values,comparison will be made to get the next best move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296625"/>
            <a:ext cx="8520600" cy="4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CUDA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PV-S 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an algorithm that combines both CPU and GPU together whereas and the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CPU will provide the main left node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will be process by GPU.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Rationale: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CPU’s computation of the left node will produce output that will</a:t>
            </a:r>
            <a:br>
              <a:rPr lang="en"/>
            </a:br>
            <a:r>
              <a:rPr lang="en"/>
              <a:t>give the GPU information to use for pruning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“Principal Variation-Splitting”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905" y="1478867"/>
            <a:ext cx="3130350" cy="27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CUDA Implementation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use of GPU with PV-S algorithm to process the nodes, as well as the future child nodes until it reaches terminal or desired depth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full use of all the threads in a block by making the block expand for extra depth.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reduction to perform max/min operation on the computed utilities in parallel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850" y="309725"/>
            <a:ext cx="3585099" cy="42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implementing of PV-S with CUDA, getting the best decision will be fast.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higher depths, the GPU will outperform the CPU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the speed by running the same board configuration (i.e. first move is fixed) on both the CPU and GPU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time taken for decisions are logged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implementations will run separate games with same configuration and have both player turns use AI running minimax to determine decision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 is tested through comparing if both CPU and GPU AIs made the same decisions through the game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Types</a:t>
            </a: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CPU benchmarking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GPU benchmarking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Given the same board, CPU vs CPU and GPU vs GPU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CPU and GPU play against each other on the same 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Board Representation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Minimax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ɑꞵ-pruning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Implementation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PV-S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CUDA Implementation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GPU implementation of Minimax did not yield much significant results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CPU is faster than GPU on most instances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GPU has lots of overhead when run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bitboard speeds up CPU decision making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GPU doesn’t produce desired results as depth </a:t>
            </a:r>
            <a:r>
              <a:rPr lang="en" dirty="0" smtClean="0"/>
              <a:t>increases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GPU always loses to the C</a:t>
            </a:r>
            <a:r>
              <a:rPr lang="en-US" dirty="0" smtClean="0"/>
              <a:t>PU when made to play against each other</a:t>
            </a:r>
            <a:endParaRPr lang="e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minimax will not yield great results on the GPU while using bitboard maps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computation on the GPU do not make the memory transfer overhead negligible due to small data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BitBoard maps caused CPU to have much faster execution that GPU.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 boards already make the minimax more efficient, which makes the memory transfer overhead’s effects more obvious on the GPU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zero-sum games, a game tree is implemented to approximate the possible move for the computer player. Given a zero-sum game (Checkers), will the use of CUDA provide improvements to efficiency with regards to the decision tree searching?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Two players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Black pieces and white pieces with all pieces on black cells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Pieces can only move diagonally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Normal piece can only move forward and only backward if they become king upon reaching the opponent side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Objective of the game is to capture all of the opponent pieces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 board in real life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713" y="1235575"/>
            <a:ext cx="3858576" cy="32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Representation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representation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element represents a cell on the board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Element must contain information needed by a checker piece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Colour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King status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Naive representation requires at least 2 data members of at least 1 byte each, for spread across valid cells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potentially be bigger depending on the data type used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Space complexity O(n²)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evaluation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 traversal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Representation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Constraints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each cell is 2 bytes big, then space requirement will be 2xnxn bytes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8x8 board - 2x8x8 = 128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Locality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potentially be a performance issue depending on the data type used for the internal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cause performance issue when board size increases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Representation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Bit-board alternative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each cell with 1 byte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 cells that cannot contain pieces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8x8 board has 4x8 valid cells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32-bits needed i.e. 4 bytes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keep track of cell state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3 values of 32-bits to represent white, black and kings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Entire board can be represented using very little space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8x8 board will only need 12 bytes to store the entire board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Moves evaluation can be done using bit-wise operations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complex in implementation, but is efficient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Representation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constraints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structure must be re-implemented based on size (not flexible)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board sizes can be implemented efficiently using the bit board representation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On-screen Show (16:9)</PresentationFormat>
  <Paragraphs>116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CS398 Mini Project</vt:lpstr>
      <vt:lpstr>Outline</vt:lpstr>
      <vt:lpstr>Problem Statement</vt:lpstr>
      <vt:lpstr>Checkers</vt:lpstr>
      <vt:lpstr>Checker board in real life</vt:lpstr>
      <vt:lpstr>Board Representation</vt:lpstr>
      <vt:lpstr>Board Representation</vt:lpstr>
      <vt:lpstr>Board Representation</vt:lpstr>
      <vt:lpstr>Board Representation</vt:lpstr>
      <vt:lpstr>Board Representation</vt:lpstr>
      <vt:lpstr>Minimax Algorithm</vt:lpstr>
      <vt:lpstr>ɑꞵ-pruning</vt:lpstr>
      <vt:lpstr>CPU Implementation</vt:lpstr>
      <vt:lpstr>PowerPoint Presentation</vt:lpstr>
      <vt:lpstr>PV-S </vt:lpstr>
      <vt:lpstr>CUDA Implementation</vt:lpstr>
      <vt:lpstr>Hypothesis</vt:lpstr>
      <vt:lpstr>Testing</vt:lpstr>
      <vt:lpstr>Test Types</vt:lpstr>
      <vt:lpstr>Findings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CS398 Mini Project</dc:title>
  <cp:lastModifiedBy>Zi Jian NG</cp:lastModifiedBy>
  <cp:revision>1</cp:revision>
  <dcterms:modified xsi:type="dcterms:W3CDTF">2019-08-16T12:39:08Z</dcterms:modified>
</cp:coreProperties>
</file>