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3979C-537D-4175-8660-5FDA7F8A0837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B769-DC22-4976-8A05-CA268952E8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Native cell:</a:t>
            </a:r>
          </a:p>
          <a:p>
            <a:pPr lvl="1"/>
            <a:r>
              <a:rPr lang="en-US" dirty="0" smtClean="0"/>
              <a:t>A cell that is found in a natural setting, which includes </a:t>
            </a:r>
            <a:r>
              <a:rPr lang="en-US" dirty="0" err="1" smtClean="0"/>
              <a:t>multicellular</a:t>
            </a:r>
            <a:r>
              <a:rPr lang="en-US" dirty="0" smtClean="0"/>
              <a:t> organism cells 'in vivo' (i.e. part of an organism), and unicellular organisms 'in environment' (i.e. part of a natural environment).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3B769-DC22-4976-8A05-CA268952E84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AC4-1D4C-4680-AACB-AB4B8C76EF4F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7A92-CE2B-45F5-BB21-9EFD44777E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A9E378-455E-4C95-985C-C45008BAFB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 descr="Ho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67" y="6360607"/>
            <a:ext cx="1676400" cy="472226"/>
          </a:xfrm>
          <a:prstGeom prst="rect">
            <a:avLst/>
          </a:prstGeom>
          <a:noFill/>
        </p:spPr>
      </p:pic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4274191" y="6404079"/>
            <a:ext cx="48698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Computational Biology and Informatics Laboratory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AC4-1D4C-4680-AACB-AB4B8C76EF4F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7A92-CE2B-45F5-BB21-9EFD44777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AC4-1D4C-4680-AACB-AB4B8C76EF4F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7A92-CE2B-45F5-BB21-9EFD44777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AC4-1D4C-4680-AACB-AB4B8C76EF4F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7A92-CE2B-45F5-BB21-9EFD44777E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4F81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A9E378-455E-4C95-985C-C45008BAFB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2" descr="Hom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67" y="6360607"/>
            <a:ext cx="1676400" cy="472226"/>
          </a:xfrm>
          <a:prstGeom prst="rect">
            <a:avLst/>
          </a:prstGeom>
          <a:noFill/>
        </p:spPr>
      </p:pic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4274191" y="6404079"/>
            <a:ext cx="48698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Computational Biology and Informatics Laboratory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AC4-1D4C-4680-AACB-AB4B8C76EF4F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7A92-CE2B-45F5-BB21-9EFD44777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AC4-1D4C-4680-AACB-AB4B8C76EF4F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7A92-CE2B-45F5-BB21-9EFD44777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AC4-1D4C-4680-AACB-AB4B8C76EF4F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7A92-CE2B-45F5-BB21-9EFD44777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AC4-1D4C-4680-AACB-AB4B8C76EF4F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7A92-CE2B-45F5-BB21-9EFD44777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AC4-1D4C-4680-AACB-AB4B8C76EF4F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7A92-CE2B-45F5-BB21-9EFD44777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AC4-1D4C-4680-AACB-AB4B8C76EF4F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7A92-CE2B-45F5-BB21-9EFD44777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FDAC4-1D4C-4680-AACB-AB4B8C76EF4F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C7A92-CE2B-45F5-BB21-9EFD44777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FDAC4-1D4C-4680-AACB-AB4B8C76EF4F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7A92-CE2B-45F5-BB21-9EFD44777E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Jie</a:t>
            </a:r>
            <a:r>
              <a:rPr lang="en-US" dirty="0" smtClean="0"/>
              <a:t> </a:t>
            </a:r>
            <a:r>
              <a:rPr lang="en-US" dirty="0" err="1" smtClean="0"/>
              <a:t>Zheng</a:t>
            </a:r>
            <a:endParaRPr lang="en-US" dirty="0" smtClean="0"/>
          </a:p>
          <a:p>
            <a:r>
              <a:rPr lang="en-US" i="1" dirty="0" smtClean="0"/>
              <a:t>Department of Genetics</a:t>
            </a:r>
          </a:p>
          <a:p>
            <a:r>
              <a:rPr lang="en-US" i="1" dirty="0" smtClean="0"/>
              <a:t>University of Pennsylvania</a:t>
            </a:r>
            <a:endParaRPr lang="en-US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Cell – part of some anatomical entity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type B pancreatic cell (a native cell)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Islet cell </a:t>
            </a:r>
            <a:r>
              <a:rPr lang="en-US" dirty="0" err="1" smtClean="0"/>
              <a:t>autotransplantation</a:t>
            </a:r>
            <a:endParaRPr lang="en-US" dirty="0" smtClean="0"/>
          </a:p>
          <a:p>
            <a:pPr lvl="1"/>
            <a:r>
              <a:rPr lang="en-US" dirty="0" smtClean="0"/>
              <a:t>removes pancreas from patient, isolates insulin-producing cells from the pancreas and then </a:t>
            </a:r>
            <a:r>
              <a:rPr lang="en-US" dirty="0"/>
              <a:t>t</a:t>
            </a:r>
            <a:r>
              <a:rPr lang="en-US" dirty="0" smtClean="0"/>
              <a:t>hese cells are then returned to liver of the patient</a:t>
            </a:r>
          </a:p>
          <a:p>
            <a:pPr lvl="1"/>
            <a:r>
              <a:rPr lang="en-US" dirty="0" smtClean="0"/>
              <a:t>Not part of islet of </a:t>
            </a:r>
            <a:r>
              <a:rPr lang="en-US" dirty="0" err="1" smtClean="0"/>
              <a:t>langerhans</a:t>
            </a:r>
            <a:r>
              <a:rPr lang="en-US" dirty="0" smtClean="0"/>
              <a:t>/pancreas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1999" y="1752600"/>
            <a:ext cx="7620001" cy="2590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Cell – develop from some cell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beta cells generated from other paths</a:t>
            </a:r>
          </a:p>
          <a:p>
            <a:pPr lvl="1"/>
            <a:r>
              <a:rPr lang="en-US" dirty="0" smtClean="0"/>
              <a:t>From stem cell </a:t>
            </a:r>
          </a:p>
          <a:p>
            <a:pPr lvl="1"/>
            <a:r>
              <a:rPr lang="en-US" dirty="0" smtClean="0"/>
              <a:t>From mature cell of other type, like liver</a:t>
            </a:r>
          </a:p>
          <a:p>
            <a:pPr lvl="1">
              <a:buNone/>
            </a:pPr>
            <a:r>
              <a:rPr lang="en-US" dirty="0" smtClean="0"/>
              <a:t>not </a:t>
            </a:r>
            <a:r>
              <a:rPr lang="en-US" dirty="0" smtClean="0"/>
              <a:t>beta cell</a:t>
            </a:r>
            <a:r>
              <a:rPr lang="en-US" dirty="0" smtClean="0"/>
              <a:t> </a:t>
            </a:r>
            <a:r>
              <a:rPr lang="en-US" dirty="0" smtClean="0"/>
              <a:t>in the view of </a:t>
            </a:r>
            <a:r>
              <a:rPr lang="en-US" dirty="0" smtClean="0"/>
              <a:t>developmental </a:t>
            </a:r>
            <a:r>
              <a:rPr lang="en-US" dirty="0" smtClean="0"/>
              <a:t>lineage</a:t>
            </a:r>
          </a:p>
          <a:p>
            <a:r>
              <a:rPr lang="en-US" dirty="0" smtClean="0"/>
              <a:t>In these cases, use ‘at some time’ or ‘at all time’? </a:t>
            </a:r>
          </a:p>
          <a:p>
            <a:r>
              <a:rPr lang="en-US" dirty="0" smtClean="0"/>
              <a:t>Or if not meet logical definition, then we will say they are not pancreatic beta cell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Temperature charts of some parasite infected diseases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0" y="1600200"/>
            <a:ext cx="2971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to represent it using BFO 2.0</a:t>
            </a:r>
          </a:p>
          <a:p>
            <a:pPr lvl="1"/>
            <a:r>
              <a:rPr lang="en-US" dirty="0" smtClean="0"/>
              <a:t>Process pattern</a:t>
            </a:r>
          </a:p>
          <a:p>
            <a:pPr lvl="1"/>
            <a:r>
              <a:rPr lang="en-US" dirty="0" smtClean="0"/>
              <a:t>Or process profile</a:t>
            </a:r>
          </a:p>
          <a:p>
            <a:pPr lvl="1"/>
            <a:r>
              <a:rPr lang="en-US" dirty="0" smtClean="0"/>
              <a:t>And how to associate it with parasite life cycle</a:t>
            </a:r>
            <a:endParaRPr lang="en-US" dirty="0"/>
          </a:p>
        </p:txBody>
      </p:sp>
      <p:pic>
        <p:nvPicPr>
          <p:cNvPr id="2050" name="Picture 2" descr="http://www.pathobio.sdu.edu.cn/sdjsc/engparabook/fig83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371600"/>
            <a:ext cx="5299491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197</Words>
  <Application>Microsoft Office PowerPoint</Application>
  <PresentationFormat>全屏显示(4:3)</PresentationFormat>
  <Paragraphs>29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Use Cases</vt:lpstr>
      <vt:lpstr>Cell – part of some anatomical entity</vt:lpstr>
      <vt:lpstr>Cell – develop from some cell</vt:lpstr>
      <vt:lpstr>Temperature charts of some parasite infected diseases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– part of some anatomical entity</dc:title>
  <dc:creator>Jie</dc:creator>
  <cp:lastModifiedBy>Jie</cp:lastModifiedBy>
  <cp:revision>16</cp:revision>
  <dcterms:created xsi:type="dcterms:W3CDTF">2013-07-10T16:48:43Z</dcterms:created>
  <dcterms:modified xsi:type="dcterms:W3CDTF">2013-07-10T17:24:19Z</dcterms:modified>
</cp:coreProperties>
</file>