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副标题</a:t>
            </a:r>
            <a:endParaRPr lang="zh-CN" altLang="en-US"/>
          </a:p>
          <a:p>
            <a:r>
              <a:rPr lang="zh-CN" altLang="en-US"/>
              <a:t>第一页内容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第二页内容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标题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第三页内容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changjinyu</dc:creator>
  <cp:lastModifiedBy>宇宙小神特别萌</cp:lastModifiedBy>
  <cp:revision>5</cp:revision>
  <dcterms:created xsi:type="dcterms:W3CDTF">2023-08-09T12:44:00Z</dcterms:created>
  <dcterms:modified xsi:type="dcterms:W3CDTF">2025-04-01T02:01:54Z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