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Python Title!!!!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Info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这个是内容1</a:t>
            </a:r>
          </a:p>
          <a:p>
            <a:pPr lvl="2"/>
            <a:r>
              <a:t>这个是内容2</a:t>
            </a:r>
          </a:p>
          <a:p>
            <a:pPr lvl="3"/>
            <a:r>
              <a:t>这个是内容3</a:t>
            </a:r>
          </a:p>
          <a:p>
            <a:pPr>
              <a:defRPr b="1" sz="2000"/>
            </a:pPr>
            <a:r>
              <a:t>这个是内容3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810000" y="3810000"/>
            <a:ext cx="381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这个文本框内容！</a:t>
            </a:r>
          </a:p>
          <a:p>
            <a:r>
              <a:t>这个是内容3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