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ack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15265400" cy="858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ack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000" cy="21427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