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7" Type="http://schemas.openxmlformats.org/officeDocument/2006/relationships/slide" Target="slides/slide1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series</c:v>
                </c:pt>
              </c:strCache>
            </c:strRef>
          </c:tx>
          <c:cat>
            <c:strRef>
              <c:f>Sheet1!$A$2:$A$5</c:f>
              <c:strCache>
                <c:ptCount val="4"/>
                <c:pt idx="0">
                  <c:v>第一季度</c:v>
                </c:pt>
                <c:pt idx="1">
                  <c:v>第二季度</c:v>
                </c:pt>
                <c:pt idx="2">
                  <c:v>第三季度</c:v>
                </c:pt>
                <c:pt idx="3">
                  <c:v>第四季度</c:v>
                </c:pt>
              </c:strCache>
            </c:strRef>
          </c:cat>
          <c:val>
            <c:numRef>
              <c:f>Sheet1!$B$2:$B$4</c:f>
              <c:numCache>
                <c:formatCode>General</c:formatCode>
                <c:ptCount val="3"/>
                <c:pt idx="0">
                  <c:v>19</c:v>
                </c:pt>
                <c:pt idx="1">
                  <c:v>21</c:v>
                </c:pt>
                <c:pt idx="2">
                  <c:v>16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/>
        <c:delete val="0"/>
        <c:axPos val="l"/>
        <c:majorGridlines/>
        <c:majorTickMark val="out"/>
        <c:minorTickMark val="none"/>
        <c:tickLblPos val="nextTo"/>
        <c:crossAx val="-2068027336"/>
        <c:crosses val="autoZero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chart" Target="../charts/chart1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graphicFrame>
        <p:nvGraphicFramePr>
          <p:cNvPr id="2" name="Chart 1"/>
          <p:cNvGraphicFramePr>
            <a:graphicFrameLocks noGrp="1"/>
          </p:cNvGraphicFramePr>
          <p:nvPr/>
        </p:nvGraphicFramePr>
        <p:xfrm>
          <a:off x="1828800" y="1828800"/>
          <a:ext cx="5486400" cy="4114800"/>
        </p:xfrm>
        <a:graphic>
          <a:graphicData uri="http://schemas.openxmlformats.org/drawingml/2006/chart">
            <c:chart xmlns:c="http://schemas.openxmlformats.org/drawingml/2006/chart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