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style val="1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21</c:v>
                </c:pt>
                <c:pt idx="2">
                  <c:v>16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</c:v>
                </c:pt>
                <c:pt idx="1">
                  <c:v>28</c:v>
                </c:pt>
                <c:pt idx="2">
                  <c:v>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20</c:v>
                </c:pt>
                <c:pt idx="1">
                  <c:v>26</c:v>
                </c:pt>
                <c:pt idx="2">
                  <c:v>18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Gridlines/>
        <c:majorTickMark val="out"/>
        <c:minorTickMark val="none"/>
        <c:tickLblPos val="nextTo"/>
        <c:txPr>
          <a:bodyPr/>
          <a:lstStyle/>
          <a:p>
            <a:pPr>
              <a:defRPr sz="150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t"/>
      <c:overlay val="0"/>
      <c:txPr>
        <a:bodyPr/>
        <a:lstStyle/>
        <a:p>
          <a:pPr>
            <a:defRPr sz="1500"/>
          </a:pPr>
        </a:p>
      </c:txPr>
    </c:legend>
    <c:dispBlanksAs val="gap"/>
  </c:chart>
  <c:txPr>
    <a:bodyPr/>
    <a:lstStyle/>
    <a:p>
      <a:pPr>
        <a:defRPr sz="10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