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1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</c:v>
                </c:pt>
                <c:pt idx="1">
                  <c:v>21</c:v>
                </c:pt>
                <c:pt idx="2">
                  <c:v>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</c:v>
                </c:pt>
                <c:pt idx="1">
                  <c:v>28</c:v>
                </c:pt>
                <c:pt idx="2">
                  <c:v>15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</c:v>
                </c:pt>
                <c:pt idx="1">
                  <c:v>26</c:v>
                </c:pt>
                <c:pt idx="2">
                  <c:v>18</c:v>
                </c:pt>
              </c:numCache>
            </c:numRef>
          </c:val>
          <c:smooth val="0"/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sz="15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t"/>
      <c:layout/>
      <c:overlay val="0"/>
      <c:txPr>
        <a:bodyPr/>
        <a:lstStyle/>
        <a:p>
          <a:pPr>
            <a:defRPr sz="1500"/>
          </a:pPr>
        </a:p>
      </c:txPr>
    </c:legend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