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季度销售比例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</c:v>
                </c:pt>
                <c:pt idx="1">
                  <c:v>0.23</c:v>
                </c:pt>
                <c:pt idx="2">
                  <c:v>0.31</c:v>
                </c:pt>
                <c:pt idx="3">
                  <c:v>0.19</c:v>
                </c:pt>
              </c:numCache>
            </c:numRef>
          </c:val>
        </c:ser>
        <c:dLbls>
          <c:numFmt formatCode="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