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41"/>
  </p:notesMasterIdLst>
  <p:handoutMasterIdLst>
    <p:handoutMasterId r:id="rId42"/>
  </p:handoutMasterIdLst>
  <p:sldIdLst>
    <p:sldId id="256" r:id="rId3"/>
    <p:sldId id="259" r:id="rId4"/>
    <p:sldId id="284" r:id="rId5"/>
    <p:sldId id="263" r:id="rId6"/>
    <p:sldId id="267" r:id="rId7"/>
    <p:sldId id="264" r:id="rId8"/>
    <p:sldId id="285" r:id="rId9"/>
    <p:sldId id="261" r:id="rId10"/>
    <p:sldId id="279" r:id="rId11"/>
    <p:sldId id="266" r:id="rId12"/>
    <p:sldId id="286" r:id="rId13"/>
    <p:sldId id="292" r:id="rId14"/>
    <p:sldId id="294" r:id="rId15"/>
    <p:sldId id="295" r:id="rId16"/>
    <p:sldId id="296" r:id="rId17"/>
    <p:sldId id="276" r:id="rId18"/>
    <p:sldId id="297" r:id="rId19"/>
    <p:sldId id="301" r:id="rId20"/>
    <p:sldId id="300" r:id="rId21"/>
    <p:sldId id="302" r:id="rId22"/>
    <p:sldId id="303" r:id="rId23"/>
    <p:sldId id="304" r:id="rId24"/>
    <p:sldId id="299" r:id="rId25"/>
    <p:sldId id="274" r:id="rId26"/>
    <p:sldId id="306" r:id="rId27"/>
    <p:sldId id="307" r:id="rId28"/>
    <p:sldId id="308" r:id="rId29"/>
    <p:sldId id="305" r:id="rId30"/>
    <p:sldId id="309" r:id="rId31"/>
    <p:sldId id="310" r:id="rId32"/>
    <p:sldId id="287" r:id="rId33"/>
    <p:sldId id="260" r:id="rId34"/>
    <p:sldId id="272" r:id="rId35"/>
    <p:sldId id="311" r:id="rId36"/>
    <p:sldId id="313" r:id="rId37"/>
    <p:sldId id="314" r:id="rId38"/>
    <p:sldId id="291" r:id="rId39"/>
    <p:sldId id="288" r:id="rId4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020" y="11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84CC2A-CB74-40BD-8167-FC121B1637B8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5A2181-DB8A-4770-B524-48D1240A4FA1}">
      <dgm:prSet phldrT="[文本]"/>
      <dgm:spPr>
        <a:solidFill>
          <a:srgbClr val="1B4367"/>
        </a:solidFill>
      </dgm:spPr>
      <dgm:t>
        <a:bodyPr/>
        <a:lstStyle/>
        <a:p>
          <a:r>
            <a:rPr lang="en-US" altLang="zh-CN" dirty="0" smtClean="0"/>
            <a:t>WiFi</a:t>
          </a:r>
          <a:endParaRPr lang="zh-CN" altLang="en-US" dirty="0"/>
        </a:p>
      </dgm:t>
    </dgm:pt>
    <dgm:pt modelId="{F76D0E34-031F-4C28-821D-D36A4EC7F964}" type="parTrans" cxnId="{5F624220-B772-482A-A71C-AD508FCAD5BA}">
      <dgm:prSet/>
      <dgm:spPr/>
      <dgm:t>
        <a:bodyPr/>
        <a:lstStyle/>
        <a:p>
          <a:endParaRPr lang="zh-CN" altLang="en-US"/>
        </a:p>
      </dgm:t>
    </dgm:pt>
    <dgm:pt modelId="{CED8E2CD-AC02-419A-AE8E-2B4EC206684C}" type="sibTrans" cxnId="{5F624220-B772-482A-A71C-AD508FCAD5BA}">
      <dgm:prSet/>
      <dgm:spPr/>
      <dgm:t>
        <a:bodyPr/>
        <a:lstStyle/>
        <a:p>
          <a:endParaRPr lang="zh-CN" altLang="en-US"/>
        </a:p>
      </dgm:t>
    </dgm:pt>
    <dgm:pt modelId="{4DA9F05D-59DF-4D55-965A-A84F6521D6D7}">
      <dgm:prSet phldrT="[文本]" custT="1"/>
      <dgm:spPr/>
      <dgm:t>
        <a:bodyPr/>
        <a:lstStyle/>
        <a:p>
          <a:r>
            <a:rPr lang="zh-CN" altLang="en-US" sz="1400" dirty="0" smtClean="0"/>
            <a:t>速度快</a:t>
          </a:r>
          <a:endParaRPr lang="zh-CN" altLang="en-US" sz="1400" dirty="0"/>
        </a:p>
      </dgm:t>
    </dgm:pt>
    <dgm:pt modelId="{5268EE98-C45E-4440-B236-73CFA1381756}" type="parTrans" cxnId="{3797BBC8-B68C-4C88-BF1C-1EE4B534246F}">
      <dgm:prSet/>
      <dgm:spPr/>
      <dgm:t>
        <a:bodyPr/>
        <a:lstStyle/>
        <a:p>
          <a:endParaRPr lang="zh-CN" altLang="en-US"/>
        </a:p>
      </dgm:t>
    </dgm:pt>
    <dgm:pt modelId="{793746AC-359D-4C96-9DCB-5C1BE7272575}" type="sibTrans" cxnId="{3797BBC8-B68C-4C88-BF1C-1EE4B534246F}">
      <dgm:prSet/>
      <dgm:spPr/>
      <dgm:t>
        <a:bodyPr/>
        <a:lstStyle/>
        <a:p>
          <a:endParaRPr lang="zh-CN" altLang="en-US"/>
        </a:p>
      </dgm:t>
    </dgm:pt>
    <dgm:pt modelId="{F9AB6332-8F5C-4059-95E2-A0FA2FFE6169}">
      <dgm:prSet phldrT="[文本]"/>
      <dgm:spPr>
        <a:solidFill>
          <a:srgbClr val="1B4367"/>
        </a:solidFill>
      </dgm:spPr>
      <dgm:t>
        <a:bodyPr/>
        <a:lstStyle/>
        <a:p>
          <a:r>
            <a:rPr lang="en-US" altLang="zh-CN" dirty="0" smtClean="0"/>
            <a:t>Zigbee</a:t>
          </a:r>
          <a:endParaRPr lang="zh-CN" altLang="en-US" dirty="0"/>
        </a:p>
      </dgm:t>
    </dgm:pt>
    <dgm:pt modelId="{951DC360-0012-4A7D-BB0F-18E97ED6791A}" type="parTrans" cxnId="{1ACB1D7C-E32F-4298-A199-D3E80C0186EF}">
      <dgm:prSet/>
      <dgm:spPr/>
      <dgm:t>
        <a:bodyPr/>
        <a:lstStyle/>
        <a:p>
          <a:endParaRPr lang="zh-CN" altLang="en-US"/>
        </a:p>
      </dgm:t>
    </dgm:pt>
    <dgm:pt modelId="{4AB47665-BB56-4930-8F50-20B2FF7F212F}" type="sibTrans" cxnId="{1ACB1D7C-E32F-4298-A199-D3E80C0186EF}">
      <dgm:prSet/>
      <dgm:spPr/>
      <dgm:t>
        <a:bodyPr/>
        <a:lstStyle/>
        <a:p>
          <a:endParaRPr lang="zh-CN" altLang="en-US"/>
        </a:p>
      </dgm:t>
    </dgm:pt>
    <dgm:pt modelId="{A846C606-7F56-422A-AF04-029D09D9EBFA}">
      <dgm:prSet phldrT="[文本]" custT="1"/>
      <dgm:spPr/>
      <dgm:t>
        <a:bodyPr/>
        <a:lstStyle/>
        <a:p>
          <a:r>
            <a:rPr lang="zh-CN" altLang="en-US" sz="1400" dirty="0" smtClean="0"/>
            <a:t>短距离</a:t>
          </a:r>
          <a:endParaRPr lang="zh-CN" altLang="en-US" sz="1400" dirty="0"/>
        </a:p>
      </dgm:t>
    </dgm:pt>
    <dgm:pt modelId="{764BDF63-A018-430A-B9A0-584F0AED911C}" type="parTrans" cxnId="{F7D4920A-6600-4522-8DA6-B2A866BD4C4B}">
      <dgm:prSet/>
      <dgm:spPr/>
      <dgm:t>
        <a:bodyPr/>
        <a:lstStyle/>
        <a:p>
          <a:endParaRPr lang="zh-CN" altLang="en-US"/>
        </a:p>
      </dgm:t>
    </dgm:pt>
    <dgm:pt modelId="{FBD964B3-7EE6-460E-8A75-F4DFD4EA28F0}" type="sibTrans" cxnId="{F7D4920A-6600-4522-8DA6-B2A866BD4C4B}">
      <dgm:prSet/>
      <dgm:spPr/>
      <dgm:t>
        <a:bodyPr/>
        <a:lstStyle/>
        <a:p>
          <a:endParaRPr lang="zh-CN" altLang="en-US"/>
        </a:p>
      </dgm:t>
    </dgm:pt>
    <dgm:pt modelId="{82D1D681-BCB1-47D9-8EA7-3AE7CD00AF1D}">
      <dgm:prSet phldrT="[文本]"/>
      <dgm:spPr>
        <a:solidFill>
          <a:srgbClr val="1B4367"/>
        </a:solidFill>
      </dgm:spPr>
      <dgm:t>
        <a:bodyPr/>
        <a:lstStyle/>
        <a:p>
          <a:r>
            <a:rPr lang="en-US" altLang="zh-CN" dirty="0" smtClean="0"/>
            <a:t>Z-wave</a:t>
          </a:r>
          <a:endParaRPr lang="zh-CN" altLang="en-US" dirty="0"/>
        </a:p>
      </dgm:t>
    </dgm:pt>
    <dgm:pt modelId="{FD6B14FA-9644-4764-979D-C8A67670C876}" type="parTrans" cxnId="{49E29414-3E84-46F8-AFE9-5E2F9EF8C47E}">
      <dgm:prSet/>
      <dgm:spPr/>
      <dgm:t>
        <a:bodyPr/>
        <a:lstStyle/>
        <a:p>
          <a:endParaRPr lang="zh-CN" altLang="en-US"/>
        </a:p>
      </dgm:t>
    </dgm:pt>
    <dgm:pt modelId="{8F377FD5-1B5C-429F-9631-E3F0D20EA605}" type="sibTrans" cxnId="{49E29414-3E84-46F8-AFE9-5E2F9EF8C47E}">
      <dgm:prSet/>
      <dgm:spPr/>
      <dgm:t>
        <a:bodyPr/>
        <a:lstStyle/>
        <a:p>
          <a:endParaRPr lang="zh-CN" altLang="en-US"/>
        </a:p>
      </dgm:t>
    </dgm:pt>
    <dgm:pt modelId="{BAA7E6A0-89E3-4FA5-B276-D3B8DD43A049}">
      <dgm:prSet phldrT="[文本]" custT="1"/>
      <dgm:spPr/>
      <dgm:t>
        <a:bodyPr/>
        <a:lstStyle/>
        <a:p>
          <a:r>
            <a:rPr lang="zh-CN" altLang="en-US" sz="1400" dirty="0" smtClean="0"/>
            <a:t>低成本</a:t>
          </a:r>
          <a:endParaRPr lang="zh-CN" altLang="en-US" sz="1400" dirty="0"/>
        </a:p>
      </dgm:t>
    </dgm:pt>
    <dgm:pt modelId="{8AA29A5C-CC53-44BF-AE59-90B4E1AA7726}" type="parTrans" cxnId="{C32A71DD-2FE6-47EC-9F0B-ED9FF4DF0A2A}">
      <dgm:prSet/>
      <dgm:spPr/>
      <dgm:t>
        <a:bodyPr/>
        <a:lstStyle/>
        <a:p>
          <a:endParaRPr lang="zh-CN" altLang="en-US"/>
        </a:p>
      </dgm:t>
    </dgm:pt>
    <dgm:pt modelId="{9053CBFA-26D0-4183-AE1B-91776A48C1D8}" type="sibTrans" cxnId="{C32A71DD-2FE6-47EC-9F0B-ED9FF4DF0A2A}">
      <dgm:prSet/>
      <dgm:spPr/>
      <dgm:t>
        <a:bodyPr/>
        <a:lstStyle/>
        <a:p>
          <a:endParaRPr lang="zh-CN" altLang="en-US"/>
        </a:p>
      </dgm:t>
    </dgm:pt>
    <dgm:pt modelId="{2E63905F-403B-4207-BBCC-38CC3A50178A}">
      <dgm:prSet phldrT="[文本]"/>
      <dgm:spPr>
        <a:solidFill>
          <a:srgbClr val="1B4367"/>
        </a:solidFill>
      </dgm:spPr>
      <dgm:t>
        <a:bodyPr/>
        <a:lstStyle/>
        <a:p>
          <a:r>
            <a:rPr lang="zh-CN" altLang="en-US" dirty="0" smtClean="0"/>
            <a:t>蓝牙</a:t>
          </a:r>
          <a:endParaRPr lang="zh-CN" altLang="en-US" dirty="0"/>
        </a:p>
      </dgm:t>
    </dgm:pt>
    <dgm:pt modelId="{CE8181BC-9A78-4FCA-BDC6-10F733B7D03B}" type="parTrans" cxnId="{AD8987AD-0EE3-46C2-AB33-11124FD09787}">
      <dgm:prSet/>
      <dgm:spPr/>
      <dgm:t>
        <a:bodyPr/>
        <a:lstStyle/>
        <a:p>
          <a:endParaRPr lang="zh-CN" altLang="en-US"/>
        </a:p>
      </dgm:t>
    </dgm:pt>
    <dgm:pt modelId="{B75A049C-AC36-4DE7-8F7D-7D9C18150A01}" type="sibTrans" cxnId="{AD8987AD-0EE3-46C2-AB33-11124FD09787}">
      <dgm:prSet/>
      <dgm:spPr/>
      <dgm:t>
        <a:bodyPr/>
        <a:lstStyle/>
        <a:p>
          <a:endParaRPr lang="zh-CN" altLang="en-US"/>
        </a:p>
      </dgm:t>
    </dgm:pt>
    <dgm:pt modelId="{18C44E58-FCBD-435B-B1D3-F7F2F22D086D}">
      <dgm:prSet phldrT="[文本]" custT="1"/>
      <dgm:spPr/>
      <dgm:t>
        <a:bodyPr/>
        <a:lstStyle/>
        <a:p>
          <a:r>
            <a:rPr lang="zh-CN" altLang="en-US" sz="1400" dirty="0" smtClean="0"/>
            <a:t>功耗低</a:t>
          </a:r>
          <a:endParaRPr lang="zh-CN" altLang="en-US" sz="1400" dirty="0"/>
        </a:p>
      </dgm:t>
    </dgm:pt>
    <dgm:pt modelId="{992C97C1-75E5-4B6B-AF56-5AC370264E8E}" type="parTrans" cxnId="{FC16F187-A6CC-4E62-9455-4C8D790B868A}">
      <dgm:prSet/>
      <dgm:spPr/>
      <dgm:t>
        <a:bodyPr/>
        <a:lstStyle/>
        <a:p>
          <a:endParaRPr lang="zh-CN" altLang="en-US"/>
        </a:p>
      </dgm:t>
    </dgm:pt>
    <dgm:pt modelId="{3C857B7B-778B-481C-8A49-391C1A5616B4}" type="sibTrans" cxnId="{FC16F187-A6CC-4E62-9455-4C8D790B868A}">
      <dgm:prSet/>
      <dgm:spPr/>
      <dgm:t>
        <a:bodyPr/>
        <a:lstStyle/>
        <a:p>
          <a:endParaRPr lang="zh-CN" altLang="en-US"/>
        </a:p>
      </dgm:t>
    </dgm:pt>
    <dgm:pt modelId="{48F3044E-D616-4733-ACB6-7020B367FB92}">
      <dgm:prSet phldrT="[文本]" custT="1"/>
      <dgm:spPr/>
      <dgm:t>
        <a:bodyPr/>
        <a:lstStyle/>
        <a:p>
          <a:r>
            <a:rPr lang="zh-CN" altLang="en-US" sz="1400" dirty="0" smtClean="0"/>
            <a:t>成本低</a:t>
          </a:r>
          <a:endParaRPr lang="zh-CN" altLang="en-US" sz="1400" dirty="0"/>
        </a:p>
      </dgm:t>
    </dgm:pt>
    <dgm:pt modelId="{90172943-CCF5-4184-8830-AF5CD4709A9D}" type="parTrans" cxnId="{9CB987BB-5388-4B51-82F6-DD40D89AC0CE}">
      <dgm:prSet/>
      <dgm:spPr/>
      <dgm:t>
        <a:bodyPr/>
        <a:lstStyle/>
        <a:p>
          <a:endParaRPr lang="zh-CN" altLang="en-US"/>
        </a:p>
      </dgm:t>
    </dgm:pt>
    <dgm:pt modelId="{1EE42B9E-B6FC-40ED-8751-1905376309C7}" type="sibTrans" cxnId="{9CB987BB-5388-4B51-82F6-DD40D89AC0CE}">
      <dgm:prSet/>
      <dgm:spPr/>
      <dgm:t>
        <a:bodyPr/>
        <a:lstStyle/>
        <a:p>
          <a:endParaRPr lang="zh-CN" altLang="en-US"/>
        </a:p>
      </dgm:t>
    </dgm:pt>
    <dgm:pt modelId="{FC16C478-12CD-4859-BA2D-1D196C6C293D}">
      <dgm:prSet phldrT="[文本]" custT="1"/>
      <dgm:spPr/>
      <dgm:t>
        <a:bodyPr/>
        <a:lstStyle/>
        <a:p>
          <a:r>
            <a:rPr lang="zh-CN" altLang="en-US" sz="1400" dirty="0" smtClean="0"/>
            <a:t>组网能力差</a:t>
          </a:r>
          <a:endParaRPr lang="zh-CN" altLang="en-US" sz="1400" dirty="0"/>
        </a:p>
      </dgm:t>
    </dgm:pt>
    <dgm:pt modelId="{BD15BBBF-0F77-4388-A2A1-FF56F11DFA38}" type="parTrans" cxnId="{8BDBB895-4DCC-4084-BF5F-79BF35691BD6}">
      <dgm:prSet/>
      <dgm:spPr/>
      <dgm:t>
        <a:bodyPr/>
        <a:lstStyle/>
        <a:p>
          <a:endParaRPr lang="zh-CN" altLang="en-US"/>
        </a:p>
      </dgm:t>
    </dgm:pt>
    <dgm:pt modelId="{3C4D6E26-5C93-4A8D-80BE-722DAC2CF110}" type="sibTrans" cxnId="{8BDBB895-4DCC-4084-BF5F-79BF35691BD6}">
      <dgm:prSet/>
      <dgm:spPr/>
      <dgm:t>
        <a:bodyPr/>
        <a:lstStyle/>
        <a:p>
          <a:endParaRPr lang="zh-CN" altLang="en-US"/>
        </a:p>
      </dgm:t>
    </dgm:pt>
    <dgm:pt modelId="{084337D1-307A-4C4A-86BB-2B5E88CD4B02}">
      <dgm:prSet phldrT="[文本]" custT="1"/>
      <dgm:spPr/>
      <dgm:t>
        <a:bodyPr/>
        <a:lstStyle/>
        <a:p>
          <a:r>
            <a:rPr lang="zh-CN" altLang="en-US" sz="1400" dirty="0" smtClean="0"/>
            <a:t>功耗大</a:t>
          </a:r>
          <a:endParaRPr lang="zh-CN" altLang="en-US" sz="1400" dirty="0"/>
        </a:p>
      </dgm:t>
    </dgm:pt>
    <dgm:pt modelId="{6F43AF3C-049B-4613-966B-23361F0A40CA}" type="parTrans" cxnId="{3A3CC206-3871-4B29-8BE4-0A3235AD010F}">
      <dgm:prSet/>
      <dgm:spPr/>
      <dgm:t>
        <a:bodyPr/>
        <a:lstStyle/>
        <a:p>
          <a:endParaRPr lang="zh-CN" altLang="en-US"/>
        </a:p>
      </dgm:t>
    </dgm:pt>
    <dgm:pt modelId="{91C240A3-B584-4618-BC91-A54AF08F42FE}" type="sibTrans" cxnId="{3A3CC206-3871-4B29-8BE4-0A3235AD010F}">
      <dgm:prSet/>
      <dgm:spPr/>
      <dgm:t>
        <a:bodyPr/>
        <a:lstStyle/>
        <a:p>
          <a:endParaRPr lang="zh-CN" altLang="en-US"/>
        </a:p>
      </dgm:t>
    </dgm:pt>
    <dgm:pt modelId="{DC2E595F-5E40-4294-8DED-F5F634855628}">
      <dgm:prSet phldrT="[文本]" custT="1"/>
      <dgm:spPr/>
      <dgm:t>
        <a:bodyPr/>
        <a:lstStyle/>
        <a:p>
          <a:r>
            <a:rPr lang="zh-CN" altLang="en-US" sz="1400" dirty="0" smtClean="0"/>
            <a:t>低功耗</a:t>
          </a:r>
          <a:endParaRPr lang="zh-CN" altLang="en-US" sz="1400" dirty="0"/>
        </a:p>
      </dgm:t>
    </dgm:pt>
    <dgm:pt modelId="{8F6BF30F-A2DD-45AB-8E1D-649D4BBAB0B9}" type="parTrans" cxnId="{A54CCCFA-9DC2-42AA-BB50-F31A5831637C}">
      <dgm:prSet/>
      <dgm:spPr/>
      <dgm:t>
        <a:bodyPr/>
        <a:lstStyle/>
        <a:p>
          <a:endParaRPr lang="zh-CN" altLang="en-US"/>
        </a:p>
      </dgm:t>
    </dgm:pt>
    <dgm:pt modelId="{013F41FE-3B45-4FB6-BE98-832A1E91FB9B}" type="sibTrans" cxnId="{A54CCCFA-9DC2-42AA-BB50-F31A5831637C}">
      <dgm:prSet/>
      <dgm:spPr/>
      <dgm:t>
        <a:bodyPr/>
        <a:lstStyle/>
        <a:p>
          <a:endParaRPr lang="zh-CN" altLang="en-US"/>
        </a:p>
      </dgm:t>
    </dgm:pt>
    <dgm:pt modelId="{21D94615-F33C-4DAA-B3CC-A4D7C6945D3C}">
      <dgm:prSet phldrT="[文本]" custT="1"/>
      <dgm:spPr/>
      <dgm:t>
        <a:bodyPr/>
        <a:lstStyle/>
        <a:p>
          <a:r>
            <a:rPr lang="zh-CN" altLang="en-US" sz="1400" dirty="0" smtClean="0"/>
            <a:t>组网能力强</a:t>
          </a:r>
          <a:endParaRPr lang="zh-CN" altLang="en-US" sz="1400" dirty="0"/>
        </a:p>
      </dgm:t>
    </dgm:pt>
    <dgm:pt modelId="{8DD1C9C6-7DC5-42D7-ABBA-7D7347A89D95}" type="parTrans" cxnId="{3935FD4B-DA32-454B-90B9-24CF56B38183}">
      <dgm:prSet/>
      <dgm:spPr/>
      <dgm:t>
        <a:bodyPr/>
        <a:lstStyle/>
        <a:p>
          <a:endParaRPr lang="zh-CN" altLang="en-US"/>
        </a:p>
      </dgm:t>
    </dgm:pt>
    <dgm:pt modelId="{C549AA07-661C-4561-9554-772BBEEEDEEF}" type="sibTrans" cxnId="{3935FD4B-DA32-454B-90B9-24CF56B38183}">
      <dgm:prSet/>
      <dgm:spPr/>
      <dgm:t>
        <a:bodyPr/>
        <a:lstStyle/>
        <a:p>
          <a:endParaRPr lang="zh-CN" altLang="en-US"/>
        </a:p>
      </dgm:t>
    </dgm:pt>
    <dgm:pt modelId="{32201679-1982-4F7E-A245-F96C00F69DAD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F92E1EBC-7B9B-42D4-8103-D11B941BB71A}" type="parTrans" cxnId="{72AFC482-3A55-422D-B8BC-BA8139FB40C6}">
      <dgm:prSet/>
      <dgm:spPr/>
      <dgm:t>
        <a:bodyPr/>
        <a:lstStyle/>
        <a:p>
          <a:endParaRPr lang="zh-CN" altLang="en-US"/>
        </a:p>
      </dgm:t>
    </dgm:pt>
    <dgm:pt modelId="{9BA18BAB-1776-4FE6-ABAA-35E1E65E43EA}" type="sibTrans" cxnId="{72AFC482-3A55-422D-B8BC-BA8139FB40C6}">
      <dgm:prSet/>
      <dgm:spPr/>
      <dgm:t>
        <a:bodyPr/>
        <a:lstStyle/>
        <a:p>
          <a:endParaRPr lang="zh-CN" altLang="en-US"/>
        </a:p>
      </dgm:t>
    </dgm:pt>
    <dgm:pt modelId="{4D4BE91A-938B-4A75-BD68-D58837B523C4}">
      <dgm:prSet phldrT="[文本]" custT="1"/>
      <dgm:spPr/>
      <dgm:t>
        <a:bodyPr/>
        <a:lstStyle/>
        <a:p>
          <a:r>
            <a:rPr lang="zh-CN" altLang="en-US" sz="1400" dirty="0" smtClean="0"/>
            <a:t>速度慢</a:t>
          </a:r>
          <a:endParaRPr lang="zh-CN" altLang="en-US" sz="1400" dirty="0"/>
        </a:p>
      </dgm:t>
    </dgm:pt>
    <dgm:pt modelId="{73E63648-4F02-4D5F-A017-3B7E39B0B077}" type="parTrans" cxnId="{AE856731-0553-4925-8810-7D6E4BB07B5D}">
      <dgm:prSet/>
      <dgm:spPr/>
      <dgm:t>
        <a:bodyPr/>
        <a:lstStyle/>
        <a:p>
          <a:endParaRPr lang="zh-CN" altLang="en-US"/>
        </a:p>
      </dgm:t>
    </dgm:pt>
    <dgm:pt modelId="{0EC79356-1B60-4272-8BD6-839EB8DD082F}" type="sibTrans" cxnId="{AE856731-0553-4925-8810-7D6E4BB07B5D}">
      <dgm:prSet/>
      <dgm:spPr/>
      <dgm:t>
        <a:bodyPr/>
        <a:lstStyle/>
        <a:p>
          <a:endParaRPr lang="zh-CN" altLang="en-US"/>
        </a:p>
      </dgm:t>
    </dgm:pt>
    <dgm:pt modelId="{2183EF58-8BB3-4369-B387-7C95CA1B9545}">
      <dgm:prSet phldrT="[文本]" custT="1"/>
      <dgm:spPr/>
      <dgm:t>
        <a:bodyPr/>
        <a:lstStyle/>
        <a:p>
          <a:r>
            <a:rPr lang="zh-CN" altLang="en-US" sz="1400" dirty="0" smtClean="0"/>
            <a:t>低成本</a:t>
          </a:r>
          <a:endParaRPr lang="zh-CN" altLang="en-US" sz="1400" dirty="0"/>
        </a:p>
      </dgm:t>
    </dgm:pt>
    <dgm:pt modelId="{D4A7BC16-0E9D-43AA-8921-67B2DF7C7D97}" type="parTrans" cxnId="{62B6E1BD-FC07-471C-9F36-2EC5F67270F2}">
      <dgm:prSet/>
      <dgm:spPr/>
      <dgm:t>
        <a:bodyPr/>
        <a:lstStyle/>
        <a:p>
          <a:endParaRPr lang="zh-CN" altLang="en-US"/>
        </a:p>
      </dgm:t>
    </dgm:pt>
    <dgm:pt modelId="{C90C2303-5503-48CF-99BE-C71CE96A22AF}" type="sibTrans" cxnId="{62B6E1BD-FC07-471C-9F36-2EC5F67270F2}">
      <dgm:prSet/>
      <dgm:spPr/>
      <dgm:t>
        <a:bodyPr/>
        <a:lstStyle/>
        <a:p>
          <a:endParaRPr lang="zh-CN" altLang="en-US"/>
        </a:p>
      </dgm:t>
    </dgm:pt>
    <dgm:pt modelId="{B458C9B4-3C1B-461E-8E3E-74FF858D3F9B}">
      <dgm:prSet phldrT="[文本]" custT="1"/>
      <dgm:spPr/>
      <dgm:t>
        <a:bodyPr/>
        <a:lstStyle/>
        <a:p>
          <a:r>
            <a:rPr lang="zh-CN" altLang="en-US" sz="1400" dirty="0" smtClean="0"/>
            <a:t>短距离</a:t>
          </a:r>
          <a:endParaRPr lang="zh-CN" altLang="en-US" sz="1400" dirty="0"/>
        </a:p>
      </dgm:t>
    </dgm:pt>
    <dgm:pt modelId="{02CD0F04-F5E7-4C26-9502-0DFEA4787AFB}" type="parTrans" cxnId="{A449AD5D-76BF-43C1-A2FE-F5BA3FCE7E7B}">
      <dgm:prSet/>
      <dgm:spPr/>
      <dgm:t>
        <a:bodyPr/>
        <a:lstStyle/>
        <a:p>
          <a:endParaRPr lang="zh-CN" altLang="en-US"/>
        </a:p>
      </dgm:t>
    </dgm:pt>
    <dgm:pt modelId="{2F2955A1-C662-4847-AC20-3CDC4DC033D0}" type="sibTrans" cxnId="{A449AD5D-76BF-43C1-A2FE-F5BA3FCE7E7B}">
      <dgm:prSet/>
      <dgm:spPr/>
      <dgm:t>
        <a:bodyPr/>
        <a:lstStyle/>
        <a:p>
          <a:endParaRPr lang="zh-CN" altLang="en-US"/>
        </a:p>
      </dgm:t>
    </dgm:pt>
    <dgm:pt modelId="{43FFB201-B32A-44AB-8C38-E359F918FF63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8AC32D23-EDCA-4564-A667-44DB04447579}" type="parTrans" cxnId="{3AEC1078-60D8-45B9-9F3E-C60E396A8BC0}">
      <dgm:prSet/>
      <dgm:spPr/>
      <dgm:t>
        <a:bodyPr/>
        <a:lstStyle/>
        <a:p>
          <a:endParaRPr lang="zh-CN" altLang="en-US"/>
        </a:p>
      </dgm:t>
    </dgm:pt>
    <dgm:pt modelId="{1D05939E-2F0A-4142-9902-DE146625A0EB}" type="sibTrans" cxnId="{3AEC1078-60D8-45B9-9F3E-C60E396A8BC0}">
      <dgm:prSet/>
      <dgm:spPr/>
      <dgm:t>
        <a:bodyPr/>
        <a:lstStyle/>
        <a:p>
          <a:endParaRPr lang="zh-CN" altLang="en-US"/>
        </a:p>
      </dgm:t>
    </dgm:pt>
    <dgm:pt modelId="{CAF19476-E6F3-4C05-A148-63852D827434}">
      <dgm:prSet phldrT="[文本]" custT="1"/>
      <dgm:spPr/>
      <dgm:t>
        <a:bodyPr/>
        <a:lstStyle/>
        <a:p>
          <a:r>
            <a:rPr lang="zh-CN" altLang="en-US" sz="1400" dirty="0" smtClean="0"/>
            <a:t>速度快</a:t>
          </a:r>
          <a:endParaRPr lang="zh-CN" altLang="en-US" sz="1400" dirty="0"/>
        </a:p>
      </dgm:t>
    </dgm:pt>
    <dgm:pt modelId="{92912106-45EB-482E-8A66-0A2B0EAAB8A7}" type="parTrans" cxnId="{C036C8DE-ED52-4C7D-A5CD-5FA37F726852}">
      <dgm:prSet/>
      <dgm:spPr/>
      <dgm:t>
        <a:bodyPr/>
        <a:lstStyle/>
        <a:p>
          <a:endParaRPr lang="zh-CN" altLang="en-US"/>
        </a:p>
      </dgm:t>
    </dgm:pt>
    <dgm:pt modelId="{ABFF1A7B-CA7A-4790-ABAC-217AB0124BB3}" type="sibTrans" cxnId="{C036C8DE-ED52-4C7D-A5CD-5FA37F726852}">
      <dgm:prSet/>
      <dgm:spPr/>
      <dgm:t>
        <a:bodyPr/>
        <a:lstStyle/>
        <a:p>
          <a:endParaRPr lang="zh-CN" altLang="en-US"/>
        </a:p>
      </dgm:t>
    </dgm:pt>
    <dgm:pt modelId="{8C502FA6-98EF-4596-ADC9-6C61DB0C0389}">
      <dgm:prSet phldrT="[文本]" custT="1"/>
      <dgm:spPr/>
      <dgm:t>
        <a:bodyPr/>
        <a:lstStyle/>
        <a:p>
          <a:r>
            <a:rPr lang="zh-CN" altLang="en-US" sz="1400" dirty="0" smtClean="0"/>
            <a:t>低功耗</a:t>
          </a:r>
          <a:endParaRPr lang="zh-CN" altLang="en-US" sz="1400" dirty="0"/>
        </a:p>
      </dgm:t>
    </dgm:pt>
    <dgm:pt modelId="{F8F42F2F-E363-409F-ADC0-0BC41884A971}" type="parTrans" cxnId="{6AF78251-E9DF-49A1-B752-317EA956C4F7}">
      <dgm:prSet/>
      <dgm:spPr/>
      <dgm:t>
        <a:bodyPr/>
        <a:lstStyle/>
        <a:p>
          <a:endParaRPr lang="zh-CN" altLang="en-US"/>
        </a:p>
      </dgm:t>
    </dgm:pt>
    <dgm:pt modelId="{621E42A6-B4E8-42A6-B55A-ABDB838F958C}" type="sibTrans" cxnId="{6AF78251-E9DF-49A1-B752-317EA956C4F7}">
      <dgm:prSet/>
      <dgm:spPr/>
      <dgm:t>
        <a:bodyPr/>
        <a:lstStyle/>
        <a:p>
          <a:endParaRPr lang="zh-CN" altLang="en-US"/>
        </a:p>
      </dgm:t>
    </dgm:pt>
    <dgm:pt modelId="{814B8377-81E6-4A13-9B78-7B7CC6E1C075}">
      <dgm:prSet phldrT="[文本]" custT="1"/>
      <dgm:spPr/>
      <dgm:t>
        <a:bodyPr/>
        <a:lstStyle/>
        <a:p>
          <a:r>
            <a:rPr lang="zh-CN" altLang="en-US" sz="1400" dirty="0" smtClean="0"/>
            <a:t>短距离</a:t>
          </a:r>
          <a:endParaRPr lang="zh-CN" altLang="en-US" sz="1400" dirty="0"/>
        </a:p>
      </dgm:t>
    </dgm:pt>
    <dgm:pt modelId="{B1D32136-23AC-4250-BBC2-69553DBE0FF1}" type="parTrans" cxnId="{72D4FC54-1830-408F-AF39-F42ABFE15764}">
      <dgm:prSet/>
      <dgm:spPr/>
      <dgm:t>
        <a:bodyPr/>
        <a:lstStyle/>
        <a:p>
          <a:endParaRPr lang="zh-CN" altLang="en-US"/>
        </a:p>
      </dgm:t>
    </dgm:pt>
    <dgm:pt modelId="{C24EAE6C-B0EF-45DD-A654-3BCA8C70812B}" type="sibTrans" cxnId="{72D4FC54-1830-408F-AF39-F42ABFE15764}">
      <dgm:prSet/>
      <dgm:spPr/>
      <dgm:t>
        <a:bodyPr/>
        <a:lstStyle/>
        <a:p>
          <a:endParaRPr lang="zh-CN" altLang="en-US"/>
        </a:p>
      </dgm:t>
    </dgm:pt>
    <dgm:pt modelId="{0328D4E0-6589-484B-81BB-DE14FD92DA0E}" type="pres">
      <dgm:prSet presAssocID="{8184CC2A-CB74-40BD-8167-FC121B1637B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1385137-18F0-47A5-B36A-C6922224B169}" type="pres">
      <dgm:prSet presAssocID="{8184CC2A-CB74-40BD-8167-FC121B1637B8}" presName="children" presStyleCnt="0"/>
      <dgm:spPr/>
    </dgm:pt>
    <dgm:pt modelId="{601BFC01-BEAC-43BE-85FE-156A4F625A57}" type="pres">
      <dgm:prSet presAssocID="{8184CC2A-CB74-40BD-8167-FC121B1637B8}" presName="child1group" presStyleCnt="0"/>
      <dgm:spPr/>
    </dgm:pt>
    <dgm:pt modelId="{E34F3E4E-7902-47F1-95EF-C9C39BDFB4C0}" type="pres">
      <dgm:prSet presAssocID="{8184CC2A-CB74-40BD-8167-FC121B1637B8}" presName="child1" presStyleLbl="bgAcc1" presStyleIdx="0" presStyleCnt="4" custScaleX="116698" custScaleY="150472" custLinFactNeighborX="-39900" custLinFactNeighborY="16615"/>
      <dgm:spPr/>
      <dgm:t>
        <a:bodyPr/>
        <a:lstStyle/>
        <a:p>
          <a:endParaRPr lang="zh-CN" altLang="en-US"/>
        </a:p>
      </dgm:t>
    </dgm:pt>
    <dgm:pt modelId="{0EBAC189-EE6D-4B3C-97F6-5180E71BBDC7}" type="pres">
      <dgm:prSet presAssocID="{8184CC2A-CB74-40BD-8167-FC121B1637B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D7F266-23AC-454A-89BE-B692DFDB106E}" type="pres">
      <dgm:prSet presAssocID="{8184CC2A-CB74-40BD-8167-FC121B1637B8}" presName="child2group" presStyleCnt="0"/>
      <dgm:spPr/>
    </dgm:pt>
    <dgm:pt modelId="{3E690B88-2907-49F8-8DB0-63A5B7AD3964}" type="pres">
      <dgm:prSet presAssocID="{8184CC2A-CB74-40BD-8167-FC121B1637B8}" presName="child2" presStyleLbl="bgAcc1" presStyleIdx="1" presStyleCnt="4" custScaleX="122233" custScaleY="157161" custLinFactNeighborX="27906" custLinFactNeighborY="15558"/>
      <dgm:spPr/>
      <dgm:t>
        <a:bodyPr/>
        <a:lstStyle/>
        <a:p>
          <a:endParaRPr lang="zh-CN" altLang="en-US"/>
        </a:p>
      </dgm:t>
    </dgm:pt>
    <dgm:pt modelId="{AA052078-9A31-403E-A67E-718E8F61FE3B}" type="pres">
      <dgm:prSet presAssocID="{8184CC2A-CB74-40BD-8167-FC121B1637B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ED7ADD-1D29-4B1D-845F-F06E20C245A7}" type="pres">
      <dgm:prSet presAssocID="{8184CC2A-CB74-40BD-8167-FC121B1637B8}" presName="child3group" presStyleCnt="0"/>
      <dgm:spPr/>
    </dgm:pt>
    <dgm:pt modelId="{5CB00671-B92B-4011-892F-045500C818C4}" type="pres">
      <dgm:prSet presAssocID="{8184CC2A-CB74-40BD-8167-FC121B1637B8}" presName="child3" presStyleLbl="bgAcc1" presStyleIdx="2" presStyleCnt="4" custScaleX="124687" custScaleY="155833" custLinFactNeighborX="43166" custLinFactNeighborY="-10379"/>
      <dgm:spPr/>
      <dgm:t>
        <a:bodyPr/>
        <a:lstStyle/>
        <a:p>
          <a:endParaRPr lang="zh-CN" altLang="en-US"/>
        </a:p>
      </dgm:t>
    </dgm:pt>
    <dgm:pt modelId="{9A262662-6E89-4350-8A19-CCD3168F700B}" type="pres">
      <dgm:prSet presAssocID="{8184CC2A-CB74-40BD-8167-FC121B1637B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0A7CAE-842C-4A16-BC16-F43DA668B41F}" type="pres">
      <dgm:prSet presAssocID="{8184CC2A-CB74-40BD-8167-FC121B1637B8}" presName="child4group" presStyleCnt="0"/>
      <dgm:spPr/>
    </dgm:pt>
    <dgm:pt modelId="{366CFF41-D01E-4B33-9FC3-0DD37F5B4204}" type="pres">
      <dgm:prSet presAssocID="{8184CC2A-CB74-40BD-8167-FC121B1637B8}" presName="child4" presStyleLbl="bgAcc1" presStyleIdx="3" presStyleCnt="4" custScaleX="120044" custScaleY="158340" custLinFactNeighborX="-36403" custLinFactNeighborY="-10843"/>
      <dgm:spPr/>
      <dgm:t>
        <a:bodyPr/>
        <a:lstStyle/>
        <a:p>
          <a:endParaRPr lang="zh-CN" altLang="en-US"/>
        </a:p>
      </dgm:t>
    </dgm:pt>
    <dgm:pt modelId="{D6DF9EA1-6E1B-47F4-857B-17CCABFC3D2D}" type="pres">
      <dgm:prSet presAssocID="{8184CC2A-CB74-40BD-8167-FC121B1637B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6327E4-532A-4C57-BBE6-597DAF3FF63D}" type="pres">
      <dgm:prSet presAssocID="{8184CC2A-CB74-40BD-8167-FC121B1637B8}" presName="childPlaceholder" presStyleCnt="0"/>
      <dgm:spPr/>
    </dgm:pt>
    <dgm:pt modelId="{BB195228-EE38-4E57-A53B-C1212F2D5837}" type="pres">
      <dgm:prSet presAssocID="{8184CC2A-CB74-40BD-8167-FC121B1637B8}" presName="circle" presStyleCnt="0"/>
      <dgm:spPr/>
    </dgm:pt>
    <dgm:pt modelId="{389AE8FE-5C12-4CEB-85D8-AA4E6648B525}" type="pres">
      <dgm:prSet presAssocID="{8184CC2A-CB74-40BD-8167-FC121B1637B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D1C21A-C60E-4AAD-A150-D50E131F58A5}" type="pres">
      <dgm:prSet presAssocID="{8184CC2A-CB74-40BD-8167-FC121B1637B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494D5F-2D75-4A12-BE80-729757AA4F21}" type="pres">
      <dgm:prSet presAssocID="{8184CC2A-CB74-40BD-8167-FC121B1637B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F2E1AA-F4F1-4DE9-BEAE-F9990B357DA5}" type="pres">
      <dgm:prSet presAssocID="{8184CC2A-CB74-40BD-8167-FC121B1637B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BB99DD-4999-4D63-B06C-70F3C22567BF}" type="pres">
      <dgm:prSet presAssocID="{8184CC2A-CB74-40BD-8167-FC121B1637B8}" presName="quadrantPlaceholder" presStyleCnt="0"/>
      <dgm:spPr/>
    </dgm:pt>
    <dgm:pt modelId="{36A494CD-2F72-4BB0-8C31-C1E7A09EF82C}" type="pres">
      <dgm:prSet presAssocID="{8184CC2A-CB74-40BD-8167-FC121B1637B8}" presName="center1" presStyleLbl="fgShp" presStyleIdx="0" presStyleCnt="2" custLinFactNeighborX="13" custLinFactNeighborY="-1029"/>
      <dgm:spPr/>
    </dgm:pt>
    <dgm:pt modelId="{DC331B24-790E-435C-9D10-289956CD513C}" type="pres">
      <dgm:prSet presAssocID="{8184CC2A-CB74-40BD-8167-FC121B1637B8}" presName="center2" presStyleLbl="fgShp" presStyleIdx="1" presStyleCnt="2" custLinFactNeighborX="13" custLinFactNeighborY="-1167"/>
      <dgm:spPr/>
    </dgm:pt>
  </dgm:ptLst>
  <dgm:cxnLst>
    <dgm:cxn modelId="{F7D4920A-6600-4522-8DA6-B2A866BD4C4B}" srcId="{F9AB6332-8F5C-4059-95E2-A0FA2FFE6169}" destId="{A846C606-7F56-422A-AF04-029D09D9EBFA}" srcOrd="2" destOrd="0" parTransId="{764BDF63-A018-430A-B9A0-584F0AED911C}" sibTransId="{FBD964B3-7EE6-460E-8A75-F4DFD4EA28F0}"/>
    <dgm:cxn modelId="{10C5E5C1-82DD-4B69-9CA7-4432FCDABEF5}" type="presOf" srcId="{4D4BE91A-938B-4A75-BD68-D58837B523C4}" destId="{AA052078-9A31-403E-A67E-718E8F61FE3B}" srcOrd="1" destOrd="0" presId="urn:microsoft.com/office/officeart/2005/8/layout/cycle4"/>
    <dgm:cxn modelId="{93D364BE-52A5-49B6-AC75-C6D37F725BEC}" type="presOf" srcId="{8184CC2A-CB74-40BD-8167-FC121B1637B8}" destId="{0328D4E0-6589-484B-81BB-DE14FD92DA0E}" srcOrd="0" destOrd="0" presId="urn:microsoft.com/office/officeart/2005/8/layout/cycle4"/>
    <dgm:cxn modelId="{C32A71DD-2FE6-47EC-9F0B-ED9FF4DF0A2A}" srcId="{82D1D681-BCB1-47D9-8EA7-3AE7CD00AF1D}" destId="{BAA7E6A0-89E3-4FA5-B276-D3B8DD43A049}" srcOrd="0" destOrd="0" parTransId="{8AA29A5C-CC53-44BF-AE59-90B4E1AA7726}" sibTransId="{9053CBFA-26D0-4183-AE1B-91776A48C1D8}"/>
    <dgm:cxn modelId="{F2C632B3-317F-43D8-B44E-55DD0E67494A}" type="presOf" srcId="{F9AB6332-8F5C-4059-95E2-A0FA2FFE6169}" destId="{60D1C21A-C60E-4AAD-A150-D50E131F58A5}" srcOrd="0" destOrd="0" presId="urn:microsoft.com/office/officeart/2005/8/layout/cycle4"/>
    <dgm:cxn modelId="{72AFC482-3A55-422D-B8BC-BA8139FB40C6}" srcId="{F9AB6332-8F5C-4059-95E2-A0FA2FFE6169}" destId="{32201679-1982-4F7E-A245-F96C00F69DAD}" srcOrd="5" destOrd="0" parTransId="{F92E1EBC-7B9B-42D4-8103-D11B941BB71A}" sibTransId="{9BA18BAB-1776-4FE6-ABAA-35E1E65E43EA}"/>
    <dgm:cxn modelId="{AE856731-0553-4925-8810-7D6E4BB07B5D}" srcId="{F9AB6332-8F5C-4059-95E2-A0FA2FFE6169}" destId="{4D4BE91A-938B-4A75-BD68-D58837B523C4}" srcOrd="0" destOrd="0" parTransId="{73E63648-4F02-4D5F-A017-3B7E39B0B077}" sibTransId="{0EC79356-1B60-4272-8BD6-839EB8DD082F}"/>
    <dgm:cxn modelId="{0779C147-BB2B-4EFA-970B-7370AB64B9FD}" type="presOf" srcId="{2183EF58-8BB3-4369-B387-7C95CA1B9545}" destId="{AA052078-9A31-403E-A67E-718E8F61FE3B}" srcOrd="1" destOrd="1" presId="urn:microsoft.com/office/officeart/2005/8/layout/cycle4"/>
    <dgm:cxn modelId="{28EDB243-D5B8-4DD3-89B5-1950832206D9}" type="presOf" srcId="{4D4BE91A-938B-4A75-BD68-D58837B523C4}" destId="{3E690B88-2907-49F8-8DB0-63A5B7AD3964}" srcOrd="0" destOrd="0" presId="urn:microsoft.com/office/officeart/2005/8/layout/cycle4"/>
    <dgm:cxn modelId="{A6F6E4C2-81DF-4271-9D2A-5E7CB3169B1C}" type="presOf" srcId="{CAF19476-E6F3-4C05-A148-63852D827434}" destId="{D6DF9EA1-6E1B-47F4-857B-17CCABFC3D2D}" srcOrd="1" destOrd="0" presId="urn:microsoft.com/office/officeart/2005/8/layout/cycle4"/>
    <dgm:cxn modelId="{49E29414-3E84-46F8-AFE9-5E2F9EF8C47E}" srcId="{8184CC2A-CB74-40BD-8167-FC121B1637B8}" destId="{82D1D681-BCB1-47D9-8EA7-3AE7CD00AF1D}" srcOrd="2" destOrd="0" parTransId="{FD6B14FA-9644-4764-979D-C8A67670C876}" sibTransId="{8F377FD5-1B5C-429F-9631-E3F0D20EA605}"/>
    <dgm:cxn modelId="{1C7D8B22-86F3-468C-AB39-8C05952F333E}" type="presOf" srcId="{B458C9B4-3C1B-461E-8E3E-74FF858D3F9B}" destId="{366CFF41-D01E-4B33-9FC3-0DD37F5B4204}" srcOrd="0" destOrd="2" presId="urn:microsoft.com/office/officeart/2005/8/layout/cycle4"/>
    <dgm:cxn modelId="{48EBBAF9-6B4B-47B9-8968-A71C7B98C9D8}" type="presOf" srcId="{4DA9F05D-59DF-4D55-965A-A84F6521D6D7}" destId="{E34F3E4E-7902-47F1-95EF-C9C39BDFB4C0}" srcOrd="0" destOrd="0" presId="urn:microsoft.com/office/officeart/2005/8/layout/cycle4"/>
    <dgm:cxn modelId="{FC16F187-A6CC-4E62-9455-4C8D790B868A}" srcId="{2E63905F-403B-4207-BBCC-38CC3A50178A}" destId="{18C44E58-FCBD-435B-B1D3-F7F2F22D086D}" srcOrd="1" destOrd="0" parTransId="{992C97C1-75E5-4B6B-AF56-5AC370264E8E}" sibTransId="{3C857B7B-778B-481C-8A49-391C1A5616B4}"/>
    <dgm:cxn modelId="{687A6DFB-85F2-488A-BA36-D3C1B91AEDDF}" type="presOf" srcId="{315A2181-DB8A-4770-B524-48D1240A4FA1}" destId="{389AE8FE-5C12-4CEB-85D8-AA4E6648B525}" srcOrd="0" destOrd="0" presId="urn:microsoft.com/office/officeart/2005/8/layout/cycle4"/>
    <dgm:cxn modelId="{A54CCCFA-9DC2-42AA-BB50-F31A5831637C}" srcId="{F9AB6332-8F5C-4059-95E2-A0FA2FFE6169}" destId="{DC2E595F-5E40-4294-8DED-F5F634855628}" srcOrd="3" destOrd="0" parTransId="{8F6BF30F-A2DD-45AB-8E1D-649D4BBAB0B9}" sibTransId="{013F41FE-3B45-4FB6-BE98-832A1E91FB9B}"/>
    <dgm:cxn modelId="{3935FD4B-DA32-454B-90B9-24CF56B38183}" srcId="{F9AB6332-8F5C-4059-95E2-A0FA2FFE6169}" destId="{21D94615-F33C-4DAA-B3CC-A4D7C6945D3C}" srcOrd="4" destOrd="0" parTransId="{8DD1C9C6-7DC5-42D7-ABBA-7D7347A89D95}" sibTransId="{C549AA07-661C-4561-9554-772BBEEEDEEF}"/>
    <dgm:cxn modelId="{8BDBB895-4DCC-4084-BF5F-79BF35691BD6}" srcId="{315A2181-DB8A-4770-B524-48D1240A4FA1}" destId="{FC16C478-12CD-4859-BA2D-1D196C6C293D}" srcOrd="2" destOrd="0" parTransId="{BD15BBBF-0F77-4388-A2A1-FF56F11DFA38}" sibTransId="{3C4D6E26-5C93-4A8D-80BE-722DAC2CF110}"/>
    <dgm:cxn modelId="{3A3CC206-3871-4B29-8BE4-0A3235AD010F}" srcId="{315A2181-DB8A-4770-B524-48D1240A4FA1}" destId="{084337D1-307A-4C4A-86BB-2B5E88CD4B02}" srcOrd="3" destOrd="0" parTransId="{6F43AF3C-049B-4613-966B-23361F0A40CA}" sibTransId="{91C240A3-B584-4618-BC91-A54AF08F42FE}"/>
    <dgm:cxn modelId="{6D7AADED-F3E2-4F0C-8E30-FA62A95FAF02}" type="presOf" srcId="{814B8377-81E6-4A13-9B78-7B7CC6E1C075}" destId="{5CB00671-B92B-4011-892F-045500C818C4}" srcOrd="0" destOrd="2" presId="urn:microsoft.com/office/officeart/2005/8/layout/cycle4"/>
    <dgm:cxn modelId="{4302EB33-F536-4650-927C-B685DC82F9C4}" type="presOf" srcId="{DC2E595F-5E40-4294-8DED-F5F634855628}" destId="{AA052078-9A31-403E-A67E-718E8F61FE3B}" srcOrd="1" destOrd="3" presId="urn:microsoft.com/office/officeart/2005/8/layout/cycle4"/>
    <dgm:cxn modelId="{A5EE9A1F-A086-4EDF-997C-9D5F24274722}" type="presOf" srcId="{4DA9F05D-59DF-4D55-965A-A84F6521D6D7}" destId="{0EBAC189-EE6D-4B3C-97F6-5180E71BBDC7}" srcOrd="1" destOrd="0" presId="urn:microsoft.com/office/officeart/2005/8/layout/cycle4"/>
    <dgm:cxn modelId="{0E465DD3-C4FA-4566-BFCF-B9E2CF41FC4D}" type="presOf" srcId="{084337D1-307A-4C4A-86BB-2B5E88CD4B02}" destId="{0EBAC189-EE6D-4B3C-97F6-5180E71BBDC7}" srcOrd="1" destOrd="3" presId="urn:microsoft.com/office/officeart/2005/8/layout/cycle4"/>
    <dgm:cxn modelId="{FD2A87C3-1220-4BDC-A4E2-8629F4F863C5}" type="presOf" srcId="{18C44E58-FCBD-435B-B1D3-F7F2F22D086D}" destId="{366CFF41-D01E-4B33-9FC3-0DD37F5B4204}" srcOrd="0" destOrd="1" presId="urn:microsoft.com/office/officeart/2005/8/layout/cycle4"/>
    <dgm:cxn modelId="{3797BBC8-B68C-4C88-BF1C-1EE4B534246F}" srcId="{315A2181-DB8A-4770-B524-48D1240A4FA1}" destId="{4DA9F05D-59DF-4D55-965A-A84F6521D6D7}" srcOrd="0" destOrd="0" parTransId="{5268EE98-C45E-4440-B236-73CFA1381756}" sibTransId="{793746AC-359D-4C96-9DCB-5C1BE7272575}"/>
    <dgm:cxn modelId="{AD8987AD-0EE3-46C2-AB33-11124FD09787}" srcId="{8184CC2A-CB74-40BD-8167-FC121B1637B8}" destId="{2E63905F-403B-4207-BBCC-38CC3A50178A}" srcOrd="3" destOrd="0" parTransId="{CE8181BC-9A78-4FCA-BDC6-10F733B7D03B}" sibTransId="{B75A049C-AC36-4DE7-8F7D-7D9C18150A01}"/>
    <dgm:cxn modelId="{9C7351A5-D9E0-4036-8233-FA80D93CAEDE}" type="presOf" srcId="{FC16C478-12CD-4859-BA2D-1D196C6C293D}" destId="{0EBAC189-EE6D-4B3C-97F6-5180E71BBDC7}" srcOrd="1" destOrd="2" presId="urn:microsoft.com/office/officeart/2005/8/layout/cycle4"/>
    <dgm:cxn modelId="{33583D4D-4CB3-4E31-A6DB-A0C27457B2C7}" type="presOf" srcId="{8C502FA6-98EF-4596-ADC9-6C61DB0C0389}" destId="{9A262662-6E89-4350-8A19-CCD3168F700B}" srcOrd="1" destOrd="1" presId="urn:microsoft.com/office/officeart/2005/8/layout/cycle4"/>
    <dgm:cxn modelId="{166AF045-F016-4AE3-BC18-0FD69EE996FF}" type="presOf" srcId="{2E63905F-403B-4207-BBCC-38CC3A50178A}" destId="{41F2E1AA-F4F1-4DE9-BEAE-F9990B357DA5}" srcOrd="0" destOrd="0" presId="urn:microsoft.com/office/officeart/2005/8/layout/cycle4"/>
    <dgm:cxn modelId="{6AF78251-E9DF-49A1-B752-317EA956C4F7}" srcId="{82D1D681-BCB1-47D9-8EA7-3AE7CD00AF1D}" destId="{8C502FA6-98EF-4596-ADC9-6C61DB0C0389}" srcOrd="1" destOrd="0" parTransId="{F8F42F2F-E363-409F-ADC0-0BC41884A971}" sibTransId="{621E42A6-B4E8-42A6-B55A-ABDB838F958C}"/>
    <dgm:cxn modelId="{4CE7B773-B6D2-4206-B6ED-19E64B51265B}" type="presOf" srcId="{BAA7E6A0-89E3-4FA5-B276-D3B8DD43A049}" destId="{9A262662-6E89-4350-8A19-CCD3168F700B}" srcOrd="1" destOrd="0" presId="urn:microsoft.com/office/officeart/2005/8/layout/cycle4"/>
    <dgm:cxn modelId="{A3DE9643-6028-4F7E-ACCB-38EB71A0B1EB}" type="presOf" srcId="{B458C9B4-3C1B-461E-8E3E-74FF858D3F9B}" destId="{D6DF9EA1-6E1B-47F4-857B-17CCABFC3D2D}" srcOrd="1" destOrd="2" presId="urn:microsoft.com/office/officeart/2005/8/layout/cycle4"/>
    <dgm:cxn modelId="{F1206514-BF27-4FE3-9BFE-868B90E1437C}" type="presOf" srcId="{CAF19476-E6F3-4C05-A148-63852D827434}" destId="{366CFF41-D01E-4B33-9FC3-0DD37F5B4204}" srcOrd="0" destOrd="0" presId="urn:microsoft.com/office/officeart/2005/8/layout/cycle4"/>
    <dgm:cxn modelId="{56733B0B-B12E-44E6-8ADF-BCD97C525D63}" type="presOf" srcId="{DC2E595F-5E40-4294-8DED-F5F634855628}" destId="{3E690B88-2907-49F8-8DB0-63A5B7AD3964}" srcOrd="0" destOrd="3" presId="urn:microsoft.com/office/officeart/2005/8/layout/cycle4"/>
    <dgm:cxn modelId="{EEE99BA9-0ED6-434E-8E26-D1DA3F43E67C}" type="presOf" srcId="{FC16C478-12CD-4859-BA2D-1D196C6C293D}" destId="{E34F3E4E-7902-47F1-95EF-C9C39BDFB4C0}" srcOrd="0" destOrd="2" presId="urn:microsoft.com/office/officeart/2005/8/layout/cycle4"/>
    <dgm:cxn modelId="{453F06EC-32EB-4314-8AD6-CFEBB4732271}" type="presOf" srcId="{A846C606-7F56-422A-AF04-029D09D9EBFA}" destId="{AA052078-9A31-403E-A67E-718E8F61FE3B}" srcOrd="1" destOrd="2" presId="urn:microsoft.com/office/officeart/2005/8/layout/cycle4"/>
    <dgm:cxn modelId="{4D29C042-5226-458C-9285-EE6A14D9F58A}" type="presOf" srcId="{82D1D681-BCB1-47D9-8EA7-3AE7CD00AF1D}" destId="{6D494D5F-2D75-4A12-BE80-729757AA4F21}" srcOrd="0" destOrd="0" presId="urn:microsoft.com/office/officeart/2005/8/layout/cycle4"/>
    <dgm:cxn modelId="{4C942924-0A38-4C00-B702-7DDE3251E84A}" type="presOf" srcId="{48F3044E-D616-4733-ACB6-7020B367FB92}" destId="{0EBAC189-EE6D-4B3C-97F6-5180E71BBDC7}" srcOrd="1" destOrd="1" presId="urn:microsoft.com/office/officeart/2005/8/layout/cycle4"/>
    <dgm:cxn modelId="{72D4FC54-1830-408F-AF39-F42ABFE15764}" srcId="{82D1D681-BCB1-47D9-8EA7-3AE7CD00AF1D}" destId="{814B8377-81E6-4A13-9B78-7B7CC6E1C075}" srcOrd="2" destOrd="0" parTransId="{B1D32136-23AC-4250-BBC2-69553DBE0FF1}" sibTransId="{C24EAE6C-B0EF-45DD-A654-3BCA8C70812B}"/>
    <dgm:cxn modelId="{13D0776E-908D-4FEA-9FDE-B18539B587B1}" type="presOf" srcId="{084337D1-307A-4C4A-86BB-2B5E88CD4B02}" destId="{E34F3E4E-7902-47F1-95EF-C9C39BDFB4C0}" srcOrd="0" destOrd="3" presId="urn:microsoft.com/office/officeart/2005/8/layout/cycle4"/>
    <dgm:cxn modelId="{4C500D2C-5321-4FC4-9300-EB3930672ABF}" type="presOf" srcId="{43FFB201-B32A-44AB-8C38-E359F918FF63}" destId="{366CFF41-D01E-4B33-9FC3-0DD37F5B4204}" srcOrd="0" destOrd="3" presId="urn:microsoft.com/office/officeart/2005/8/layout/cycle4"/>
    <dgm:cxn modelId="{A449AD5D-76BF-43C1-A2FE-F5BA3FCE7E7B}" srcId="{2E63905F-403B-4207-BBCC-38CC3A50178A}" destId="{B458C9B4-3C1B-461E-8E3E-74FF858D3F9B}" srcOrd="2" destOrd="0" parTransId="{02CD0F04-F5E7-4C26-9502-0DFEA4787AFB}" sibTransId="{2F2955A1-C662-4847-AC20-3CDC4DC033D0}"/>
    <dgm:cxn modelId="{4DA96E4E-316C-44F7-A4F3-0C1E307F29C4}" type="presOf" srcId="{43FFB201-B32A-44AB-8C38-E359F918FF63}" destId="{D6DF9EA1-6E1B-47F4-857B-17CCABFC3D2D}" srcOrd="1" destOrd="3" presId="urn:microsoft.com/office/officeart/2005/8/layout/cycle4"/>
    <dgm:cxn modelId="{FE469DAD-E0BB-4C29-AAAE-8B68444B1E6A}" type="presOf" srcId="{21D94615-F33C-4DAA-B3CC-A4D7C6945D3C}" destId="{AA052078-9A31-403E-A67E-718E8F61FE3B}" srcOrd="1" destOrd="4" presId="urn:microsoft.com/office/officeart/2005/8/layout/cycle4"/>
    <dgm:cxn modelId="{92A8B6AC-95F0-407C-A083-74C75159759C}" type="presOf" srcId="{32201679-1982-4F7E-A245-F96C00F69DAD}" destId="{3E690B88-2907-49F8-8DB0-63A5B7AD3964}" srcOrd="0" destOrd="5" presId="urn:microsoft.com/office/officeart/2005/8/layout/cycle4"/>
    <dgm:cxn modelId="{222F4203-99C6-41CD-B6D7-CCE3D8656CD3}" type="presOf" srcId="{A846C606-7F56-422A-AF04-029D09D9EBFA}" destId="{3E690B88-2907-49F8-8DB0-63A5B7AD3964}" srcOrd="0" destOrd="2" presId="urn:microsoft.com/office/officeart/2005/8/layout/cycle4"/>
    <dgm:cxn modelId="{0006F549-1B16-4AF6-9535-F70DCE4F5C8A}" type="presOf" srcId="{18C44E58-FCBD-435B-B1D3-F7F2F22D086D}" destId="{D6DF9EA1-6E1B-47F4-857B-17CCABFC3D2D}" srcOrd="1" destOrd="1" presId="urn:microsoft.com/office/officeart/2005/8/layout/cycle4"/>
    <dgm:cxn modelId="{C036C8DE-ED52-4C7D-A5CD-5FA37F726852}" srcId="{2E63905F-403B-4207-BBCC-38CC3A50178A}" destId="{CAF19476-E6F3-4C05-A148-63852D827434}" srcOrd="0" destOrd="0" parTransId="{92912106-45EB-482E-8A66-0A2B0EAAB8A7}" sibTransId="{ABFF1A7B-CA7A-4790-ABAC-217AB0124BB3}"/>
    <dgm:cxn modelId="{A2CA7D63-77AF-4679-9FFE-345D1B7E26E1}" type="presOf" srcId="{814B8377-81E6-4A13-9B78-7B7CC6E1C075}" destId="{9A262662-6E89-4350-8A19-CCD3168F700B}" srcOrd="1" destOrd="2" presId="urn:microsoft.com/office/officeart/2005/8/layout/cycle4"/>
    <dgm:cxn modelId="{9CB987BB-5388-4B51-82F6-DD40D89AC0CE}" srcId="{315A2181-DB8A-4770-B524-48D1240A4FA1}" destId="{48F3044E-D616-4733-ACB6-7020B367FB92}" srcOrd="1" destOrd="0" parTransId="{90172943-CCF5-4184-8830-AF5CD4709A9D}" sibTransId="{1EE42B9E-B6FC-40ED-8751-1905376309C7}"/>
    <dgm:cxn modelId="{69748B4A-9F52-44D3-9691-50AD8D08796C}" type="presOf" srcId="{32201679-1982-4F7E-A245-F96C00F69DAD}" destId="{AA052078-9A31-403E-A67E-718E8F61FE3B}" srcOrd="1" destOrd="5" presId="urn:microsoft.com/office/officeart/2005/8/layout/cycle4"/>
    <dgm:cxn modelId="{E17E6316-8DC5-4A4C-B8C7-06C90E3B62A7}" type="presOf" srcId="{8C502FA6-98EF-4596-ADC9-6C61DB0C0389}" destId="{5CB00671-B92B-4011-892F-045500C818C4}" srcOrd="0" destOrd="1" presId="urn:microsoft.com/office/officeart/2005/8/layout/cycle4"/>
    <dgm:cxn modelId="{62B6E1BD-FC07-471C-9F36-2EC5F67270F2}" srcId="{F9AB6332-8F5C-4059-95E2-A0FA2FFE6169}" destId="{2183EF58-8BB3-4369-B387-7C95CA1B9545}" srcOrd="1" destOrd="0" parTransId="{D4A7BC16-0E9D-43AA-8921-67B2DF7C7D97}" sibTransId="{C90C2303-5503-48CF-99BE-C71CE96A22AF}"/>
    <dgm:cxn modelId="{D8FF7D07-FD08-4544-A019-DBB31512DD8F}" type="presOf" srcId="{2183EF58-8BB3-4369-B387-7C95CA1B9545}" destId="{3E690B88-2907-49F8-8DB0-63A5B7AD3964}" srcOrd="0" destOrd="1" presId="urn:microsoft.com/office/officeart/2005/8/layout/cycle4"/>
    <dgm:cxn modelId="{6C31BAB0-C587-48FE-8157-F5E1A243A01B}" type="presOf" srcId="{48F3044E-D616-4733-ACB6-7020B367FB92}" destId="{E34F3E4E-7902-47F1-95EF-C9C39BDFB4C0}" srcOrd="0" destOrd="1" presId="urn:microsoft.com/office/officeart/2005/8/layout/cycle4"/>
    <dgm:cxn modelId="{1ACB1D7C-E32F-4298-A199-D3E80C0186EF}" srcId="{8184CC2A-CB74-40BD-8167-FC121B1637B8}" destId="{F9AB6332-8F5C-4059-95E2-A0FA2FFE6169}" srcOrd="1" destOrd="0" parTransId="{951DC360-0012-4A7D-BB0F-18E97ED6791A}" sibTransId="{4AB47665-BB56-4930-8F50-20B2FF7F212F}"/>
    <dgm:cxn modelId="{5F624220-B772-482A-A71C-AD508FCAD5BA}" srcId="{8184CC2A-CB74-40BD-8167-FC121B1637B8}" destId="{315A2181-DB8A-4770-B524-48D1240A4FA1}" srcOrd="0" destOrd="0" parTransId="{F76D0E34-031F-4C28-821D-D36A4EC7F964}" sibTransId="{CED8E2CD-AC02-419A-AE8E-2B4EC206684C}"/>
    <dgm:cxn modelId="{07B91633-F88D-4CBC-881B-59837A18F5F5}" type="presOf" srcId="{BAA7E6A0-89E3-4FA5-B276-D3B8DD43A049}" destId="{5CB00671-B92B-4011-892F-045500C818C4}" srcOrd="0" destOrd="0" presId="urn:microsoft.com/office/officeart/2005/8/layout/cycle4"/>
    <dgm:cxn modelId="{76B4C469-BB82-4B52-B7B4-DCF53C8B1D42}" type="presOf" srcId="{21D94615-F33C-4DAA-B3CC-A4D7C6945D3C}" destId="{3E690B88-2907-49F8-8DB0-63A5B7AD3964}" srcOrd="0" destOrd="4" presId="urn:microsoft.com/office/officeart/2005/8/layout/cycle4"/>
    <dgm:cxn modelId="{3AEC1078-60D8-45B9-9F3E-C60E396A8BC0}" srcId="{2E63905F-403B-4207-BBCC-38CC3A50178A}" destId="{43FFB201-B32A-44AB-8C38-E359F918FF63}" srcOrd="3" destOrd="0" parTransId="{8AC32D23-EDCA-4564-A667-44DB04447579}" sibTransId="{1D05939E-2F0A-4142-9902-DE146625A0EB}"/>
    <dgm:cxn modelId="{FC1BA007-D4F6-4BBC-8825-0599BD2BC329}" type="presParOf" srcId="{0328D4E0-6589-484B-81BB-DE14FD92DA0E}" destId="{D1385137-18F0-47A5-B36A-C6922224B169}" srcOrd="0" destOrd="0" presId="urn:microsoft.com/office/officeart/2005/8/layout/cycle4"/>
    <dgm:cxn modelId="{2F5805FD-0F99-40F0-A782-DFDD2D684861}" type="presParOf" srcId="{D1385137-18F0-47A5-B36A-C6922224B169}" destId="{601BFC01-BEAC-43BE-85FE-156A4F625A57}" srcOrd="0" destOrd="0" presId="urn:microsoft.com/office/officeart/2005/8/layout/cycle4"/>
    <dgm:cxn modelId="{C119A1D7-BC42-49F6-B4CE-B8596710387B}" type="presParOf" srcId="{601BFC01-BEAC-43BE-85FE-156A4F625A57}" destId="{E34F3E4E-7902-47F1-95EF-C9C39BDFB4C0}" srcOrd="0" destOrd="0" presId="urn:microsoft.com/office/officeart/2005/8/layout/cycle4"/>
    <dgm:cxn modelId="{9F428D2B-0BCB-442C-BFB1-2A671684FEA0}" type="presParOf" srcId="{601BFC01-BEAC-43BE-85FE-156A4F625A57}" destId="{0EBAC189-EE6D-4B3C-97F6-5180E71BBDC7}" srcOrd="1" destOrd="0" presId="urn:microsoft.com/office/officeart/2005/8/layout/cycle4"/>
    <dgm:cxn modelId="{248FAEDD-6E8B-4B8C-B515-F16710956984}" type="presParOf" srcId="{D1385137-18F0-47A5-B36A-C6922224B169}" destId="{19D7F266-23AC-454A-89BE-B692DFDB106E}" srcOrd="1" destOrd="0" presId="urn:microsoft.com/office/officeart/2005/8/layout/cycle4"/>
    <dgm:cxn modelId="{697EC7EE-1466-4600-8113-B929AC7EE2B4}" type="presParOf" srcId="{19D7F266-23AC-454A-89BE-B692DFDB106E}" destId="{3E690B88-2907-49F8-8DB0-63A5B7AD3964}" srcOrd="0" destOrd="0" presId="urn:microsoft.com/office/officeart/2005/8/layout/cycle4"/>
    <dgm:cxn modelId="{1F250E69-C5F5-495F-AB99-4974D4C25A6E}" type="presParOf" srcId="{19D7F266-23AC-454A-89BE-B692DFDB106E}" destId="{AA052078-9A31-403E-A67E-718E8F61FE3B}" srcOrd="1" destOrd="0" presId="urn:microsoft.com/office/officeart/2005/8/layout/cycle4"/>
    <dgm:cxn modelId="{9B826DA1-B324-40DC-937B-7EAAD18F938C}" type="presParOf" srcId="{D1385137-18F0-47A5-B36A-C6922224B169}" destId="{0AED7ADD-1D29-4B1D-845F-F06E20C245A7}" srcOrd="2" destOrd="0" presId="urn:microsoft.com/office/officeart/2005/8/layout/cycle4"/>
    <dgm:cxn modelId="{F3BC3834-254E-4A39-AF8F-B4C49B7B3B37}" type="presParOf" srcId="{0AED7ADD-1D29-4B1D-845F-F06E20C245A7}" destId="{5CB00671-B92B-4011-892F-045500C818C4}" srcOrd="0" destOrd="0" presId="urn:microsoft.com/office/officeart/2005/8/layout/cycle4"/>
    <dgm:cxn modelId="{B4B50F27-0189-412A-9FD4-36FE58DA2C06}" type="presParOf" srcId="{0AED7ADD-1D29-4B1D-845F-F06E20C245A7}" destId="{9A262662-6E89-4350-8A19-CCD3168F700B}" srcOrd="1" destOrd="0" presId="urn:microsoft.com/office/officeart/2005/8/layout/cycle4"/>
    <dgm:cxn modelId="{3FB4D321-5EC3-4897-BF6E-F6C103EC8590}" type="presParOf" srcId="{D1385137-18F0-47A5-B36A-C6922224B169}" destId="{A30A7CAE-842C-4A16-BC16-F43DA668B41F}" srcOrd="3" destOrd="0" presId="urn:microsoft.com/office/officeart/2005/8/layout/cycle4"/>
    <dgm:cxn modelId="{31D0882D-2D0A-407A-9EDF-73DA707C7911}" type="presParOf" srcId="{A30A7CAE-842C-4A16-BC16-F43DA668B41F}" destId="{366CFF41-D01E-4B33-9FC3-0DD37F5B4204}" srcOrd="0" destOrd="0" presId="urn:microsoft.com/office/officeart/2005/8/layout/cycle4"/>
    <dgm:cxn modelId="{32F582FF-C932-45E2-A4D5-7196E1C6ED49}" type="presParOf" srcId="{A30A7CAE-842C-4A16-BC16-F43DA668B41F}" destId="{D6DF9EA1-6E1B-47F4-857B-17CCABFC3D2D}" srcOrd="1" destOrd="0" presId="urn:microsoft.com/office/officeart/2005/8/layout/cycle4"/>
    <dgm:cxn modelId="{32A25658-23BC-4AEE-906E-61D172AC7D4A}" type="presParOf" srcId="{D1385137-18F0-47A5-B36A-C6922224B169}" destId="{F96327E4-532A-4C57-BBE6-597DAF3FF63D}" srcOrd="4" destOrd="0" presId="urn:microsoft.com/office/officeart/2005/8/layout/cycle4"/>
    <dgm:cxn modelId="{5B45ACF2-DE5D-4373-A5C8-FC8338726244}" type="presParOf" srcId="{0328D4E0-6589-484B-81BB-DE14FD92DA0E}" destId="{BB195228-EE38-4E57-A53B-C1212F2D5837}" srcOrd="1" destOrd="0" presId="urn:microsoft.com/office/officeart/2005/8/layout/cycle4"/>
    <dgm:cxn modelId="{C56A1AA4-185F-4158-AFAA-940E541B6C55}" type="presParOf" srcId="{BB195228-EE38-4E57-A53B-C1212F2D5837}" destId="{389AE8FE-5C12-4CEB-85D8-AA4E6648B525}" srcOrd="0" destOrd="0" presId="urn:microsoft.com/office/officeart/2005/8/layout/cycle4"/>
    <dgm:cxn modelId="{BEB7E803-7513-4B80-8F26-AAF0B6559A81}" type="presParOf" srcId="{BB195228-EE38-4E57-A53B-C1212F2D5837}" destId="{60D1C21A-C60E-4AAD-A150-D50E131F58A5}" srcOrd="1" destOrd="0" presId="urn:microsoft.com/office/officeart/2005/8/layout/cycle4"/>
    <dgm:cxn modelId="{416D9F39-A8C3-489F-AD70-34AB6F1FAF7F}" type="presParOf" srcId="{BB195228-EE38-4E57-A53B-C1212F2D5837}" destId="{6D494D5F-2D75-4A12-BE80-729757AA4F21}" srcOrd="2" destOrd="0" presId="urn:microsoft.com/office/officeart/2005/8/layout/cycle4"/>
    <dgm:cxn modelId="{30F78795-D327-41D5-8D2F-E1CAA0BB751C}" type="presParOf" srcId="{BB195228-EE38-4E57-A53B-C1212F2D5837}" destId="{41F2E1AA-F4F1-4DE9-BEAE-F9990B357DA5}" srcOrd="3" destOrd="0" presId="urn:microsoft.com/office/officeart/2005/8/layout/cycle4"/>
    <dgm:cxn modelId="{E35D5A10-3A49-49B9-A55D-7DBAFB60F008}" type="presParOf" srcId="{BB195228-EE38-4E57-A53B-C1212F2D5837}" destId="{DCBB99DD-4999-4D63-B06C-70F3C22567BF}" srcOrd="4" destOrd="0" presId="urn:microsoft.com/office/officeart/2005/8/layout/cycle4"/>
    <dgm:cxn modelId="{B6B0A274-1F7A-4B9D-8B22-71C9A077E37A}" type="presParOf" srcId="{0328D4E0-6589-484B-81BB-DE14FD92DA0E}" destId="{36A494CD-2F72-4BB0-8C31-C1E7A09EF82C}" srcOrd="2" destOrd="0" presId="urn:microsoft.com/office/officeart/2005/8/layout/cycle4"/>
    <dgm:cxn modelId="{C29B7F58-D647-42C5-B93A-AE8CA0253117}" type="presParOf" srcId="{0328D4E0-6589-484B-81BB-DE14FD92DA0E}" destId="{DC331B24-790E-435C-9D10-289956CD513C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37F653-343E-4D8D-8822-D08F4024A779}" type="doc">
      <dgm:prSet loTypeId="urn:microsoft.com/office/officeart/2008/layout/RadialCluster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6980CB-D27B-40C1-99A2-C1DBBD4DB169}">
      <dgm:prSet phldrT="[文本]" custT="1"/>
      <dgm:spPr>
        <a:solidFill>
          <a:srgbClr val="1B4367"/>
        </a:solidFill>
      </dgm:spPr>
      <dgm:t>
        <a:bodyPr/>
        <a:lstStyle/>
        <a:p>
          <a:r>
            <a:rPr lang="zh-CN" altLang="en-US" sz="1400" dirty="0" smtClean="0"/>
            <a:t>智能网关</a:t>
          </a:r>
          <a:endParaRPr lang="zh-CN" altLang="en-US" sz="1400" dirty="0"/>
        </a:p>
      </dgm:t>
    </dgm:pt>
    <dgm:pt modelId="{215070FC-FC00-4A7C-A73D-2F584E760046}" type="parTrans" cxnId="{91A6FBB3-2DAF-46A6-B4AF-D072811BF5BF}">
      <dgm:prSet/>
      <dgm:spPr/>
      <dgm:t>
        <a:bodyPr/>
        <a:lstStyle/>
        <a:p>
          <a:endParaRPr lang="zh-CN" altLang="en-US"/>
        </a:p>
      </dgm:t>
    </dgm:pt>
    <dgm:pt modelId="{F2CD1AED-ACAB-4CE3-8EC4-A101FDB6159B}" type="sibTrans" cxnId="{91A6FBB3-2DAF-46A6-B4AF-D072811BF5BF}">
      <dgm:prSet/>
      <dgm:spPr/>
      <dgm:t>
        <a:bodyPr/>
        <a:lstStyle/>
        <a:p>
          <a:endParaRPr lang="zh-CN" altLang="en-US"/>
        </a:p>
      </dgm:t>
    </dgm:pt>
    <dgm:pt modelId="{5CF4C11F-FCA0-493C-BA34-0C31F3B99D58}">
      <dgm:prSet phldrT="[文本]" custT="1"/>
      <dgm:spPr>
        <a:solidFill>
          <a:srgbClr val="1B4367"/>
        </a:solidFill>
      </dgm:spPr>
      <dgm:t>
        <a:bodyPr/>
        <a:lstStyle/>
        <a:p>
          <a:r>
            <a:rPr lang="zh-CN" altLang="en-US" sz="1400" dirty="0" smtClean="0"/>
            <a:t>智能主机</a:t>
          </a:r>
          <a:endParaRPr lang="zh-CN" altLang="en-US" sz="1400" dirty="0"/>
        </a:p>
      </dgm:t>
    </dgm:pt>
    <dgm:pt modelId="{AEAA67A3-2DAA-4023-A5C1-9308E6DDB35A}" type="parTrans" cxnId="{C9DD53E0-157C-43F0-B333-E4A91B627866}">
      <dgm:prSet/>
      <dgm:spPr/>
      <dgm:t>
        <a:bodyPr/>
        <a:lstStyle/>
        <a:p>
          <a:endParaRPr lang="zh-CN" altLang="en-US"/>
        </a:p>
      </dgm:t>
    </dgm:pt>
    <dgm:pt modelId="{A37552D3-D4B1-4D0A-8059-B4E10D3AC623}" type="sibTrans" cxnId="{C9DD53E0-157C-43F0-B333-E4A91B627866}">
      <dgm:prSet/>
      <dgm:spPr/>
      <dgm:t>
        <a:bodyPr/>
        <a:lstStyle/>
        <a:p>
          <a:endParaRPr lang="zh-CN" altLang="en-US"/>
        </a:p>
      </dgm:t>
    </dgm:pt>
    <dgm:pt modelId="{5B932786-E34D-4772-8BAC-52FBED32585F}">
      <dgm:prSet phldrT="[文本]" custT="1"/>
      <dgm:spPr>
        <a:solidFill>
          <a:srgbClr val="1B4367"/>
        </a:solidFill>
      </dgm:spPr>
      <dgm:t>
        <a:bodyPr/>
        <a:lstStyle/>
        <a:p>
          <a:r>
            <a:rPr lang="zh-CN" altLang="en-US" sz="1400" dirty="0" smtClean="0"/>
            <a:t>传感器</a:t>
          </a:r>
          <a:endParaRPr lang="zh-CN" altLang="en-US" sz="1400" dirty="0"/>
        </a:p>
      </dgm:t>
    </dgm:pt>
    <dgm:pt modelId="{FF577E60-5268-486B-8AE4-39AE3CD4D98F}" type="parTrans" cxnId="{6075F3B3-2272-4240-B968-59C80F10CE57}">
      <dgm:prSet/>
      <dgm:spPr/>
      <dgm:t>
        <a:bodyPr/>
        <a:lstStyle/>
        <a:p>
          <a:endParaRPr lang="zh-CN" altLang="en-US"/>
        </a:p>
      </dgm:t>
    </dgm:pt>
    <dgm:pt modelId="{2044C0F4-DC63-430C-AC2F-142E1AE4FC5A}" type="sibTrans" cxnId="{6075F3B3-2272-4240-B968-59C80F10CE57}">
      <dgm:prSet/>
      <dgm:spPr/>
      <dgm:t>
        <a:bodyPr/>
        <a:lstStyle/>
        <a:p>
          <a:endParaRPr lang="zh-CN" altLang="en-US"/>
        </a:p>
      </dgm:t>
    </dgm:pt>
    <dgm:pt modelId="{3FFF0E0A-8FF0-4CB5-BFF3-B1BD4ED8300B}">
      <dgm:prSet phldrT="[文本]" custT="1"/>
      <dgm:spPr>
        <a:solidFill>
          <a:srgbClr val="1B4367"/>
        </a:solidFill>
      </dgm:spPr>
      <dgm:t>
        <a:bodyPr/>
        <a:lstStyle/>
        <a:p>
          <a:r>
            <a:rPr lang="zh-CN" altLang="en-US" sz="1400" dirty="0" smtClean="0"/>
            <a:t>传感器</a:t>
          </a:r>
          <a:endParaRPr lang="zh-CN" altLang="en-US" sz="1400" dirty="0"/>
        </a:p>
      </dgm:t>
    </dgm:pt>
    <dgm:pt modelId="{B93C3CC6-8C1B-4B80-BC6A-10332DB60C44}" type="parTrans" cxnId="{845E633E-B1CA-4294-BF27-373746418577}">
      <dgm:prSet/>
      <dgm:spPr/>
      <dgm:t>
        <a:bodyPr/>
        <a:lstStyle/>
        <a:p>
          <a:endParaRPr lang="zh-CN" altLang="en-US"/>
        </a:p>
      </dgm:t>
    </dgm:pt>
    <dgm:pt modelId="{6FD910C4-0267-42FB-A4E9-65A4D3E8EB6B}" type="sibTrans" cxnId="{845E633E-B1CA-4294-BF27-373746418577}">
      <dgm:prSet/>
      <dgm:spPr/>
      <dgm:t>
        <a:bodyPr/>
        <a:lstStyle/>
        <a:p>
          <a:endParaRPr lang="zh-CN" altLang="en-US"/>
        </a:p>
      </dgm:t>
    </dgm:pt>
    <dgm:pt modelId="{C0A74EDD-E052-4691-9724-675A9AD6F68C}" type="pres">
      <dgm:prSet presAssocID="{7037F653-343E-4D8D-8822-D08F4024A77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46E8FC0A-F860-4F6E-BF87-271D1486B0E3}" type="pres">
      <dgm:prSet presAssocID="{FD6980CB-D27B-40C1-99A2-C1DBBD4DB169}" presName="singleCycle" presStyleCnt="0"/>
      <dgm:spPr/>
    </dgm:pt>
    <dgm:pt modelId="{C5A766F3-81A3-40C7-A90F-EF38CEB83FA4}" type="pres">
      <dgm:prSet presAssocID="{FD6980CB-D27B-40C1-99A2-C1DBBD4DB169}" presName="singleCenter" presStyleLbl="node1" presStyleIdx="0" presStyleCnt="4" custLinFactNeighborX="0" custLinFactNeighborY="-7754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A0347971-D3E7-425A-9624-218CAACBDE9D}" type="pres">
      <dgm:prSet presAssocID="{AEAA67A3-2DAA-4023-A5C1-9308E6DDB35A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604A4325-00B4-4029-8793-AD804CAD2F90}" type="pres">
      <dgm:prSet presAssocID="{5CF4C11F-FCA0-493C-BA34-0C31F3B99D58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504D34-CA1F-4934-8772-3A9B3663A6AB}" type="pres">
      <dgm:prSet presAssocID="{FF577E60-5268-486B-8AE4-39AE3CD4D98F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D2AA3A68-D8FD-4CE6-A02F-BB275A9115E8}" type="pres">
      <dgm:prSet presAssocID="{5B932786-E34D-4772-8BAC-52FBED32585F}" presName="text0" presStyleLbl="node1" presStyleIdx="2" presStyleCnt="4" custRadScaleRad="109132" custRadScaleInc="17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552EA9-680A-4EB4-B40C-90AF504094D1}" type="pres">
      <dgm:prSet presAssocID="{B93C3CC6-8C1B-4B80-BC6A-10332DB60C44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369AD69E-6F8C-484C-AAB4-DE54E09A0D5A}" type="pres">
      <dgm:prSet presAssocID="{3FFF0E0A-8FF0-4CB5-BFF3-B1BD4ED8300B}" presName="text0" presStyleLbl="node1" presStyleIdx="3" presStyleCnt="4" custRadScaleRad="109468" custRadScaleInc="-45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45E633E-B1CA-4294-BF27-373746418577}" srcId="{FD6980CB-D27B-40C1-99A2-C1DBBD4DB169}" destId="{3FFF0E0A-8FF0-4CB5-BFF3-B1BD4ED8300B}" srcOrd="2" destOrd="0" parTransId="{B93C3CC6-8C1B-4B80-BC6A-10332DB60C44}" sibTransId="{6FD910C4-0267-42FB-A4E9-65A4D3E8EB6B}"/>
    <dgm:cxn modelId="{CFCD3E14-40E4-4D2E-B999-C7EBEB420B1D}" type="presOf" srcId="{5CF4C11F-FCA0-493C-BA34-0C31F3B99D58}" destId="{604A4325-00B4-4029-8793-AD804CAD2F90}" srcOrd="0" destOrd="0" presId="urn:microsoft.com/office/officeart/2008/layout/RadialCluster"/>
    <dgm:cxn modelId="{0E329D4B-B4D2-4EAB-8158-E9243752724C}" type="presOf" srcId="{FF577E60-5268-486B-8AE4-39AE3CD4D98F}" destId="{8B504D34-CA1F-4934-8772-3A9B3663A6AB}" srcOrd="0" destOrd="0" presId="urn:microsoft.com/office/officeart/2008/layout/RadialCluster"/>
    <dgm:cxn modelId="{C9DD53E0-157C-43F0-B333-E4A91B627866}" srcId="{FD6980CB-D27B-40C1-99A2-C1DBBD4DB169}" destId="{5CF4C11F-FCA0-493C-BA34-0C31F3B99D58}" srcOrd="0" destOrd="0" parTransId="{AEAA67A3-2DAA-4023-A5C1-9308E6DDB35A}" sibTransId="{A37552D3-D4B1-4D0A-8059-B4E10D3AC623}"/>
    <dgm:cxn modelId="{C30516E9-3F52-4283-936A-744CB08E2897}" type="presOf" srcId="{5B932786-E34D-4772-8BAC-52FBED32585F}" destId="{D2AA3A68-D8FD-4CE6-A02F-BB275A9115E8}" srcOrd="0" destOrd="0" presId="urn:microsoft.com/office/officeart/2008/layout/RadialCluster"/>
    <dgm:cxn modelId="{641AE617-206F-4A7A-987B-13DD8EC6FC83}" type="presOf" srcId="{7037F653-343E-4D8D-8822-D08F4024A779}" destId="{C0A74EDD-E052-4691-9724-675A9AD6F68C}" srcOrd="0" destOrd="0" presId="urn:microsoft.com/office/officeart/2008/layout/RadialCluster"/>
    <dgm:cxn modelId="{1DD9DAAE-2654-4DCD-901D-8DF812929D87}" type="presOf" srcId="{AEAA67A3-2DAA-4023-A5C1-9308E6DDB35A}" destId="{A0347971-D3E7-425A-9624-218CAACBDE9D}" srcOrd="0" destOrd="0" presId="urn:microsoft.com/office/officeart/2008/layout/RadialCluster"/>
    <dgm:cxn modelId="{FFDA269D-ACDC-4103-9D71-7556848BA485}" type="presOf" srcId="{B93C3CC6-8C1B-4B80-BC6A-10332DB60C44}" destId="{60552EA9-680A-4EB4-B40C-90AF504094D1}" srcOrd="0" destOrd="0" presId="urn:microsoft.com/office/officeart/2008/layout/RadialCluster"/>
    <dgm:cxn modelId="{DDA86DE6-296D-467C-9E1A-C6086E6D3745}" type="presOf" srcId="{FD6980CB-D27B-40C1-99A2-C1DBBD4DB169}" destId="{C5A766F3-81A3-40C7-A90F-EF38CEB83FA4}" srcOrd="0" destOrd="0" presId="urn:microsoft.com/office/officeart/2008/layout/RadialCluster"/>
    <dgm:cxn modelId="{6762CA0E-C9B8-452B-93B4-9526A5AB5168}" type="presOf" srcId="{3FFF0E0A-8FF0-4CB5-BFF3-B1BD4ED8300B}" destId="{369AD69E-6F8C-484C-AAB4-DE54E09A0D5A}" srcOrd="0" destOrd="0" presId="urn:microsoft.com/office/officeart/2008/layout/RadialCluster"/>
    <dgm:cxn modelId="{6075F3B3-2272-4240-B968-59C80F10CE57}" srcId="{FD6980CB-D27B-40C1-99A2-C1DBBD4DB169}" destId="{5B932786-E34D-4772-8BAC-52FBED32585F}" srcOrd="1" destOrd="0" parTransId="{FF577E60-5268-486B-8AE4-39AE3CD4D98F}" sibTransId="{2044C0F4-DC63-430C-AC2F-142E1AE4FC5A}"/>
    <dgm:cxn modelId="{91A6FBB3-2DAF-46A6-B4AF-D072811BF5BF}" srcId="{7037F653-343E-4D8D-8822-D08F4024A779}" destId="{FD6980CB-D27B-40C1-99A2-C1DBBD4DB169}" srcOrd="0" destOrd="0" parTransId="{215070FC-FC00-4A7C-A73D-2F584E760046}" sibTransId="{F2CD1AED-ACAB-4CE3-8EC4-A101FDB6159B}"/>
    <dgm:cxn modelId="{6E2BD077-3350-472B-9A9E-BE280DDCB5DD}" type="presParOf" srcId="{C0A74EDD-E052-4691-9724-675A9AD6F68C}" destId="{46E8FC0A-F860-4F6E-BF87-271D1486B0E3}" srcOrd="0" destOrd="0" presId="urn:microsoft.com/office/officeart/2008/layout/RadialCluster"/>
    <dgm:cxn modelId="{B924135C-5CE7-48EF-8FFD-2727F9351344}" type="presParOf" srcId="{46E8FC0A-F860-4F6E-BF87-271D1486B0E3}" destId="{C5A766F3-81A3-40C7-A90F-EF38CEB83FA4}" srcOrd="0" destOrd="0" presId="urn:microsoft.com/office/officeart/2008/layout/RadialCluster"/>
    <dgm:cxn modelId="{2AA9421C-B892-41CB-A9A9-7691804A20D9}" type="presParOf" srcId="{46E8FC0A-F860-4F6E-BF87-271D1486B0E3}" destId="{A0347971-D3E7-425A-9624-218CAACBDE9D}" srcOrd="1" destOrd="0" presId="urn:microsoft.com/office/officeart/2008/layout/RadialCluster"/>
    <dgm:cxn modelId="{4587425E-C89D-4F77-9789-C26F2D5A34E7}" type="presParOf" srcId="{46E8FC0A-F860-4F6E-BF87-271D1486B0E3}" destId="{604A4325-00B4-4029-8793-AD804CAD2F90}" srcOrd="2" destOrd="0" presId="urn:microsoft.com/office/officeart/2008/layout/RadialCluster"/>
    <dgm:cxn modelId="{F1777C63-D71E-42BC-9E2A-F5BD9ED41E12}" type="presParOf" srcId="{46E8FC0A-F860-4F6E-BF87-271D1486B0E3}" destId="{8B504D34-CA1F-4934-8772-3A9B3663A6AB}" srcOrd="3" destOrd="0" presId="urn:microsoft.com/office/officeart/2008/layout/RadialCluster"/>
    <dgm:cxn modelId="{C6DF923A-2CF5-4229-A719-3554DBA0805D}" type="presParOf" srcId="{46E8FC0A-F860-4F6E-BF87-271D1486B0E3}" destId="{D2AA3A68-D8FD-4CE6-A02F-BB275A9115E8}" srcOrd="4" destOrd="0" presId="urn:microsoft.com/office/officeart/2008/layout/RadialCluster"/>
    <dgm:cxn modelId="{18C8AA7B-ECC1-49A6-8CBB-AA0F43DC9682}" type="presParOf" srcId="{46E8FC0A-F860-4F6E-BF87-271D1486B0E3}" destId="{60552EA9-680A-4EB4-B40C-90AF504094D1}" srcOrd="5" destOrd="0" presId="urn:microsoft.com/office/officeart/2008/layout/RadialCluster"/>
    <dgm:cxn modelId="{99796ACF-D3A6-4F0D-9090-68C2F27564D5}" type="presParOf" srcId="{46E8FC0A-F860-4F6E-BF87-271D1486B0E3}" destId="{369AD69E-6F8C-484C-AAB4-DE54E09A0D5A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3C59AE-D588-4D4E-BD1E-674FB6B8018E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1158970-7EC5-4A50-90C8-91E395A6F96D}">
      <dgm:prSet phldrT="[文本]"/>
      <dgm:spPr>
        <a:solidFill>
          <a:srgbClr val="1B4367"/>
        </a:solidFill>
      </dgm:spPr>
      <dgm:t>
        <a:bodyPr/>
        <a:lstStyle/>
        <a:p>
          <a:r>
            <a:rPr lang="zh-CN" altLang="en-US" dirty="0" smtClean="0"/>
            <a:t>网关</a:t>
          </a:r>
          <a:endParaRPr lang="zh-CN" altLang="en-US" dirty="0"/>
        </a:p>
      </dgm:t>
    </dgm:pt>
    <dgm:pt modelId="{F71361FF-EFC1-4D07-AE59-2D5ED6BB627E}" type="parTrans" cxnId="{983C7E98-180E-45C2-B328-7E5ABCEA96E7}">
      <dgm:prSet/>
      <dgm:spPr/>
      <dgm:t>
        <a:bodyPr/>
        <a:lstStyle/>
        <a:p>
          <a:endParaRPr lang="zh-CN" altLang="en-US"/>
        </a:p>
      </dgm:t>
    </dgm:pt>
    <dgm:pt modelId="{9F882EAE-1B80-4627-A52B-D6E3C54E1D52}" type="sibTrans" cxnId="{983C7E98-180E-45C2-B328-7E5ABCEA96E7}">
      <dgm:prSet/>
      <dgm:spPr/>
      <dgm:t>
        <a:bodyPr/>
        <a:lstStyle/>
        <a:p>
          <a:endParaRPr lang="zh-CN" altLang="en-US"/>
        </a:p>
      </dgm:t>
    </dgm:pt>
    <dgm:pt modelId="{93A4F78F-0EE8-4F9E-B300-BCE8D8B4831F}">
      <dgm:prSet phldrT="[文本]"/>
      <dgm:spPr>
        <a:solidFill>
          <a:srgbClr val="1B4367"/>
        </a:solidFill>
      </dgm:spPr>
      <dgm:t>
        <a:bodyPr/>
        <a:lstStyle/>
        <a:p>
          <a:r>
            <a:rPr lang="zh-CN" altLang="en-US" dirty="0" smtClean="0"/>
            <a:t>主机</a:t>
          </a:r>
          <a:endParaRPr lang="zh-CN" altLang="en-US" dirty="0"/>
        </a:p>
      </dgm:t>
    </dgm:pt>
    <dgm:pt modelId="{37B3A595-6C0B-4B5B-8307-4AF6D3E2CF47}" type="parTrans" cxnId="{449EB00D-2704-4777-B3A7-0BF37F9B4288}">
      <dgm:prSet/>
      <dgm:spPr/>
      <dgm:t>
        <a:bodyPr/>
        <a:lstStyle/>
        <a:p>
          <a:endParaRPr lang="zh-CN" altLang="en-US"/>
        </a:p>
      </dgm:t>
    </dgm:pt>
    <dgm:pt modelId="{8F9189FA-A125-426B-A7A7-1E34DDD66747}" type="sibTrans" cxnId="{449EB00D-2704-4777-B3A7-0BF37F9B4288}">
      <dgm:prSet/>
      <dgm:spPr/>
      <dgm:t>
        <a:bodyPr/>
        <a:lstStyle/>
        <a:p>
          <a:endParaRPr lang="zh-CN" altLang="en-US"/>
        </a:p>
      </dgm:t>
    </dgm:pt>
    <dgm:pt modelId="{80335E1F-C677-4499-A3E7-83211F2CB2AE}">
      <dgm:prSet phldrT="[文本]"/>
      <dgm:spPr>
        <a:solidFill>
          <a:srgbClr val="1B4367"/>
        </a:solidFill>
      </dgm:spPr>
      <dgm:t>
        <a:bodyPr/>
        <a:lstStyle/>
        <a:p>
          <a:r>
            <a:rPr lang="zh-CN" altLang="en-US" dirty="0" smtClean="0"/>
            <a:t>传感器</a:t>
          </a:r>
          <a:endParaRPr lang="zh-CN" altLang="en-US" dirty="0"/>
        </a:p>
      </dgm:t>
    </dgm:pt>
    <dgm:pt modelId="{A3D04BDF-0760-4967-9F73-0E91CA74717E}" type="parTrans" cxnId="{FC327E68-061B-41B2-98C0-7B823EFC5AA1}">
      <dgm:prSet/>
      <dgm:spPr/>
      <dgm:t>
        <a:bodyPr/>
        <a:lstStyle/>
        <a:p>
          <a:endParaRPr lang="zh-CN" altLang="en-US"/>
        </a:p>
      </dgm:t>
    </dgm:pt>
    <dgm:pt modelId="{5A383C77-3DAA-443C-B044-CA6E444964DB}" type="sibTrans" cxnId="{FC327E68-061B-41B2-98C0-7B823EFC5AA1}">
      <dgm:prSet/>
      <dgm:spPr/>
      <dgm:t>
        <a:bodyPr/>
        <a:lstStyle/>
        <a:p>
          <a:endParaRPr lang="zh-CN" altLang="en-US"/>
        </a:p>
      </dgm:t>
    </dgm:pt>
    <dgm:pt modelId="{F2B5A57C-2F53-41C9-8A67-20ED5FA4C8CA}">
      <dgm:prSet phldrT="[文本]"/>
      <dgm:spPr>
        <a:solidFill>
          <a:srgbClr val="1B4367"/>
        </a:solidFill>
      </dgm:spPr>
      <dgm:t>
        <a:bodyPr/>
        <a:lstStyle/>
        <a:p>
          <a:r>
            <a:rPr lang="zh-CN" altLang="en-US" dirty="0" smtClean="0"/>
            <a:t>传感器</a:t>
          </a:r>
          <a:endParaRPr lang="zh-CN" altLang="en-US" dirty="0"/>
        </a:p>
      </dgm:t>
    </dgm:pt>
    <dgm:pt modelId="{BD0D2693-A2C4-47F3-8832-9CAB478979DA}" type="parTrans" cxnId="{182BE111-B77C-423A-9036-03B154DC010B}">
      <dgm:prSet/>
      <dgm:spPr/>
      <dgm:t>
        <a:bodyPr/>
        <a:lstStyle/>
        <a:p>
          <a:endParaRPr lang="zh-CN" altLang="en-US"/>
        </a:p>
      </dgm:t>
    </dgm:pt>
    <dgm:pt modelId="{5CAF0022-08DD-48F1-BD97-D9E84A52F177}" type="sibTrans" cxnId="{182BE111-B77C-423A-9036-03B154DC010B}">
      <dgm:prSet/>
      <dgm:spPr/>
      <dgm:t>
        <a:bodyPr/>
        <a:lstStyle/>
        <a:p>
          <a:endParaRPr lang="zh-CN" altLang="en-US"/>
        </a:p>
      </dgm:t>
    </dgm:pt>
    <dgm:pt modelId="{B02452E8-5038-4B43-81D8-FA31992D57FB}" type="pres">
      <dgm:prSet presAssocID="{BC3C59AE-D588-4D4E-BD1E-674FB6B8018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EADE4364-FEDE-48E6-ACF9-ED1E90F09E9D}" type="pres">
      <dgm:prSet presAssocID="{91158970-7EC5-4A50-90C8-91E395A6F96D}" presName="singleCycle" presStyleCnt="0"/>
      <dgm:spPr/>
    </dgm:pt>
    <dgm:pt modelId="{2735C87B-8E3C-42F2-AFF4-CD50533DF860}" type="pres">
      <dgm:prSet presAssocID="{91158970-7EC5-4A50-90C8-91E395A6F96D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12BCB66D-3F2A-49A5-BACB-07F9E588DEB6}" type="pres">
      <dgm:prSet presAssocID="{37B3A595-6C0B-4B5B-8307-4AF6D3E2CF47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CB6F5CD7-A0E8-47EB-846E-9A10CE818ACE}" type="pres">
      <dgm:prSet presAssocID="{93A4F78F-0EE8-4F9E-B300-BCE8D8B4831F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598451-B462-4330-8E46-9BEB5B77262D}" type="pres">
      <dgm:prSet presAssocID="{A3D04BDF-0760-4967-9F73-0E91CA74717E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2F82C12E-52DA-4300-9053-2CD64C114FD9}" type="pres">
      <dgm:prSet presAssocID="{80335E1F-C677-4499-A3E7-83211F2CB2AE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3461FD-D887-46A8-9419-547DA12521FF}" type="pres">
      <dgm:prSet presAssocID="{BD0D2693-A2C4-47F3-8832-9CAB478979DA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F01E73B2-0175-4068-A887-B6D3F92FB7D9}" type="pres">
      <dgm:prSet presAssocID="{F2B5A57C-2F53-41C9-8A67-20ED5FA4C8CA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3C7E98-180E-45C2-B328-7E5ABCEA96E7}" srcId="{BC3C59AE-D588-4D4E-BD1E-674FB6B8018E}" destId="{91158970-7EC5-4A50-90C8-91E395A6F96D}" srcOrd="0" destOrd="0" parTransId="{F71361FF-EFC1-4D07-AE59-2D5ED6BB627E}" sibTransId="{9F882EAE-1B80-4627-A52B-D6E3C54E1D52}"/>
    <dgm:cxn modelId="{16703D36-7BA1-4EA2-911F-BFFA8B855293}" type="presOf" srcId="{93A4F78F-0EE8-4F9E-B300-BCE8D8B4831F}" destId="{CB6F5CD7-A0E8-47EB-846E-9A10CE818ACE}" srcOrd="0" destOrd="0" presId="urn:microsoft.com/office/officeart/2008/layout/RadialCluster"/>
    <dgm:cxn modelId="{4EECFD83-C0FA-44D3-B2D2-F2962442EC2B}" type="presOf" srcId="{91158970-7EC5-4A50-90C8-91E395A6F96D}" destId="{2735C87B-8E3C-42F2-AFF4-CD50533DF860}" srcOrd="0" destOrd="0" presId="urn:microsoft.com/office/officeart/2008/layout/RadialCluster"/>
    <dgm:cxn modelId="{0AA29E36-4743-40C5-AE9F-216900B35657}" type="presOf" srcId="{80335E1F-C677-4499-A3E7-83211F2CB2AE}" destId="{2F82C12E-52DA-4300-9053-2CD64C114FD9}" srcOrd="0" destOrd="0" presId="urn:microsoft.com/office/officeart/2008/layout/RadialCluster"/>
    <dgm:cxn modelId="{449EB00D-2704-4777-B3A7-0BF37F9B4288}" srcId="{91158970-7EC5-4A50-90C8-91E395A6F96D}" destId="{93A4F78F-0EE8-4F9E-B300-BCE8D8B4831F}" srcOrd="0" destOrd="0" parTransId="{37B3A595-6C0B-4B5B-8307-4AF6D3E2CF47}" sibTransId="{8F9189FA-A125-426B-A7A7-1E34DDD66747}"/>
    <dgm:cxn modelId="{9B7F027A-8D29-43AF-897D-8D821A133445}" type="presOf" srcId="{F2B5A57C-2F53-41C9-8A67-20ED5FA4C8CA}" destId="{F01E73B2-0175-4068-A887-B6D3F92FB7D9}" srcOrd="0" destOrd="0" presId="urn:microsoft.com/office/officeart/2008/layout/RadialCluster"/>
    <dgm:cxn modelId="{EA540901-B7A0-4FE3-BDAC-45AA3DAB2D3B}" type="presOf" srcId="{BC3C59AE-D588-4D4E-BD1E-674FB6B8018E}" destId="{B02452E8-5038-4B43-81D8-FA31992D57FB}" srcOrd="0" destOrd="0" presId="urn:microsoft.com/office/officeart/2008/layout/RadialCluster"/>
    <dgm:cxn modelId="{35B4C203-0D13-48DB-9C52-795FE297D9F4}" type="presOf" srcId="{BD0D2693-A2C4-47F3-8832-9CAB478979DA}" destId="{643461FD-D887-46A8-9419-547DA12521FF}" srcOrd="0" destOrd="0" presId="urn:microsoft.com/office/officeart/2008/layout/RadialCluster"/>
    <dgm:cxn modelId="{182BE111-B77C-423A-9036-03B154DC010B}" srcId="{91158970-7EC5-4A50-90C8-91E395A6F96D}" destId="{F2B5A57C-2F53-41C9-8A67-20ED5FA4C8CA}" srcOrd="2" destOrd="0" parTransId="{BD0D2693-A2C4-47F3-8832-9CAB478979DA}" sibTransId="{5CAF0022-08DD-48F1-BD97-D9E84A52F177}"/>
    <dgm:cxn modelId="{71D75CB5-39E7-4162-9500-07D29093C5B9}" type="presOf" srcId="{A3D04BDF-0760-4967-9F73-0E91CA74717E}" destId="{AB598451-B462-4330-8E46-9BEB5B77262D}" srcOrd="0" destOrd="0" presId="urn:microsoft.com/office/officeart/2008/layout/RadialCluster"/>
    <dgm:cxn modelId="{FC327E68-061B-41B2-98C0-7B823EFC5AA1}" srcId="{91158970-7EC5-4A50-90C8-91E395A6F96D}" destId="{80335E1F-C677-4499-A3E7-83211F2CB2AE}" srcOrd="1" destOrd="0" parTransId="{A3D04BDF-0760-4967-9F73-0E91CA74717E}" sibTransId="{5A383C77-3DAA-443C-B044-CA6E444964DB}"/>
    <dgm:cxn modelId="{1EFBF5CA-D025-4A5B-BC40-85B7203D7AFF}" type="presOf" srcId="{37B3A595-6C0B-4B5B-8307-4AF6D3E2CF47}" destId="{12BCB66D-3F2A-49A5-BACB-07F9E588DEB6}" srcOrd="0" destOrd="0" presId="urn:microsoft.com/office/officeart/2008/layout/RadialCluster"/>
    <dgm:cxn modelId="{FE2B235A-621C-4947-8F00-28AD1CE81576}" type="presParOf" srcId="{B02452E8-5038-4B43-81D8-FA31992D57FB}" destId="{EADE4364-FEDE-48E6-ACF9-ED1E90F09E9D}" srcOrd="0" destOrd="0" presId="urn:microsoft.com/office/officeart/2008/layout/RadialCluster"/>
    <dgm:cxn modelId="{DE58727F-033C-48B1-B7F7-E74C5BA8258F}" type="presParOf" srcId="{EADE4364-FEDE-48E6-ACF9-ED1E90F09E9D}" destId="{2735C87B-8E3C-42F2-AFF4-CD50533DF860}" srcOrd="0" destOrd="0" presId="urn:microsoft.com/office/officeart/2008/layout/RadialCluster"/>
    <dgm:cxn modelId="{7003CE7D-28B9-4DE3-B192-A43813C91BCC}" type="presParOf" srcId="{EADE4364-FEDE-48E6-ACF9-ED1E90F09E9D}" destId="{12BCB66D-3F2A-49A5-BACB-07F9E588DEB6}" srcOrd="1" destOrd="0" presId="urn:microsoft.com/office/officeart/2008/layout/RadialCluster"/>
    <dgm:cxn modelId="{477B5F5B-E787-462E-9592-8011AF12D87C}" type="presParOf" srcId="{EADE4364-FEDE-48E6-ACF9-ED1E90F09E9D}" destId="{CB6F5CD7-A0E8-47EB-846E-9A10CE818ACE}" srcOrd="2" destOrd="0" presId="urn:microsoft.com/office/officeart/2008/layout/RadialCluster"/>
    <dgm:cxn modelId="{49FD8BED-02BF-42F0-977C-DA080E9B9FFF}" type="presParOf" srcId="{EADE4364-FEDE-48E6-ACF9-ED1E90F09E9D}" destId="{AB598451-B462-4330-8E46-9BEB5B77262D}" srcOrd="3" destOrd="0" presId="urn:microsoft.com/office/officeart/2008/layout/RadialCluster"/>
    <dgm:cxn modelId="{8150E8FA-26F2-46F3-82E2-F22CE80F33F1}" type="presParOf" srcId="{EADE4364-FEDE-48E6-ACF9-ED1E90F09E9D}" destId="{2F82C12E-52DA-4300-9053-2CD64C114FD9}" srcOrd="4" destOrd="0" presId="urn:microsoft.com/office/officeart/2008/layout/RadialCluster"/>
    <dgm:cxn modelId="{57648E17-AF33-4E8C-9925-A7875C1802DE}" type="presParOf" srcId="{EADE4364-FEDE-48E6-ACF9-ED1E90F09E9D}" destId="{643461FD-D887-46A8-9419-547DA12521FF}" srcOrd="5" destOrd="0" presId="urn:microsoft.com/office/officeart/2008/layout/RadialCluster"/>
    <dgm:cxn modelId="{B774CF4B-F6B5-4E5C-A1E9-5A785D7D5996}" type="presParOf" srcId="{EADE4364-FEDE-48E6-ACF9-ED1E90F09E9D}" destId="{F01E73B2-0175-4068-A887-B6D3F92FB7D9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23461D-39EA-47BD-8445-C43B8F6E582F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A7618F-0ABC-401D-87E1-982BA59C553A}">
      <dgm:prSet phldrT="[文本]"/>
      <dgm:spPr>
        <a:solidFill>
          <a:srgbClr val="1B4367"/>
        </a:solidFill>
      </dgm:spPr>
      <dgm:t>
        <a:bodyPr/>
        <a:lstStyle/>
        <a:p>
          <a:r>
            <a:rPr lang="zh-CN" altLang="en-US" dirty="0" smtClean="0"/>
            <a:t>设备</a:t>
          </a:r>
          <a:endParaRPr lang="zh-CN" altLang="en-US" dirty="0"/>
        </a:p>
      </dgm:t>
    </dgm:pt>
    <dgm:pt modelId="{EFECC18E-C335-4AC2-8AA0-D48DC6032F97}" type="parTrans" cxnId="{3A5AF8DD-0116-43C3-AB7A-0CBECBE779B5}">
      <dgm:prSet/>
      <dgm:spPr/>
      <dgm:t>
        <a:bodyPr/>
        <a:lstStyle/>
        <a:p>
          <a:endParaRPr lang="zh-CN" altLang="en-US"/>
        </a:p>
      </dgm:t>
    </dgm:pt>
    <dgm:pt modelId="{2BCB58BD-D170-4DEF-8492-A56997582839}" type="sibTrans" cxnId="{3A5AF8DD-0116-43C3-AB7A-0CBECBE779B5}">
      <dgm:prSet/>
      <dgm:spPr/>
      <dgm:t>
        <a:bodyPr/>
        <a:lstStyle/>
        <a:p>
          <a:endParaRPr lang="zh-CN" altLang="en-US"/>
        </a:p>
      </dgm:t>
    </dgm:pt>
    <dgm:pt modelId="{800AD49A-9583-4261-B6D4-ABAE06AC3F58}">
      <dgm:prSet phldrT="[文本]"/>
      <dgm:spPr/>
      <dgm:t>
        <a:bodyPr/>
        <a:lstStyle/>
        <a:p>
          <a:r>
            <a:rPr lang="zh-CN" altLang="en-US" dirty="0" smtClean="0"/>
            <a:t>传感器</a:t>
          </a:r>
          <a:endParaRPr lang="zh-CN" altLang="en-US" dirty="0"/>
        </a:p>
      </dgm:t>
    </dgm:pt>
    <dgm:pt modelId="{8DA030ED-D690-46FD-B26A-5C239B4B73BF}" type="parTrans" cxnId="{36583E6C-7673-4551-AE6E-38B677729B09}">
      <dgm:prSet/>
      <dgm:spPr/>
      <dgm:t>
        <a:bodyPr/>
        <a:lstStyle/>
        <a:p>
          <a:endParaRPr lang="zh-CN" altLang="en-US"/>
        </a:p>
      </dgm:t>
    </dgm:pt>
    <dgm:pt modelId="{D46C0C03-A475-4F47-96B7-D9354E3A8742}" type="sibTrans" cxnId="{36583E6C-7673-4551-AE6E-38B677729B09}">
      <dgm:prSet/>
      <dgm:spPr/>
      <dgm:t>
        <a:bodyPr/>
        <a:lstStyle/>
        <a:p>
          <a:endParaRPr lang="zh-CN" altLang="en-US"/>
        </a:p>
      </dgm:t>
    </dgm:pt>
    <dgm:pt modelId="{B56A6BB7-635E-46D1-BB5E-FC98FEECEA33}">
      <dgm:prSet phldrT="[文本]"/>
      <dgm:spPr/>
      <dgm:t>
        <a:bodyPr/>
        <a:lstStyle/>
        <a:p>
          <a:r>
            <a:rPr lang="zh-CN" altLang="en-US" dirty="0" smtClean="0"/>
            <a:t>网关</a:t>
          </a:r>
          <a:endParaRPr lang="zh-CN" altLang="en-US" dirty="0"/>
        </a:p>
      </dgm:t>
    </dgm:pt>
    <dgm:pt modelId="{12B0A941-9EA8-4868-AA90-5211BD423DA6}" type="parTrans" cxnId="{BE1ADCCA-31C6-481C-91E9-8E922105D137}">
      <dgm:prSet/>
      <dgm:spPr/>
      <dgm:t>
        <a:bodyPr/>
        <a:lstStyle/>
        <a:p>
          <a:endParaRPr lang="zh-CN" altLang="en-US"/>
        </a:p>
      </dgm:t>
    </dgm:pt>
    <dgm:pt modelId="{17E32220-C833-4CD4-BA7F-5130E601AA6F}" type="sibTrans" cxnId="{BE1ADCCA-31C6-481C-91E9-8E922105D137}">
      <dgm:prSet/>
      <dgm:spPr/>
      <dgm:t>
        <a:bodyPr/>
        <a:lstStyle/>
        <a:p>
          <a:endParaRPr lang="zh-CN" altLang="en-US"/>
        </a:p>
      </dgm:t>
    </dgm:pt>
    <dgm:pt modelId="{BDD151DD-CE47-4CE6-9AE9-8AEFE0EE2D5A}">
      <dgm:prSet phldrT="[文本]"/>
      <dgm:spPr>
        <a:solidFill>
          <a:srgbClr val="1B4367"/>
        </a:solidFill>
      </dgm:spPr>
      <dgm:t>
        <a:bodyPr/>
        <a:lstStyle/>
        <a:p>
          <a:r>
            <a:rPr lang="zh-CN" altLang="en-US" dirty="0" smtClean="0"/>
            <a:t>驱动开发软件</a:t>
          </a:r>
          <a:endParaRPr lang="zh-CN" altLang="en-US" dirty="0"/>
        </a:p>
      </dgm:t>
    </dgm:pt>
    <dgm:pt modelId="{1C421E73-3F30-41AA-A1FC-746CD1F90D52}" type="parTrans" cxnId="{F2FE3BC1-3DE3-450B-8BE7-917BDCB0EAA3}">
      <dgm:prSet/>
      <dgm:spPr/>
      <dgm:t>
        <a:bodyPr/>
        <a:lstStyle/>
        <a:p>
          <a:endParaRPr lang="zh-CN" altLang="en-US"/>
        </a:p>
      </dgm:t>
    </dgm:pt>
    <dgm:pt modelId="{31E90AF3-0678-433A-88F7-116947F45379}" type="sibTrans" cxnId="{F2FE3BC1-3DE3-450B-8BE7-917BDCB0EAA3}">
      <dgm:prSet/>
      <dgm:spPr/>
      <dgm:t>
        <a:bodyPr/>
        <a:lstStyle/>
        <a:p>
          <a:endParaRPr lang="zh-CN" altLang="en-US"/>
        </a:p>
      </dgm:t>
    </dgm:pt>
    <dgm:pt modelId="{2A8C01B0-281F-4BF9-B9CE-B1023710C1AC}">
      <dgm:prSet phldrT="[文本]"/>
      <dgm:spPr/>
      <dgm:t>
        <a:bodyPr/>
        <a:lstStyle/>
        <a:p>
          <a:r>
            <a:rPr lang="en-US" altLang="zh-CN" dirty="0" smtClean="0"/>
            <a:t>DriverEditor</a:t>
          </a:r>
          <a:endParaRPr lang="zh-CN" altLang="en-US" dirty="0"/>
        </a:p>
      </dgm:t>
    </dgm:pt>
    <dgm:pt modelId="{19FD870B-8B08-440B-A00D-00177A12220C}" type="parTrans" cxnId="{1E9CEC18-A50C-42D1-A8DB-89C9587153C7}">
      <dgm:prSet/>
      <dgm:spPr/>
      <dgm:t>
        <a:bodyPr/>
        <a:lstStyle/>
        <a:p>
          <a:endParaRPr lang="zh-CN" altLang="en-US"/>
        </a:p>
      </dgm:t>
    </dgm:pt>
    <dgm:pt modelId="{C925ACA7-4BCF-46A1-8FE9-AA4C6909FF8A}" type="sibTrans" cxnId="{1E9CEC18-A50C-42D1-A8DB-89C9587153C7}">
      <dgm:prSet/>
      <dgm:spPr/>
      <dgm:t>
        <a:bodyPr/>
        <a:lstStyle/>
        <a:p>
          <a:endParaRPr lang="zh-CN" altLang="en-US"/>
        </a:p>
      </dgm:t>
    </dgm:pt>
    <dgm:pt modelId="{E22ACC12-DA77-465B-8854-BE4B3D0941F8}">
      <dgm:prSet phldrT="[文本]"/>
      <dgm:spPr/>
      <dgm:t>
        <a:bodyPr/>
        <a:lstStyle/>
        <a:p>
          <a:r>
            <a:rPr lang="en-US" altLang="zh-CN" dirty="0" smtClean="0"/>
            <a:t>Composer</a:t>
          </a:r>
          <a:endParaRPr lang="zh-CN" altLang="en-US" dirty="0"/>
        </a:p>
      </dgm:t>
    </dgm:pt>
    <dgm:pt modelId="{81B30C6F-65A8-4103-9F2E-DD6A17F5F046}" type="parTrans" cxnId="{449A0511-3E96-4734-9C99-DE34356B0915}">
      <dgm:prSet/>
      <dgm:spPr/>
      <dgm:t>
        <a:bodyPr/>
        <a:lstStyle/>
        <a:p>
          <a:endParaRPr lang="zh-CN" altLang="en-US"/>
        </a:p>
      </dgm:t>
    </dgm:pt>
    <dgm:pt modelId="{BB6FDD1D-6C7B-4E93-9044-DEDA986D5F0D}" type="sibTrans" cxnId="{449A0511-3E96-4734-9C99-DE34356B0915}">
      <dgm:prSet/>
      <dgm:spPr/>
      <dgm:t>
        <a:bodyPr/>
        <a:lstStyle/>
        <a:p>
          <a:endParaRPr lang="zh-CN" altLang="en-US"/>
        </a:p>
      </dgm:t>
    </dgm:pt>
    <dgm:pt modelId="{B4056815-E2A4-4F6C-8A4D-41F61C4CBDBF}">
      <dgm:prSet phldrT="[文本]"/>
      <dgm:spPr>
        <a:solidFill>
          <a:srgbClr val="1B4367"/>
        </a:solidFill>
      </dgm:spPr>
      <dgm:t>
        <a:bodyPr/>
        <a:lstStyle/>
        <a:p>
          <a:r>
            <a:rPr lang="en-US" altLang="zh-CN" dirty="0" smtClean="0"/>
            <a:t>Control4</a:t>
          </a:r>
          <a:endParaRPr lang="zh-CN" altLang="en-US" dirty="0"/>
        </a:p>
      </dgm:t>
    </dgm:pt>
    <dgm:pt modelId="{EDC1CEF4-07BF-48B4-919B-FCE2ACECB3EE}" type="parTrans" cxnId="{962350D0-5CBA-4B89-B896-08972CB26A4B}">
      <dgm:prSet/>
      <dgm:spPr/>
      <dgm:t>
        <a:bodyPr/>
        <a:lstStyle/>
        <a:p>
          <a:endParaRPr lang="zh-CN" altLang="en-US"/>
        </a:p>
      </dgm:t>
    </dgm:pt>
    <dgm:pt modelId="{FD1C62B7-121C-409C-8C31-F3BC8B553468}" type="sibTrans" cxnId="{962350D0-5CBA-4B89-B896-08972CB26A4B}">
      <dgm:prSet/>
      <dgm:spPr/>
      <dgm:t>
        <a:bodyPr/>
        <a:lstStyle/>
        <a:p>
          <a:endParaRPr lang="zh-CN" altLang="en-US"/>
        </a:p>
      </dgm:t>
    </dgm:pt>
    <dgm:pt modelId="{AD8E6B6A-73FE-4C4E-A522-9CA292D1B8DA}">
      <dgm:prSet phldrT="[文本]"/>
      <dgm:spPr/>
      <dgm:t>
        <a:bodyPr/>
        <a:lstStyle/>
        <a:p>
          <a:r>
            <a:rPr lang="zh-CN" altLang="en-US" dirty="0" smtClean="0"/>
            <a:t>主机系统</a:t>
          </a:r>
          <a:r>
            <a:rPr lang="en-US" altLang="zh-CN" dirty="0" smtClean="0"/>
            <a:t>1</a:t>
          </a:r>
          <a:endParaRPr lang="zh-CN" altLang="en-US" dirty="0"/>
        </a:p>
      </dgm:t>
    </dgm:pt>
    <dgm:pt modelId="{CA7C4B82-AE2F-48BB-B67F-B796E3B5E9E1}" type="parTrans" cxnId="{41266CEC-FAC7-45A2-9F31-33ACABDDDF98}">
      <dgm:prSet/>
      <dgm:spPr/>
      <dgm:t>
        <a:bodyPr/>
        <a:lstStyle/>
        <a:p>
          <a:endParaRPr lang="zh-CN" altLang="en-US"/>
        </a:p>
      </dgm:t>
    </dgm:pt>
    <dgm:pt modelId="{2524C213-D500-4505-A938-BCD31CB7B584}" type="sibTrans" cxnId="{41266CEC-FAC7-45A2-9F31-33ACABDDDF98}">
      <dgm:prSet/>
      <dgm:spPr/>
      <dgm:t>
        <a:bodyPr/>
        <a:lstStyle/>
        <a:p>
          <a:endParaRPr lang="zh-CN" altLang="en-US"/>
        </a:p>
      </dgm:t>
    </dgm:pt>
    <dgm:pt modelId="{1DC3899A-50B0-413D-AF2E-35C7E6469788}">
      <dgm:prSet phldrT="[文本]"/>
      <dgm:spPr/>
      <dgm:t>
        <a:bodyPr/>
        <a:lstStyle/>
        <a:p>
          <a:r>
            <a:rPr lang="zh-CN" altLang="en-US" dirty="0" smtClean="0"/>
            <a:t>主机系统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29305B80-5816-46A1-B961-2AF6E4D67019}" type="parTrans" cxnId="{6E2AB606-359C-4CB6-9072-7065A60FFCAA}">
      <dgm:prSet/>
      <dgm:spPr/>
      <dgm:t>
        <a:bodyPr/>
        <a:lstStyle/>
        <a:p>
          <a:endParaRPr lang="zh-CN" altLang="en-US"/>
        </a:p>
      </dgm:t>
    </dgm:pt>
    <dgm:pt modelId="{6C19567B-0FD9-4A59-A9FF-5748C3264EA6}" type="sibTrans" cxnId="{6E2AB606-359C-4CB6-9072-7065A60FFCAA}">
      <dgm:prSet/>
      <dgm:spPr/>
      <dgm:t>
        <a:bodyPr/>
        <a:lstStyle/>
        <a:p>
          <a:endParaRPr lang="zh-CN" altLang="en-US"/>
        </a:p>
      </dgm:t>
    </dgm:pt>
    <dgm:pt modelId="{81713758-827E-4FA2-AB36-E711FF27A8A2}" type="pres">
      <dgm:prSet presAssocID="{3823461D-39EA-47BD-8445-C43B8F6E582F}" presName="Name0" presStyleCnt="0">
        <dgm:presLayoutVars>
          <dgm:dir/>
          <dgm:animLvl val="lvl"/>
          <dgm:resizeHandles val="exact"/>
        </dgm:presLayoutVars>
      </dgm:prSet>
      <dgm:spPr/>
    </dgm:pt>
    <dgm:pt modelId="{BAB94961-B997-4715-9857-B8AD779CF9B7}" type="pres">
      <dgm:prSet presAssocID="{3823461D-39EA-47BD-8445-C43B8F6E582F}" presName="tSp" presStyleCnt="0"/>
      <dgm:spPr/>
    </dgm:pt>
    <dgm:pt modelId="{2EDD0ACE-77D9-4B5A-95B7-5DA229847A3D}" type="pres">
      <dgm:prSet presAssocID="{3823461D-39EA-47BD-8445-C43B8F6E582F}" presName="bSp" presStyleCnt="0"/>
      <dgm:spPr/>
    </dgm:pt>
    <dgm:pt modelId="{F4817CA6-3516-4F67-8AE8-849B1AE7A4DB}" type="pres">
      <dgm:prSet presAssocID="{3823461D-39EA-47BD-8445-C43B8F6E582F}" presName="process" presStyleCnt="0"/>
      <dgm:spPr/>
    </dgm:pt>
    <dgm:pt modelId="{DCA51AC3-59F3-4F80-92FD-CBDF10E5EA1F}" type="pres">
      <dgm:prSet presAssocID="{D7A7618F-0ABC-401D-87E1-982BA59C553A}" presName="composite1" presStyleCnt="0"/>
      <dgm:spPr/>
    </dgm:pt>
    <dgm:pt modelId="{FA829F30-4680-4CEA-9D01-14F5466AFA83}" type="pres">
      <dgm:prSet presAssocID="{D7A7618F-0ABC-401D-87E1-982BA59C553A}" presName="dummyNode1" presStyleLbl="node1" presStyleIdx="0" presStyleCnt="3"/>
      <dgm:spPr/>
    </dgm:pt>
    <dgm:pt modelId="{0D3B774B-B6C0-472E-83C4-6B22B0854018}" type="pres">
      <dgm:prSet presAssocID="{D7A7618F-0ABC-401D-87E1-982BA59C553A}" presName="childNode1" presStyleLbl="bgAcc1" presStyleIdx="0" presStyleCnt="3">
        <dgm:presLayoutVars>
          <dgm:bulletEnabled val="1"/>
        </dgm:presLayoutVars>
      </dgm:prSet>
      <dgm:spPr/>
    </dgm:pt>
    <dgm:pt modelId="{180E8DB4-DE84-4F25-BF0D-22836E35E794}" type="pres">
      <dgm:prSet presAssocID="{D7A7618F-0ABC-401D-87E1-982BA59C553A}" presName="childNode1tx" presStyleLbl="bgAcc1" presStyleIdx="0" presStyleCnt="3">
        <dgm:presLayoutVars>
          <dgm:bulletEnabled val="1"/>
        </dgm:presLayoutVars>
      </dgm:prSet>
      <dgm:spPr/>
    </dgm:pt>
    <dgm:pt modelId="{4B536AEC-5524-484C-8E98-55F5A5EBFD16}" type="pres">
      <dgm:prSet presAssocID="{D7A7618F-0ABC-401D-87E1-982BA59C553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14F9B0-3B5D-4EEF-9BDB-496E0658591E}" type="pres">
      <dgm:prSet presAssocID="{D7A7618F-0ABC-401D-87E1-982BA59C553A}" presName="connSite1" presStyleCnt="0"/>
      <dgm:spPr/>
    </dgm:pt>
    <dgm:pt modelId="{946177EF-044C-4A53-8C91-8E202ED2A783}" type="pres">
      <dgm:prSet presAssocID="{2BCB58BD-D170-4DEF-8492-A56997582839}" presName="Name9" presStyleLbl="sibTrans2D1" presStyleIdx="0" presStyleCnt="2"/>
      <dgm:spPr/>
    </dgm:pt>
    <dgm:pt modelId="{0BC2A1C7-4CBC-4C8F-9490-1BFA2DCA551D}" type="pres">
      <dgm:prSet presAssocID="{BDD151DD-CE47-4CE6-9AE9-8AEFE0EE2D5A}" presName="composite2" presStyleCnt="0"/>
      <dgm:spPr/>
    </dgm:pt>
    <dgm:pt modelId="{58C6776D-9F3D-4A86-83CB-15DF5C06003A}" type="pres">
      <dgm:prSet presAssocID="{BDD151DD-CE47-4CE6-9AE9-8AEFE0EE2D5A}" presName="dummyNode2" presStyleLbl="node1" presStyleIdx="0" presStyleCnt="3"/>
      <dgm:spPr/>
    </dgm:pt>
    <dgm:pt modelId="{F85526D9-F220-4EB8-A11C-69FAFCCBA7DA}" type="pres">
      <dgm:prSet presAssocID="{BDD151DD-CE47-4CE6-9AE9-8AEFE0EE2D5A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2CF82B-6F60-4200-A1AD-EF50688679BC}" type="pres">
      <dgm:prSet presAssocID="{BDD151DD-CE47-4CE6-9AE9-8AEFE0EE2D5A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494F37-9E0A-43DC-8C92-ABA7FE6724D0}" type="pres">
      <dgm:prSet presAssocID="{BDD151DD-CE47-4CE6-9AE9-8AEFE0EE2D5A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08310C5B-E29B-446E-87A3-6E0DE77A9E35}" type="pres">
      <dgm:prSet presAssocID="{BDD151DD-CE47-4CE6-9AE9-8AEFE0EE2D5A}" presName="connSite2" presStyleCnt="0"/>
      <dgm:spPr/>
    </dgm:pt>
    <dgm:pt modelId="{A404F1AF-8744-44EC-8527-2C0182842957}" type="pres">
      <dgm:prSet presAssocID="{31E90AF3-0678-433A-88F7-116947F45379}" presName="Name18" presStyleLbl="sibTrans2D1" presStyleIdx="1" presStyleCnt="2"/>
      <dgm:spPr/>
    </dgm:pt>
    <dgm:pt modelId="{805D2217-FA1C-4F26-BC19-52CF0B9B94AF}" type="pres">
      <dgm:prSet presAssocID="{B4056815-E2A4-4F6C-8A4D-41F61C4CBDBF}" presName="composite1" presStyleCnt="0"/>
      <dgm:spPr/>
    </dgm:pt>
    <dgm:pt modelId="{ED4228BD-143A-4AF5-ABA9-98A0B088D83A}" type="pres">
      <dgm:prSet presAssocID="{B4056815-E2A4-4F6C-8A4D-41F61C4CBDBF}" presName="dummyNode1" presStyleLbl="node1" presStyleIdx="1" presStyleCnt="3"/>
      <dgm:spPr/>
    </dgm:pt>
    <dgm:pt modelId="{DF621F82-278E-4B70-8430-4A44BD062BDF}" type="pres">
      <dgm:prSet presAssocID="{B4056815-E2A4-4F6C-8A4D-41F61C4CBDBF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1CB8A7-B27C-4C74-9A9A-E1D45DF6C7CA}" type="pres">
      <dgm:prSet presAssocID="{B4056815-E2A4-4F6C-8A4D-41F61C4CBDBF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F4EFBD-8858-4F18-BB04-F2B04F73B534}" type="pres">
      <dgm:prSet presAssocID="{B4056815-E2A4-4F6C-8A4D-41F61C4CBDBF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A6BDFBEC-A9DB-42A3-82FE-2BF4F911B6B7}" type="pres">
      <dgm:prSet presAssocID="{B4056815-E2A4-4F6C-8A4D-41F61C4CBDBF}" presName="connSite1" presStyleCnt="0"/>
      <dgm:spPr/>
    </dgm:pt>
  </dgm:ptLst>
  <dgm:cxnLst>
    <dgm:cxn modelId="{37FFD7DD-598D-428D-A35F-9850091E47C3}" type="presOf" srcId="{D7A7618F-0ABC-401D-87E1-982BA59C553A}" destId="{4B536AEC-5524-484C-8E98-55F5A5EBFD16}" srcOrd="0" destOrd="0" presId="urn:microsoft.com/office/officeart/2005/8/layout/hProcess4"/>
    <dgm:cxn modelId="{0C789B5C-C661-43FE-B10B-28DE99EB3E78}" type="presOf" srcId="{2A8C01B0-281F-4BF9-B9CE-B1023710C1AC}" destId="{F85526D9-F220-4EB8-A11C-69FAFCCBA7DA}" srcOrd="0" destOrd="0" presId="urn:microsoft.com/office/officeart/2005/8/layout/hProcess4"/>
    <dgm:cxn modelId="{C6B5F93D-6509-4714-83CF-227324F71E50}" type="presOf" srcId="{31E90AF3-0678-433A-88F7-116947F45379}" destId="{A404F1AF-8744-44EC-8527-2C0182842957}" srcOrd="0" destOrd="0" presId="urn:microsoft.com/office/officeart/2005/8/layout/hProcess4"/>
    <dgm:cxn modelId="{294216B7-C3CF-4A35-834E-A455A05AD12D}" type="presOf" srcId="{800AD49A-9583-4261-B6D4-ABAE06AC3F58}" destId="{0D3B774B-B6C0-472E-83C4-6B22B0854018}" srcOrd="0" destOrd="0" presId="urn:microsoft.com/office/officeart/2005/8/layout/hProcess4"/>
    <dgm:cxn modelId="{A1FB821D-E715-411A-B3BC-86DFE9F6142C}" type="presOf" srcId="{BDD151DD-CE47-4CE6-9AE9-8AEFE0EE2D5A}" destId="{14494F37-9E0A-43DC-8C92-ABA7FE6724D0}" srcOrd="0" destOrd="0" presId="urn:microsoft.com/office/officeart/2005/8/layout/hProcess4"/>
    <dgm:cxn modelId="{BD404CDF-072E-4E91-9A27-037B97E6F007}" type="presOf" srcId="{B56A6BB7-635E-46D1-BB5E-FC98FEECEA33}" destId="{0D3B774B-B6C0-472E-83C4-6B22B0854018}" srcOrd="0" destOrd="1" presId="urn:microsoft.com/office/officeart/2005/8/layout/hProcess4"/>
    <dgm:cxn modelId="{A0E7AD4C-3585-48B6-A286-1412ADEF25F8}" type="presOf" srcId="{E22ACC12-DA77-465B-8854-BE4B3D0941F8}" destId="{D32CF82B-6F60-4200-A1AD-EF50688679BC}" srcOrd="1" destOrd="1" presId="urn:microsoft.com/office/officeart/2005/8/layout/hProcess4"/>
    <dgm:cxn modelId="{449A0511-3E96-4734-9C99-DE34356B0915}" srcId="{BDD151DD-CE47-4CE6-9AE9-8AEFE0EE2D5A}" destId="{E22ACC12-DA77-465B-8854-BE4B3D0941F8}" srcOrd="1" destOrd="0" parTransId="{81B30C6F-65A8-4103-9F2E-DD6A17F5F046}" sibTransId="{BB6FDD1D-6C7B-4E93-9044-DEDA986D5F0D}"/>
    <dgm:cxn modelId="{1E9CEC18-A50C-42D1-A8DB-89C9587153C7}" srcId="{BDD151DD-CE47-4CE6-9AE9-8AEFE0EE2D5A}" destId="{2A8C01B0-281F-4BF9-B9CE-B1023710C1AC}" srcOrd="0" destOrd="0" parTransId="{19FD870B-8B08-440B-A00D-00177A12220C}" sibTransId="{C925ACA7-4BCF-46A1-8FE9-AA4C6909FF8A}"/>
    <dgm:cxn modelId="{962350D0-5CBA-4B89-B896-08972CB26A4B}" srcId="{3823461D-39EA-47BD-8445-C43B8F6E582F}" destId="{B4056815-E2A4-4F6C-8A4D-41F61C4CBDBF}" srcOrd="2" destOrd="0" parTransId="{EDC1CEF4-07BF-48B4-919B-FCE2ACECB3EE}" sibTransId="{FD1C62B7-121C-409C-8C31-F3BC8B553468}"/>
    <dgm:cxn modelId="{BE1ADCCA-31C6-481C-91E9-8E922105D137}" srcId="{D7A7618F-0ABC-401D-87E1-982BA59C553A}" destId="{B56A6BB7-635E-46D1-BB5E-FC98FEECEA33}" srcOrd="1" destOrd="0" parTransId="{12B0A941-9EA8-4868-AA90-5211BD423DA6}" sibTransId="{17E32220-C833-4CD4-BA7F-5130E601AA6F}"/>
    <dgm:cxn modelId="{B0FF1B25-DD85-4DD6-A4F5-A471870DDC05}" type="presOf" srcId="{1DC3899A-50B0-413D-AF2E-35C7E6469788}" destId="{561CB8A7-B27C-4C74-9A9A-E1D45DF6C7CA}" srcOrd="1" destOrd="1" presId="urn:microsoft.com/office/officeart/2005/8/layout/hProcess4"/>
    <dgm:cxn modelId="{41266CEC-FAC7-45A2-9F31-33ACABDDDF98}" srcId="{B4056815-E2A4-4F6C-8A4D-41F61C4CBDBF}" destId="{AD8E6B6A-73FE-4C4E-A522-9CA292D1B8DA}" srcOrd="0" destOrd="0" parTransId="{CA7C4B82-AE2F-48BB-B67F-B796E3B5E9E1}" sibTransId="{2524C213-D500-4505-A938-BCD31CB7B584}"/>
    <dgm:cxn modelId="{CAFCB7D1-54C4-4121-B9B4-2C27BFAD1DFE}" type="presOf" srcId="{B4056815-E2A4-4F6C-8A4D-41F61C4CBDBF}" destId="{A6F4EFBD-8858-4F18-BB04-F2B04F73B534}" srcOrd="0" destOrd="0" presId="urn:microsoft.com/office/officeart/2005/8/layout/hProcess4"/>
    <dgm:cxn modelId="{F327FD4C-8572-4045-ADB9-0E15F15938C4}" type="presOf" srcId="{B56A6BB7-635E-46D1-BB5E-FC98FEECEA33}" destId="{180E8DB4-DE84-4F25-BF0D-22836E35E794}" srcOrd="1" destOrd="1" presId="urn:microsoft.com/office/officeart/2005/8/layout/hProcess4"/>
    <dgm:cxn modelId="{3A5AF8DD-0116-43C3-AB7A-0CBECBE779B5}" srcId="{3823461D-39EA-47BD-8445-C43B8F6E582F}" destId="{D7A7618F-0ABC-401D-87E1-982BA59C553A}" srcOrd="0" destOrd="0" parTransId="{EFECC18E-C335-4AC2-8AA0-D48DC6032F97}" sibTransId="{2BCB58BD-D170-4DEF-8492-A56997582839}"/>
    <dgm:cxn modelId="{46662D36-4508-4AAE-9814-8446CC391F4D}" type="presOf" srcId="{2A8C01B0-281F-4BF9-B9CE-B1023710C1AC}" destId="{D32CF82B-6F60-4200-A1AD-EF50688679BC}" srcOrd="1" destOrd="0" presId="urn:microsoft.com/office/officeart/2005/8/layout/hProcess4"/>
    <dgm:cxn modelId="{B16112CF-52D8-4596-ABA3-7CFBA4302D5A}" type="presOf" srcId="{3823461D-39EA-47BD-8445-C43B8F6E582F}" destId="{81713758-827E-4FA2-AB36-E711FF27A8A2}" srcOrd="0" destOrd="0" presId="urn:microsoft.com/office/officeart/2005/8/layout/hProcess4"/>
    <dgm:cxn modelId="{AC956BCE-347D-4086-AC40-8A853BFD2F28}" type="presOf" srcId="{800AD49A-9583-4261-B6D4-ABAE06AC3F58}" destId="{180E8DB4-DE84-4F25-BF0D-22836E35E794}" srcOrd="1" destOrd="0" presId="urn:microsoft.com/office/officeart/2005/8/layout/hProcess4"/>
    <dgm:cxn modelId="{C5DF20C7-5EBE-4DC8-BC94-66F605F7C6DB}" type="presOf" srcId="{AD8E6B6A-73FE-4C4E-A522-9CA292D1B8DA}" destId="{561CB8A7-B27C-4C74-9A9A-E1D45DF6C7CA}" srcOrd="1" destOrd="0" presId="urn:microsoft.com/office/officeart/2005/8/layout/hProcess4"/>
    <dgm:cxn modelId="{320390B9-2FED-46DF-B04A-CE9D98945A63}" type="presOf" srcId="{1DC3899A-50B0-413D-AF2E-35C7E6469788}" destId="{DF621F82-278E-4B70-8430-4A44BD062BDF}" srcOrd="0" destOrd="1" presId="urn:microsoft.com/office/officeart/2005/8/layout/hProcess4"/>
    <dgm:cxn modelId="{351A03BB-644F-483B-A55A-2D8B0A2104A3}" type="presOf" srcId="{AD8E6B6A-73FE-4C4E-A522-9CA292D1B8DA}" destId="{DF621F82-278E-4B70-8430-4A44BD062BDF}" srcOrd="0" destOrd="0" presId="urn:microsoft.com/office/officeart/2005/8/layout/hProcess4"/>
    <dgm:cxn modelId="{F2FE3BC1-3DE3-450B-8BE7-917BDCB0EAA3}" srcId="{3823461D-39EA-47BD-8445-C43B8F6E582F}" destId="{BDD151DD-CE47-4CE6-9AE9-8AEFE0EE2D5A}" srcOrd="1" destOrd="0" parTransId="{1C421E73-3F30-41AA-A1FC-746CD1F90D52}" sibTransId="{31E90AF3-0678-433A-88F7-116947F45379}"/>
    <dgm:cxn modelId="{36583E6C-7673-4551-AE6E-38B677729B09}" srcId="{D7A7618F-0ABC-401D-87E1-982BA59C553A}" destId="{800AD49A-9583-4261-B6D4-ABAE06AC3F58}" srcOrd="0" destOrd="0" parTransId="{8DA030ED-D690-46FD-B26A-5C239B4B73BF}" sibTransId="{D46C0C03-A475-4F47-96B7-D9354E3A8742}"/>
    <dgm:cxn modelId="{D6E8381A-AD23-4EB2-93D2-B43F71D5F3BE}" type="presOf" srcId="{E22ACC12-DA77-465B-8854-BE4B3D0941F8}" destId="{F85526D9-F220-4EB8-A11C-69FAFCCBA7DA}" srcOrd="0" destOrd="1" presId="urn:microsoft.com/office/officeart/2005/8/layout/hProcess4"/>
    <dgm:cxn modelId="{6E2AB606-359C-4CB6-9072-7065A60FFCAA}" srcId="{B4056815-E2A4-4F6C-8A4D-41F61C4CBDBF}" destId="{1DC3899A-50B0-413D-AF2E-35C7E6469788}" srcOrd="1" destOrd="0" parTransId="{29305B80-5816-46A1-B961-2AF6E4D67019}" sibTransId="{6C19567B-0FD9-4A59-A9FF-5748C3264EA6}"/>
    <dgm:cxn modelId="{F2952337-7B06-4340-A6E3-AE6FF22333D4}" type="presOf" srcId="{2BCB58BD-D170-4DEF-8492-A56997582839}" destId="{946177EF-044C-4A53-8C91-8E202ED2A783}" srcOrd="0" destOrd="0" presId="urn:microsoft.com/office/officeart/2005/8/layout/hProcess4"/>
    <dgm:cxn modelId="{78147E98-AA2B-4DE8-B597-EA518175EDFC}" type="presParOf" srcId="{81713758-827E-4FA2-AB36-E711FF27A8A2}" destId="{BAB94961-B997-4715-9857-B8AD779CF9B7}" srcOrd="0" destOrd="0" presId="urn:microsoft.com/office/officeart/2005/8/layout/hProcess4"/>
    <dgm:cxn modelId="{55CDE004-3093-4B0B-B059-99D9D66ED056}" type="presParOf" srcId="{81713758-827E-4FA2-AB36-E711FF27A8A2}" destId="{2EDD0ACE-77D9-4B5A-95B7-5DA229847A3D}" srcOrd="1" destOrd="0" presId="urn:microsoft.com/office/officeart/2005/8/layout/hProcess4"/>
    <dgm:cxn modelId="{D491D2E5-B64B-46EE-9150-213D0369E572}" type="presParOf" srcId="{81713758-827E-4FA2-AB36-E711FF27A8A2}" destId="{F4817CA6-3516-4F67-8AE8-849B1AE7A4DB}" srcOrd="2" destOrd="0" presId="urn:microsoft.com/office/officeart/2005/8/layout/hProcess4"/>
    <dgm:cxn modelId="{D489CC25-7F42-4788-8106-A6657CF73E55}" type="presParOf" srcId="{F4817CA6-3516-4F67-8AE8-849B1AE7A4DB}" destId="{DCA51AC3-59F3-4F80-92FD-CBDF10E5EA1F}" srcOrd="0" destOrd="0" presId="urn:microsoft.com/office/officeart/2005/8/layout/hProcess4"/>
    <dgm:cxn modelId="{23DB632F-4195-4B8D-B042-2654F4DFE7E5}" type="presParOf" srcId="{DCA51AC3-59F3-4F80-92FD-CBDF10E5EA1F}" destId="{FA829F30-4680-4CEA-9D01-14F5466AFA83}" srcOrd="0" destOrd="0" presId="urn:microsoft.com/office/officeart/2005/8/layout/hProcess4"/>
    <dgm:cxn modelId="{CCABDC13-9FE8-43C2-ACD6-D9086A8A02B6}" type="presParOf" srcId="{DCA51AC3-59F3-4F80-92FD-CBDF10E5EA1F}" destId="{0D3B774B-B6C0-472E-83C4-6B22B0854018}" srcOrd="1" destOrd="0" presId="urn:microsoft.com/office/officeart/2005/8/layout/hProcess4"/>
    <dgm:cxn modelId="{90760792-F927-4988-AA0C-3A3B1E902CE1}" type="presParOf" srcId="{DCA51AC3-59F3-4F80-92FD-CBDF10E5EA1F}" destId="{180E8DB4-DE84-4F25-BF0D-22836E35E794}" srcOrd="2" destOrd="0" presId="urn:microsoft.com/office/officeart/2005/8/layout/hProcess4"/>
    <dgm:cxn modelId="{51896E4A-F3F4-49CB-90A2-B46708460F64}" type="presParOf" srcId="{DCA51AC3-59F3-4F80-92FD-CBDF10E5EA1F}" destId="{4B536AEC-5524-484C-8E98-55F5A5EBFD16}" srcOrd="3" destOrd="0" presId="urn:microsoft.com/office/officeart/2005/8/layout/hProcess4"/>
    <dgm:cxn modelId="{E7485598-E48C-4294-94BE-E93DAF0637F5}" type="presParOf" srcId="{DCA51AC3-59F3-4F80-92FD-CBDF10E5EA1F}" destId="{B714F9B0-3B5D-4EEF-9BDB-496E0658591E}" srcOrd="4" destOrd="0" presId="urn:microsoft.com/office/officeart/2005/8/layout/hProcess4"/>
    <dgm:cxn modelId="{5C738C83-4653-411D-B8DF-5E85F717EC22}" type="presParOf" srcId="{F4817CA6-3516-4F67-8AE8-849B1AE7A4DB}" destId="{946177EF-044C-4A53-8C91-8E202ED2A783}" srcOrd="1" destOrd="0" presId="urn:microsoft.com/office/officeart/2005/8/layout/hProcess4"/>
    <dgm:cxn modelId="{CD128F25-9942-496A-9483-B2BBC1BA686E}" type="presParOf" srcId="{F4817CA6-3516-4F67-8AE8-849B1AE7A4DB}" destId="{0BC2A1C7-4CBC-4C8F-9490-1BFA2DCA551D}" srcOrd="2" destOrd="0" presId="urn:microsoft.com/office/officeart/2005/8/layout/hProcess4"/>
    <dgm:cxn modelId="{81E50EC8-CA05-4026-899F-EBC565C26FD4}" type="presParOf" srcId="{0BC2A1C7-4CBC-4C8F-9490-1BFA2DCA551D}" destId="{58C6776D-9F3D-4A86-83CB-15DF5C06003A}" srcOrd="0" destOrd="0" presId="urn:microsoft.com/office/officeart/2005/8/layout/hProcess4"/>
    <dgm:cxn modelId="{E4F0BE70-ABB4-45AB-8E48-66CF35DA8487}" type="presParOf" srcId="{0BC2A1C7-4CBC-4C8F-9490-1BFA2DCA551D}" destId="{F85526D9-F220-4EB8-A11C-69FAFCCBA7DA}" srcOrd="1" destOrd="0" presId="urn:microsoft.com/office/officeart/2005/8/layout/hProcess4"/>
    <dgm:cxn modelId="{CA6E85E0-ADDF-4016-966E-4A99F90A0D6A}" type="presParOf" srcId="{0BC2A1C7-4CBC-4C8F-9490-1BFA2DCA551D}" destId="{D32CF82B-6F60-4200-A1AD-EF50688679BC}" srcOrd="2" destOrd="0" presId="urn:microsoft.com/office/officeart/2005/8/layout/hProcess4"/>
    <dgm:cxn modelId="{976464CC-949F-4340-8FDF-C6A9418E6220}" type="presParOf" srcId="{0BC2A1C7-4CBC-4C8F-9490-1BFA2DCA551D}" destId="{14494F37-9E0A-43DC-8C92-ABA7FE6724D0}" srcOrd="3" destOrd="0" presId="urn:microsoft.com/office/officeart/2005/8/layout/hProcess4"/>
    <dgm:cxn modelId="{17198593-3B18-488D-8D50-95BBB614E0FC}" type="presParOf" srcId="{0BC2A1C7-4CBC-4C8F-9490-1BFA2DCA551D}" destId="{08310C5B-E29B-446E-87A3-6E0DE77A9E35}" srcOrd="4" destOrd="0" presId="urn:microsoft.com/office/officeart/2005/8/layout/hProcess4"/>
    <dgm:cxn modelId="{8AB43B6F-37C8-495B-8F06-83BCADF022A5}" type="presParOf" srcId="{F4817CA6-3516-4F67-8AE8-849B1AE7A4DB}" destId="{A404F1AF-8744-44EC-8527-2C0182842957}" srcOrd="3" destOrd="0" presId="urn:microsoft.com/office/officeart/2005/8/layout/hProcess4"/>
    <dgm:cxn modelId="{5D7A2F86-38B0-45CC-93C2-C093C6A3AA17}" type="presParOf" srcId="{F4817CA6-3516-4F67-8AE8-849B1AE7A4DB}" destId="{805D2217-FA1C-4F26-BC19-52CF0B9B94AF}" srcOrd="4" destOrd="0" presId="urn:microsoft.com/office/officeart/2005/8/layout/hProcess4"/>
    <dgm:cxn modelId="{3A97DD75-501F-4420-97A1-ED6B377AC556}" type="presParOf" srcId="{805D2217-FA1C-4F26-BC19-52CF0B9B94AF}" destId="{ED4228BD-143A-4AF5-ABA9-98A0B088D83A}" srcOrd="0" destOrd="0" presId="urn:microsoft.com/office/officeart/2005/8/layout/hProcess4"/>
    <dgm:cxn modelId="{75D910A7-A6AA-4A22-82E8-F2E5B4A6BE50}" type="presParOf" srcId="{805D2217-FA1C-4F26-BC19-52CF0B9B94AF}" destId="{DF621F82-278E-4B70-8430-4A44BD062BDF}" srcOrd="1" destOrd="0" presId="urn:microsoft.com/office/officeart/2005/8/layout/hProcess4"/>
    <dgm:cxn modelId="{BFC6A001-A32C-40B9-B4AB-1D96FC03D8D7}" type="presParOf" srcId="{805D2217-FA1C-4F26-BC19-52CF0B9B94AF}" destId="{561CB8A7-B27C-4C74-9A9A-E1D45DF6C7CA}" srcOrd="2" destOrd="0" presId="urn:microsoft.com/office/officeart/2005/8/layout/hProcess4"/>
    <dgm:cxn modelId="{1BF21680-8C41-41C6-9D56-734D321E3381}" type="presParOf" srcId="{805D2217-FA1C-4F26-BC19-52CF0B9B94AF}" destId="{A6F4EFBD-8858-4F18-BB04-F2B04F73B534}" srcOrd="3" destOrd="0" presId="urn:microsoft.com/office/officeart/2005/8/layout/hProcess4"/>
    <dgm:cxn modelId="{CBEE1BB0-7111-4721-AE74-9BFBB6E99893}" type="presParOf" srcId="{805D2217-FA1C-4F26-BC19-52CF0B9B94AF}" destId="{A6BDFBEC-A9DB-42A3-82FE-2BF4F911B6B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E5B965-AB04-4449-A65A-90C716B82F4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C793C2F-AFCD-41C5-BA66-5BEDD98AF0D1}">
      <dgm:prSet phldrT="[文本]" custT="1"/>
      <dgm:spPr>
        <a:solidFill>
          <a:srgbClr val="1B4367"/>
        </a:solidFill>
      </dgm:spPr>
      <dgm:t>
        <a:bodyPr/>
        <a:lstStyle/>
        <a:p>
          <a:r>
            <a:rPr lang="zh-CN" altLang="en-US" sz="1400" dirty="0" smtClean="0"/>
            <a:t>初始化配置（</a:t>
          </a:r>
          <a:r>
            <a:rPr lang="en-US" altLang="zh-CN" sz="1400" dirty="0" smtClean="0"/>
            <a:t>SDK</a:t>
          </a:r>
          <a:r>
            <a:rPr lang="zh-CN" altLang="en-US" sz="1400" dirty="0" smtClean="0"/>
            <a:t>自带）</a:t>
          </a:r>
          <a:endParaRPr lang="zh-CN" altLang="en-US" sz="1400" dirty="0"/>
        </a:p>
      </dgm:t>
    </dgm:pt>
    <dgm:pt modelId="{64FB270E-9EA3-4BA5-A16C-59994B9FE790}" type="parTrans" cxnId="{B07B754E-2608-431D-BA2D-88EB527ED242}">
      <dgm:prSet/>
      <dgm:spPr/>
      <dgm:t>
        <a:bodyPr/>
        <a:lstStyle/>
        <a:p>
          <a:endParaRPr lang="zh-CN" altLang="en-US"/>
        </a:p>
      </dgm:t>
    </dgm:pt>
    <dgm:pt modelId="{C5538F6B-5D2B-42F8-A8AE-EAB5C76E524A}" type="sibTrans" cxnId="{B07B754E-2608-431D-BA2D-88EB527ED242}">
      <dgm:prSet/>
      <dgm:spPr/>
      <dgm:t>
        <a:bodyPr/>
        <a:lstStyle/>
        <a:p>
          <a:endParaRPr lang="zh-CN" altLang="en-US"/>
        </a:p>
      </dgm:t>
    </dgm:pt>
    <dgm:pt modelId="{C622EF88-DD41-458D-A332-99A0BCB6B5E5}">
      <dgm:prSet phldrT="[文本]"/>
      <dgm:spPr/>
      <dgm:t>
        <a:bodyPr/>
        <a:lstStyle/>
        <a:p>
          <a:r>
            <a:rPr lang="en-US" altLang="zh-CN" dirty="0" err="1" smtClean="0"/>
            <a:t>uart_init</a:t>
          </a:r>
          <a:r>
            <a:rPr lang="en-US" altLang="zh-CN" dirty="0" smtClean="0"/>
            <a:t>()</a:t>
          </a:r>
          <a:endParaRPr lang="zh-CN" altLang="en-US" dirty="0"/>
        </a:p>
      </dgm:t>
    </dgm:pt>
    <dgm:pt modelId="{EAA84201-DD93-4755-A27A-9360FA772611}" type="parTrans" cxnId="{E42E2419-C5BA-486F-8E99-0794D03BB5CE}">
      <dgm:prSet/>
      <dgm:spPr/>
      <dgm:t>
        <a:bodyPr/>
        <a:lstStyle/>
        <a:p>
          <a:endParaRPr lang="zh-CN" altLang="en-US"/>
        </a:p>
      </dgm:t>
    </dgm:pt>
    <dgm:pt modelId="{E0C0F40C-EB3B-4F89-A676-6D6C04C23C81}" type="sibTrans" cxnId="{E42E2419-C5BA-486F-8E99-0794D03BB5CE}">
      <dgm:prSet/>
      <dgm:spPr/>
      <dgm:t>
        <a:bodyPr/>
        <a:lstStyle/>
        <a:p>
          <a:endParaRPr lang="zh-CN" altLang="en-US"/>
        </a:p>
      </dgm:t>
    </dgm:pt>
    <dgm:pt modelId="{334D3924-7801-4810-88E5-3A6BC41C0770}">
      <dgm:prSet phldrT="[文本]"/>
      <dgm:spPr/>
      <dgm:t>
        <a:bodyPr/>
        <a:lstStyle/>
        <a:p>
          <a:r>
            <a:rPr lang="en-US" altLang="zh-CN" dirty="0" err="1" smtClean="0"/>
            <a:t>user_gpio_config</a:t>
          </a:r>
          <a:r>
            <a:rPr lang="en-US" altLang="zh-CN" dirty="0" smtClean="0"/>
            <a:t>()</a:t>
          </a:r>
          <a:endParaRPr lang="zh-CN" altLang="en-US" dirty="0"/>
        </a:p>
      </dgm:t>
    </dgm:pt>
    <dgm:pt modelId="{D5B72962-7F79-4B77-884A-35A2CC9CFC52}" type="parTrans" cxnId="{C2466035-EC67-4154-8F9A-5641FFC872F0}">
      <dgm:prSet/>
      <dgm:spPr/>
      <dgm:t>
        <a:bodyPr/>
        <a:lstStyle/>
        <a:p>
          <a:endParaRPr lang="zh-CN" altLang="en-US"/>
        </a:p>
      </dgm:t>
    </dgm:pt>
    <dgm:pt modelId="{0370C829-9E58-4EE0-9E1D-63287F6E5458}" type="sibTrans" cxnId="{C2466035-EC67-4154-8F9A-5641FFC872F0}">
      <dgm:prSet/>
      <dgm:spPr/>
      <dgm:t>
        <a:bodyPr/>
        <a:lstStyle/>
        <a:p>
          <a:endParaRPr lang="zh-CN" altLang="en-US"/>
        </a:p>
      </dgm:t>
    </dgm:pt>
    <dgm:pt modelId="{F6C991ED-949F-4E3D-9F35-F617635B1C9F}">
      <dgm:prSet phldrT="[文本]" custT="1"/>
      <dgm:spPr>
        <a:solidFill>
          <a:srgbClr val="1B4367"/>
        </a:solidFill>
      </dgm:spPr>
      <dgm:t>
        <a:bodyPr/>
        <a:lstStyle/>
        <a:p>
          <a:r>
            <a:rPr lang="zh-CN" altLang="en-US" sz="1400" dirty="0" smtClean="0"/>
            <a:t>配置并连接</a:t>
          </a:r>
          <a:r>
            <a:rPr lang="en-US" altLang="zh-CN" sz="1400" dirty="0" smtClean="0"/>
            <a:t>WiFi</a:t>
          </a:r>
          <a:r>
            <a:rPr lang="zh-CN" altLang="en-US" sz="1400" dirty="0" smtClean="0"/>
            <a:t>（</a:t>
          </a:r>
          <a:r>
            <a:rPr lang="en-US" altLang="zh-CN" sz="1400" dirty="0" smtClean="0"/>
            <a:t>SDK</a:t>
          </a:r>
          <a:r>
            <a:rPr lang="zh-CN" altLang="en-US" sz="1400" dirty="0" smtClean="0"/>
            <a:t>自带）</a:t>
          </a:r>
          <a:endParaRPr lang="zh-CN" altLang="en-US" sz="1400" dirty="0"/>
        </a:p>
      </dgm:t>
    </dgm:pt>
    <dgm:pt modelId="{79B488FC-88CC-43DB-B23D-7CBADDD38029}" type="parTrans" cxnId="{6A1EDEF6-159C-451E-907E-77DC90EA0A77}">
      <dgm:prSet/>
      <dgm:spPr/>
      <dgm:t>
        <a:bodyPr/>
        <a:lstStyle/>
        <a:p>
          <a:endParaRPr lang="zh-CN" altLang="en-US"/>
        </a:p>
      </dgm:t>
    </dgm:pt>
    <dgm:pt modelId="{3B833468-5A0D-4F8B-99F5-1464DFEBDADD}" type="sibTrans" cxnId="{6A1EDEF6-159C-451E-907E-77DC90EA0A77}">
      <dgm:prSet/>
      <dgm:spPr/>
      <dgm:t>
        <a:bodyPr/>
        <a:lstStyle/>
        <a:p>
          <a:endParaRPr lang="zh-CN" altLang="en-US"/>
        </a:p>
      </dgm:t>
    </dgm:pt>
    <dgm:pt modelId="{86C77337-FACB-4969-B8BD-FE4C5CE8CA96}">
      <dgm:prSet phldrT="[文本]"/>
      <dgm:spPr/>
      <dgm:t>
        <a:bodyPr/>
        <a:lstStyle/>
        <a:p>
          <a:r>
            <a:rPr lang="en-US" altLang="zh-CN" dirty="0" err="1" smtClean="0"/>
            <a:t>wifi_set_opmode</a:t>
          </a:r>
          <a:r>
            <a:rPr lang="en-US" altLang="zh-CN" dirty="0" smtClean="0"/>
            <a:t>()</a:t>
          </a:r>
          <a:endParaRPr lang="zh-CN" altLang="en-US" dirty="0"/>
        </a:p>
      </dgm:t>
    </dgm:pt>
    <dgm:pt modelId="{72E30361-85DF-4EB7-B0EA-921B6188633E}" type="parTrans" cxnId="{51999799-D25E-49F2-AA46-488763F5E80F}">
      <dgm:prSet/>
      <dgm:spPr/>
      <dgm:t>
        <a:bodyPr/>
        <a:lstStyle/>
        <a:p>
          <a:endParaRPr lang="zh-CN" altLang="en-US"/>
        </a:p>
      </dgm:t>
    </dgm:pt>
    <dgm:pt modelId="{35FDD145-727C-4E0B-9828-FC6DBE534235}" type="sibTrans" cxnId="{51999799-D25E-49F2-AA46-488763F5E80F}">
      <dgm:prSet/>
      <dgm:spPr/>
      <dgm:t>
        <a:bodyPr/>
        <a:lstStyle/>
        <a:p>
          <a:endParaRPr lang="zh-CN" altLang="en-US"/>
        </a:p>
      </dgm:t>
    </dgm:pt>
    <dgm:pt modelId="{9CBC695E-F03B-47E4-AC57-BE96F71E3887}">
      <dgm:prSet phldrT="[文本]"/>
      <dgm:spPr/>
      <dgm:t>
        <a:bodyPr/>
        <a:lstStyle/>
        <a:p>
          <a:r>
            <a:rPr lang="en-US" altLang="zh-CN" smtClean="0"/>
            <a:t>Wifi_station_set_config</a:t>
          </a:r>
          <a:endParaRPr lang="zh-CN" altLang="en-US" dirty="0"/>
        </a:p>
      </dgm:t>
    </dgm:pt>
    <dgm:pt modelId="{78B97DFA-FEB2-4702-A397-D8D1118874C8}" type="parTrans" cxnId="{54C5AB5D-6F2E-4E90-8EE5-7B6F3F284A0D}">
      <dgm:prSet/>
      <dgm:spPr/>
      <dgm:t>
        <a:bodyPr/>
        <a:lstStyle/>
        <a:p>
          <a:endParaRPr lang="zh-CN" altLang="en-US"/>
        </a:p>
      </dgm:t>
    </dgm:pt>
    <dgm:pt modelId="{E076D6D9-2940-4C83-8045-C193B60EAB19}" type="sibTrans" cxnId="{54C5AB5D-6F2E-4E90-8EE5-7B6F3F284A0D}">
      <dgm:prSet/>
      <dgm:spPr/>
      <dgm:t>
        <a:bodyPr/>
        <a:lstStyle/>
        <a:p>
          <a:endParaRPr lang="zh-CN" altLang="en-US"/>
        </a:p>
      </dgm:t>
    </dgm:pt>
    <dgm:pt modelId="{6BF1A758-EF6F-4279-BA9C-DA039C10DD3D}">
      <dgm:prSet phldrT="[文本]" custT="1"/>
      <dgm:spPr>
        <a:solidFill>
          <a:srgbClr val="1B4367"/>
        </a:solidFill>
      </dgm:spPr>
      <dgm:t>
        <a:bodyPr/>
        <a:lstStyle/>
        <a:p>
          <a:r>
            <a:rPr lang="en-US" altLang="zh-CN" sz="1400" dirty="0" smtClean="0"/>
            <a:t>JsonRpc</a:t>
          </a:r>
          <a:r>
            <a:rPr lang="zh-CN" altLang="en-US" sz="1400" dirty="0" smtClean="0"/>
            <a:t>（开发）</a:t>
          </a:r>
          <a:endParaRPr lang="zh-CN" altLang="en-US" sz="1400" dirty="0"/>
        </a:p>
      </dgm:t>
    </dgm:pt>
    <dgm:pt modelId="{C6A3629E-3604-4B0D-928F-8DA746621B01}" type="parTrans" cxnId="{035BA0E5-037A-4312-8012-F505CC47781B}">
      <dgm:prSet/>
      <dgm:spPr/>
      <dgm:t>
        <a:bodyPr/>
        <a:lstStyle/>
        <a:p>
          <a:endParaRPr lang="zh-CN" altLang="en-US"/>
        </a:p>
      </dgm:t>
    </dgm:pt>
    <dgm:pt modelId="{07275F99-2D1A-404C-A474-8367958EEDB2}" type="sibTrans" cxnId="{035BA0E5-037A-4312-8012-F505CC47781B}">
      <dgm:prSet/>
      <dgm:spPr/>
      <dgm:t>
        <a:bodyPr/>
        <a:lstStyle/>
        <a:p>
          <a:endParaRPr lang="zh-CN" altLang="en-US"/>
        </a:p>
      </dgm:t>
    </dgm:pt>
    <dgm:pt modelId="{EE9DE6BE-932F-461D-8F74-BA0920769FEC}">
      <dgm:prSet phldrT="[文本]"/>
      <dgm:spPr/>
      <dgm:t>
        <a:bodyPr/>
        <a:lstStyle/>
        <a:p>
          <a:r>
            <a:rPr lang="en-US" altLang="zh-CN" dirty="0" err="1" smtClean="0"/>
            <a:t>Cjson</a:t>
          </a:r>
          <a:r>
            <a:rPr lang="zh-CN" altLang="en-US" dirty="0" smtClean="0"/>
            <a:t>解析数据</a:t>
          </a:r>
          <a:endParaRPr lang="zh-CN" altLang="en-US" dirty="0"/>
        </a:p>
      </dgm:t>
    </dgm:pt>
    <dgm:pt modelId="{C83497C1-3F31-4906-ABA0-D0F19819F33C}" type="parTrans" cxnId="{A1718318-E55B-415B-A315-64C866A57DAB}">
      <dgm:prSet/>
      <dgm:spPr/>
      <dgm:t>
        <a:bodyPr/>
        <a:lstStyle/>
        <a:p>
          <a:endParaRPr lang="zh-CN" altLang="en-US"/>
        </a:p>
      </dgm:t>
    </dgm:pt>
    <dgm:pt modelId="{BA025475-2618-4FE7-97ED-F08F677CADDC}" type="sibTrans" cxnId="{A1718318-E55B-415B-A315-64C866A57DAB}">
      <dgm:prSet/>
      <dgm:spPr/>
      <dgm:t>
        <a:bodyPr/>
        <a:lstStyle/>
        <a:p>
          <a:endParaRPr lang="zh-CN" altLang="en-US"/>
        </a:p>
      </dgm:t>
    </dgm:pt>
    <dgm:pt modelId="{48A3A1F6-6279-4AD5-8285-3758D843E609}">
      <dgm:prSet phldrT="[文本]"/>
      <dgm:spPr/>
      <dgm:t>
        <a:bodyPr/>
        <a:lstStyle/>
        <a:p>
          <a:r>
            <a:rPr lang="en-US" altLang="zh-CN" dirty="0" smtClean="0"/>
            <a:t>Socket</a:t>
          </a:r>
          <a:r>
            <a:rPr lang="zh-CN" altLang="en-US" dirty="0" smtClean="0"/>
            <a:t>建立通信渠道</a:t>
          </a:r>
          <a:endParaRPr lang="zh-CN" altLang="en-US" dirty="0"/>
        </a:p>
      </dgm:t>
    </dgm:pt>
    <dgm:pt modelId="{99C2B4D2-FD80-4680-A60E-33E7A330E764}" type="parTrans" cxnId="{A786611E-8270-46D4-8C25-1028BCC43038}">
      <dgm:prSet/>
      <dgm:spPr/>
      <dgm:t>
        <a:bodyPr/>
        <a:lstStyle/>
        <a:p>
          <a:endParaRPr lang="zh-CN" altLang="en-US"/>
        </a:p>
      </dgm:t>
    </dgm:pt>
    <dgm:pt modelId="{7104A411-4A36-4B81-B11A-B388581AB5DC}" type="sibTrans" cxnId="{A786611E-8270-46D4-8C25-1028BCC43038}">
      <dgm:prSet/>
      <dgm:spPr/>
      <dgm:t>
        <a:bodyPr/>
        <a:lstStyle/>
        <a:p>
          <a:endParaRPr lang="zh-CN" altLang="en-US"/>
        </a:p>
      </dgm:t>
    </dgm:pt>
    <dgm:pt modelId="{3E04E53B-3CC6-47A1-82BD-D8D0FF68CDDC}" type="pres">
      <dgm:prSet presAssocID="{1CE5B965-AB04-4449-A65A-90C716B82F4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40D93D-DAAB-4C54-B3B4-93B1D20BA923}" type="pres">
      <dgm:prSet presAssocID="{5C793C2F-AFCD-41C5-BA66-5BEDD98AF0D1}" presName="composite" presStyleCnt="0"/>
      <dgm:spPr/>
    </dgm:pt>
    <dgm:pt modelId="{3B1CE6EB-51EA-4B55-AF46-37E27F1BA030}" type="pres">
      <dgm:prSet presAssocID="{5C793C2F-AFCD-41C5-BA66-5BEDD98AF0D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F0D051-6043-411A-8B7A-31A353237587}" type="pres">
      <dgm:prSet presAssocID="{5C793C2F-AFCD-41C5-BA66-5BEDD98AF0D1}" presName="descendantText" presStyleLbl="alignAcc1" presStyleIdx="0" presStyleCnt="3" custLinFactNeighborX="-417" custLinFactNeighborY="22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1D058B-8D57-4E70-95F3-0B743554947D}" type="pres">
      <dgm:prSet presAssocID="{C5538F6B-5D2B-42F8-A8AE-EAB5C76E524A}" presName="sp" presStyleCnt="0"/>
      <dgm:spPr/>
    </dgm:pt>
    <dgm:pt modelId="{57620626-2CD0-4F8A-9111-46E4B2858C86}" type="pres">
      <dgm:prSet presAssocID="{F6C991ED-949F-4E3D-9F35-F617635B1C9F}" presName="composite" presStyleCnt="0"/>
      <dgm:spPr/>
    </dgm:pt>
    <dgm:pt modelId="{F2EDC11D-A242-46BF-A85B-F3B8D7AC75D3}" type="pres">
      <dgm:prSet presAssocID="{F6C991ED-949F-4E3D-9F35-F617635B1C9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4B9E60-C292-404A-A9E4-EF259E233017}" type="pres">
      <dgm:prSet presAssocID="{F6C991ED-949F-4E3D-9F35-F617635B1C9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4933C3-3BA1-4F41-BC78-9194EA2C6C56}" type="pres">
      <dgm:prSet presAssocID="{3B833468-5A0D-4F8B-99F5-1464DFEBDADD}" presName="sp" presStyleCnt="0"/>
      <dgm:spPr/>
    </dgm:pt>
    <dgm:pt modelId="{527977E7-9F73-4B7D-AD0E-969EF6A0ED8B}" type="pres">
      <dgm:prSet presAssocID="{6BF1A758-EF6F-4279-BA9C-DA039C10DD3D}" presName="composite" presStyleCnt="0"/>
      <dgm:spPr/>
    </dgm:pt>
    <dgm:pt modelId="{18B28F6F-1892-4C28-B6C4-66E1120776EC}" type="pres">
      <dgm:prSet presAssocID="{6BF1A758-EF6F-4279-BA9C-DA039C10DD3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369F6E-D10F-4E84-9B62-92AC8AD232C7}" type="pres">
      <dgm:prSet presAssocID="{6BF1A758-EF6F-4279-BA9C-DA039C10DD3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50C3D72-C774-4ECD-8D22-187E41DE562F}" type="presOf" srcId="{EE9DE6BE-932F-461D-8F74-BA0920769FEC}" destId="{B0369F6E-D10F-4E84-9B62-92AC8AD232C7}" srcOrd="0" destOrd="1" presId="urn:microsoft.com/office/officeart/2005/8/layout/chevron2"/>
    <dgm:cxn modelId="{A1718318-E55B-415B-A315-64C866A57DAB}" srcId="{6BF1A758-EF6F-4279-BA9C-DA039C10DD3D}" destId="{EE9DE6BE-932F-461D-8F74-BA0920769FEC}" srcOrd="1" destOrd="0" parTransId="{C83497C1-3F31-4906-ABA0-D0F19819F33C}" sibTransId="{BA025475-2618-4FE7-97ED-F08F677CADDC}"/>
    <dgm:cxn modelId="{B07B754E-2608-431D-BA2D-88EB527ED242}" srcId="{1CE5B965-AB04-4449-A65A-90C716B82F4E}" destId="{5C793C2F-AFCD-41C5-BA66-5BEDD98AF0D1}" srcOrd="0" destOrd="0" parTransId="{64FB270E-9EA3-4BA5-A16C-59994B9FE790}" sibTransId="{C5538F6B-5D2B-42F8-A8AE-EAB5C76E524A}"/>
    <dgm:cxn modelId="{B95B1785-BA5E-4AD3-ACBD-9DB25924A2D6}" type="presOf" srcId="{5C793C2F-AFCD-41C5-BA66-5BEDD98AF0D1}" destId="{3B1CE6EB-51EA-4B55-AF46-37E27F1BA030}" srcOrd="0" destOrd="0" presId="urn:microsoft.com/office/officeart/2005/8/layout/chevron2"/>
    <dgm:cxn modelId="{8C536586-90D9-4E3E-8485-5CA8A1E6CD1D}" type="presOf" srcId="{F6C991ED-949F-4E3D-9F35-F617635B1C9F}" destId="{F2EDC11D-A242-46BF-A85B-F3B8D7AC75D3}" srcOrd="0" destOrd="0" presId="urn:microsoft.com/office/officeart/2005/8/layout/chevron2"/>
    <dgm:cxn modelId="{C2466035-EC67-4154-8F9A-5641FFC872F0}" srcId="{5C793C2F-AFCD-41C5-BA66-5BEDD98AF0D1}" destId="{334D3924-7801-4810-88E5-3A6BC41C0770}" srcOrd="1" destOrd="0" parTransId="{D5B72962-7F79-4B77-884A-35A2CC9CFC52}" sibTransId="{0370C829-9E58-4EE0-9E1D-63287F6E5458}"/>
    <dgm:cxn modelId="{419A1EE8-ED5B-4B6E-B3CA-6C2D0599D502}" type="presOf" srcId="{6BF1A758-EF6F-4279-BA9C-DA039C10DD3D}" destId="{18B28F6F-1892-4C28-B6C4-66E1120776EC}" srcOrd="0" destOrd="0" presId="urn:microsoft.com/office/officeart/2005/8/layout/chevron2"/>
    <dgm:cxn modelId="{6EB3644E-4C0A-43F6-A198-360C97911144}" type="presOf" srcId="{334D3924-7801-4810-88E5-3A6BC41C0770}" destId="{01F0D051-6043-411A-8B7A-31A353237587}" srcOrd="0" destOrd="1" presId="urn:microsoft.com/office/officeart/2005/8/layout/chevron2"/>
    <dgm:cxn modelId="{F36B2C4A-63D4-48E2-B1AA-94505B5A349B}" type="presOf" srcId="{48A3A1F6-6279-4AD5-8285-3758D843E609}" destId="{B0369F6E-D10F-4E84-9B62-92AC8AD232C7}" srcOrd="0" destOrd="0" presId="urn:microsoft.com/office/officeart/2005/8/layout/chevron2"/>
    <dgm:cxn modelId="{6A1EDEF6-159C-451E-907E-77DC90EA0A77}" srcId="{1CE5B965-AB04-4449-A65A-90C716B82F4E}" destId="{F6C991ED-949F-4E3D-9F35-F617635B1C9F}" srcOrd="1" destOrd="0" parTransId="{79B488FC-88CC-43DB-B23D-7CBADDD38029}" sibTransId="{3B833468-5A0D-4F8B-99F5-1464DFEBDADD}"/>
    <dgm:cxn modelId="{A786611E-8270-46D4-8C25-1028BCC43038}" srcId="{6BF1A758-EF6F-4279-BA9C-DA039C10DD3D}" destId="{48A3A1F6-6279-4AD5-8285-3758D843E609}" srcOrd="0" destOrd="0" parTransId="{99C2B4D2-FD80-4680-A60E-33E7A330E764}" sibTransId="{7104A411-4A36-4B81-B11A-B388581AB5DC}"/>
    <dgm:cxn modelId="{A391D491-0656-4011-AB14-EB036DDBB472}" type="presOf" srcId="{C622EF88-DD41-458D-A332-99A0BCB6B5E5}" destId="{01F0D051-6043-411A-8B7A-31A353237587}" srcOrd="0" destOrd="0" presId="urn:microsoft.com/office/officeart/2005/8/layout/chevron2"/>
    <dgm:cxn modelId="{51999799-D25E-49F2-AA46-488763F5E80F}" srcId="{F6C991ED-949F-4E3D-9F35-F617635B1C9F}" destId="{86C77337-FACB-4969-B8BD-FE4C5CE8CA96}" srcOrd="0" destOrd="0" parTransId="{72E30361-85DF-4EB7-B0EA-921B6188633E}" sibTransId="{35FDD145-727C-4E0B-9828-FC6DBE534235}"/>
    <dgm:cxn modelId="{52B94075-26C3-4C60-84EF-905A316B916C}" type="presOf" srcId="{1CE5B965-AB04-4449-A65A-90C716B82F4E}" destId="{3E04E53B-3CC6-47A1-82BD-D8D0FF68CDDC}" srcOrd="0" destOrd="0" presId="urn:microsoft.com/office/officeart/2005/8/layout/chevron2"/>
    <dgm:cxn modelId="{342C3449-52CE-49EF-BA99-8724252A3119}" type="presOf" srcId="{86C77337-FACB-4969-B8BD-FE4C5CE8CA96}" destId="{D84B9E60-C292-404A-A9E4-EF259E233017}" srcOrd="0" destOrd="0" presId="urn:microsoft.com/office/officeart/2005/8/layout/chevron2"/>
    <dgm:cxn modelId="{E42E2419-C5BA-486F-8E99-0794D03BB5CE}" srcId="{5C793C2F-AFCD-41C5-BA66-5BEDD98AF0D1}" destId="{C622EF88-DD41-458D-A332-99A0BCB6B5E5}" srcOrd="0" destOrd="0" parTransId="{EAA84201-DD93-4755-A27A-9360FA772611}" sibTransId="{E0C0F40C-EB3B-4F89-A676-6D6C04C23C81}"/>
    <dgm:cxn modelId="{035BA0E5-037A-4312-8012-F505CC47781B}" srcId="{1CE5B965-AB04-4449-A65A-90C716B82F4E}" destId="{6BF1A758-EF6F-4279-BA9C-DA039C10DD3D}" srcOrd="2" destOrd="0" parTransId="{C6A3629E-3604-4B0D-928F-8DA746621B01}" sibTransId="{07275F99-2D1A-404C-A474-8367958EEDB2}"/>
    <dgm:cxn modelId="{30F35356-BF96-4B2C-A426-C6AC14946CD2}" type="presOf" srcId="{9CBC695E-F03B-47E4-AC57-BE96F71E3887}" destId="{D84B9E60-C292-404A-A9E4-EF259E233017}" srcOrd="0" destOrd="1" presId="urn:microsoft.com/office/officeart/2005/8/layout/chevron2"/>
    <dgm:cxn modelId="{54C5AB5D-6F2E-4E90-8EE5-7B6F3F284A0D}" srcId="{F6C991ED-949F-4E3D-9F35-F617635B1C9F}" destId="{9CBC695E-F03B-47E4-AC57-BE96F71E3887}" srcOrd="1" destOrd="0" parTransId="{78B97DFA-FEB2-4702-A397-D8D1118874C8}" sibTransId="{E076D6D9-2940-4C83-8045-C193B60EAB19}"/>
    <dgm:cxn modelId="{C40A31E5-CFE7-435F-92B4-A11DA957D71C}" type="presParOf" srcId="{3E04E53B-3CC6-47A1-82BD-D8D0FF68CDDC}" destId="{9B40D93D-DAAB-4C54-B3B4-93B1D20BA923}" srcOrd="0" destOrd="0" presId="urn:microsoft.com/office/officeart/2005/8/layout/chevron2"/>
    <dgm:cxn modelId="{275D7B65-F291-43B6-A0A8-E5E9CE2E18FD}" type="presParOf" srcId="{9B40D93D-DAAB-4C54-B3B4-93B1D20BA923}" destId="{3B1CE6EB-51EA-4B55-AF46-37E27F1BA030}" srcOrd="0" destOrd="0" presId="urn:microsoft.com/office/officeart/2005/8/layout/chevron2"/>
    <dgm:cxn modelId="{D65000F6-C8F8-4747-AE08-7CC5C5285601}" type="presParOf" srcId="{9B40D93D-DAAB-4C54-B3B4-93B1D20BA923}" destId="{01F0D051-6043-411A-8B7A-31A353237587}" srcOrd="1" destOrd="0" presId="urn:microsoft.com/office/officeart/2005/8/layout/chevron2"/>
    <dgm:cxn modelId="{7ECF2CB9-FB07-4BD3-853C-30EE4CDF0991}" type="presParOf" srcId="{3E04E53B-3CC6-47A1-82BD-D8D0FF68CDDC}" destId="{621D058B-8D57-4E70-95F3-0B743554947D}" srcOrd="1" destOrd="0" presId="urn:microsoft.com/office/officeart/2005/8/layout/chevron2"/>
    <dgm:cxn modelId="{2E99D791-38D4-4ADB-B3C5-BFDCB566C048}" type="presParOf" srcId="{3E04E53B-3CC6-47A1-82BD-D8D0FF68CDDC}" destId="{57620626-2CD0-4F8A-9111-46E4B2858C86}" srcOrd="2" destOrd="0" presId="urn:microsoft.com/office/officeart/2005/8/layout/chevron2"/>
    <dgm:cxn modelId="{283B0BA7-687F-4402-A47C-460C50382DC1}" type="presParOf" srcId="{57620626-2CD0-4F8A-9111-46E4B2858C86}" destId="{F2EDC11D-A242-46BF-A85B-F3B8D7AC75D3}" srcOrd="0" destOrd="0" presId="urn:microsoft.com/office/officeart/2005/8/layout/chevron2"/>
    <dgm:cxn modelId="{210BDB02-2468-4142-9589-9E5A8B9DB7F2}" type="presParOf" srcId="{57620626-2CD0-4F8A-9111-46E4B2858C86}" destId="{D84B9E60-C292-404A-A9E4-EF259E233017}" srcOrd="1" destOrd="0" presId="urn:microsoft.com/office/officeart/2005/8/layout/chevron2"/>
    <dgm:cxn modelId="{50BED811-08D1-4194-8B75-CE279FE720DB}" type="presParOf" srcId="{3E04E53B-3CC6-47A1-82BD-D8D0FF68CDDC}" destId="{9E4933C3-3BA1-4F41-BC78-9194EA2C6C56}" srcOrd="3" destOrd="0" presId="urn:microsoft.com/office/officeart/2005/8/layout/chevron2"/>
    <dgm:cxn modelId="{FE71311B-3716-40BD-98C8-151BB6BA87D2}" type="presParOf" srcId="{3E04E53B-3CC6-47A1-82BD-D8D0FF68CDDC}" destId="{527977E7-9F73-4B7D-AD0E-969EF6A0ED8B}" srcOrd="4" destOrd="0" presId="urn:microsoft.com/office/officeart/2005/8/layout/chevron2"/>
    <dgm:cxn modelId="{A74F1187-C0AE-4A13-93B7-2319DEBB5378}" type="presParOf" srcId="{527977E7-9F73-4B7D-AD0E-969EF6A0ED8B}" destId="{18B28F6F-1892-4C28-B6C4-66E1120776EC}" srcOrd="0" destOrd="0" presId="urn:microsoft.com/office/officeart/2005/8/layout/chevron2"/>
    <dgm:cxn modelId="{1C39C2B7-CF3C-45D4-A4E9-C72BF4AA098E}" type="presParOf" srcId="{527977E7-9F73-4B7D-AD0E-969EF6A0ED8B}" destId="{B0369F6E-D10F-4E84-9B62-92AC8AD232C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85DF72-F9A1-405A-A885-312115937F3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F50A1C-CA0B-4FEC-B0CE-33413C0AAAE0}">
      <dgm:prSet phldrT="[文本]"/>
      <dgm:spPr>
        <a:solidFill>
          <a:srgbClr val="1B4367"/>
        </a:solidFill>
      </dgm:spPr>
      <dgm:t>
        <a:bodyPr/>
        <a:lstStyle/>
        <a:p>
          <a:r>
            <a:rPr lang="zh-CN" altLang="en-US" dirty="0" smtClean="0"/>
            <a:t>安防系统</a:t>
          </a:r>
          <a:endParaRPr lang="zh-CN" altLang="en-US" dirty="0"/>
        </a:p>
      </dgm:t>
    </dgm:pt>
    <dgm:pt modelId="{0EC4E70A-CDE7-44F9-A5CF-547EBD4C8772}" type="parTrans" cxnId="{BCF59F05-8F63-4501-8597-5A167AF907F1}">
      <dgm:prSet/>
      <dgm:spPr/>
      <dgm:t>
        <a:bodyPr/>
        <a:lstStyle/>
        <a:p>
          <a:endParaRPr lang="zh-CN" altLang="en-US"/>
        </a:p>
      </dgm:t>
    </dgm:pt>
    <dgm:pt modelId="{A80DF9A0-B590-4363-B9BC-E1E2A7891184}" type="sibTrans" cxnId="{BCF59F05-8F63-4501-8597-5A167AF907F1}">
      <dgm:prSet/>
      <dgm:spPr/>
      <dgm:t>
        <a:bodyPr/>
        <a:lstStyle/>
        <a:p>
          <a:endParaRPr lang="zh-CN" altLang="en-US"/>
        </a:p>
      </dgm:t>
    </dgm:pt>
    <dgm:pt modelId="{41EF76EE-4C03-4331-B630-5F0073296F3E}">
      <dgm:prSet phldrT="[文本]"/>
      <dgm:spPr>
        <a:solidFill>
          <a:srgbClr val="1B4367"/>
        </a:solidFill>
      </dgm:spPr>
      <dgm:t>
        <a:bodyPr/>
        <a:lstStyle/>
        <a:p>
          <a:r>
            <a:rPr lang="zh-CN" altLang="en-US" dirty="0" smtClean="0"/>
            <a:t>门磁</a:t>
          </a:r>
          <a:endParaRPr lang="zh-CN" altLang="en-US" dirty="0"/>
        </a:p>
      </dgm:t>
    </dgm:pt>
    <dgm:pt modelId="{70DD429E-B4DB-435A-B266-3C3373943895}" type="parTrans" cxnId="{FD24AD5F-1E0B-4185-8AD7-6C948FB70D56}">
      <dgm:prSet/>
      <dgm:spPr/>
      <dgm:t>
        <a:bodyPr/>
        <a:lstStyle/>
        <a:p>
          <a:endParaRPr lang="zh-CN" altLang="en-US"/>
        </a:p>
      </dgm:t>
    </dgm:pt>
    <dgm:pt modelId="{193E310B-77AF-472D-B6F7-627928173847}" type="sibTrans" cxnId="{FD24AD5F-1E0B-4185-8AD7-6C948FB70D56}">
      <dgm:prSet/>
      <dgm:spPr/>
      <dgm:t>
        <a:bodyPr/>
        <a:lstStyle/>
        <a:p>
          <a:endParaRPr lang="zh-CN" altLang="en-US"/>
        </a:p>
      </dgm:t>
    </dgm:pt>
    <dgm:pt modelId="{8EC42954-7436-4673-B595-10E8C4DB0CF5}">
      <dgm:prSet phldrT="[文本]"/>
      <dgm:spPr>
        <a:solidFill>
          <a:srgbClr val="1B4367"/>
        </a:solidFill>
      </dgm:spPr>
      <dgm:t>
        <a:bodyPr/>
        <a:lstStyle/>
        <a:p>
          <a:r>
            <a:rPr lang="zh-CN" altLang="en-US" dirty="0" smtClean="0"/>
            <a:t>人体感应</a:t>
          </a:r>
          <a:endParaRPr lang="zh-CN" altLang="en-US" dirty="0"/>
        </a:p>
      </dgm:t>
    </dgm:pt>
    <dgm:pt modelId="{01565D1F-4615-4809-A86D-42D8125EE745}" type="parTrans" cxnId="{048015A1-071A-4840-A255-E6F0E50A29F1}">
      <dgm:prSet/>
      <dgm:spPr/>
      <dgm:t>
        <a:bodyPr/>
        <a:lstStyle/>
        <a:p>
          <a:endParaRPr lang="zh-CN" altLang="en-US"/>
        </a:p>
      </dgm:t>
    </dgm:pt>
    <dgm:pt modelId="{6D688F79-E6A4-47C5-A39A-5AB2708EE1E6}" type="sibTrans" cxnId="{048015A1-071A-4840-A255-E6F0E50A29F1}">
      <dgm:prSet/>
      <dgm:spPr/>
      <dgm:t>
        <a:bodyPr/>
        <a:lstStyle/>
        <a:p>
          <a:endParaRPr lang="zh-CN" altLang="en-US"/>
        </a:p>
      </dgm:t>
    </dgm:pt>
    <dgm:pt modelId="{A361D5E4-0666-464B-94AD-7722F6C1BBAA}">
      <dgm:prSet phldrT="[文本]"/>
      <dgm:spPr>
        <a:solidFill>
          <a:srgbClr val="1B4367"/>
        </a:solidFill>
      </dgm:spPr>
      <dgm:t>
        <a:bodyPr/>
        <a:lstStyle/>
        <a:p>
          <a:r>
            <a:rPr lang="zh-CN" altLang="en-US" dirty="0" smtClean="0"/>
            <a:t>水浸检测</a:t>
          </a:r>
          <a:endParaRPr lang="zh-CN" altLang="en-US" dirty="0"/>
        </a:p>
      </dgm:t>
    </dgm:pt>
    <dgm:pt modelId="{02B120FE-87D9-4B86-AE42-1E191459BA32}" type="parTrans" cxnId="{89132943-5FDB-4C80-9475-FCB5A9E1C814}">
      <dgm:prSet/>
      <dgm:spPr/>
      <dgm:t>
        <a:bodyPr/>
        <a:lstStyle/>
        <a:p>
          <a:endParaRPr lang="zh-CN" altLang="en-US"/>
        </a:p>
      </dgm:t>
    </dgm:pt>
    <dgm:pt modelId="{62141524-8174-4BE5-8F38-E9C4FC5FACB4}" type="sibTrans" cxnId="{89132943-5FDB-4C80-9475-FCB5A9E1C814}">
      <dgm:prSet/>
      <dgm:spPr/>
      <dgm:t>
        <a:bodyPr/>
        <a:lstStyle/>
        <a:p>
          <a:endParaRPr lang="zh-CN" altLang="en-US"/>
        </a:p>
      </dgm:t>
    </dgm:pt>
    <dgm:pt modelId="{309B14C4-680B-470B-8B27-37871BA37C33}">
      <dgm:prSet phldrT="[文本]"/>
      <dgm:spPr>
        <a:solidFill>
          <a:srgbClr val="1B4367"/>
        </a:solidFill>
      </dgm:spPr>
      <dgm:t>
        <a:bodyPr/>
        <a:lstStyle/>
        <a:p>
          <a:r>
            <a:rPr lang="zh-CN" altLang="en-US" dirty="0" smtClean="0"/>
            <a:t>烟雾检测</a:t>
          </a:r>
          <a:endParaRPr lang="zh-CN" altLang="en-US" dirty="0"/>
        </a:p>
      </dgm:t>
    </dgm:pt>
    <dgm:pt modelId="{32CCD09E-A7D2-4937-A203-63903ABED3D4}" type="parTrans" cxnId="{13528BB3-DACA-41C3-BEBD-33D9DB5AA03B}">
      <dgm:prSet/>
      <dgm:spPr/>
      <dgm:t>
        <a:bodyPr/>
        <a:lstStyle/>
        <a:p>
          <a:endParaRPr lang="zh-CN" altLang="en-US"/>
        </a:p>
      </dgm:t>
    </dgm:pt>
    <dgm:pt modelId="{7D8C63AB-900E-4056-B4E0-72D613EF6777}" type="sibTrans" cxnId="{13528BB3-DACA-41C3-BEBD-33D9DB5AA03B}">
      <dgm:prSet/>
      <dgm:spPr/>
      <dgm:t>
        <a:bodyPr/>
        <a:lstStyle/>
        <a:p>
          <a:endParaRPr lang="zh-CN" altLang="en-US"/>
        </a:p>
      </dgm:t>
    </dgm:pt>
    <dgm:pt modelId="{62E5E38C-C42C-4C99-B9A5-A09CF12FAA38}">
      <dgm:prSet phldrT="[文本]"/>
      <dgm:spPr>
        <a:solidFill>
          <a:srgbClr val="1B4367"/>
        </a:solidFill>
      </dgm:spPr>
      <dgm:t>
        <a:bodyPr/>
        <a:lstStyle/>
        <a:p>
          <a:r>
            <a:rPr lang="zh-CN" altLang="en-US" dirty="0" smtClean="0"/>
            <a:t>易燃气体检测</a:t>
          </a:r>
          <a:endParaRPr lang="zh-CN" altLang="en-US" dirty="0"/>
        </a:p>
      </dgm:t>
    </dgm:pt>
    <dgm:pt modelId="{CD489567-7A85-4E37-9A2C-7464112F2CC0}" type="parTrans" cxnId="{FBADBF7E-495F-435B-91C5-E27AE67025A2}">
      <dgm:prSet/>
      <dgm:spPr/>
      <dgm:t>
        <a:bodyPr/>
        <a:lstStyle/>
        <a:p>
          <a:endParaRPr lang="zh-CN" altLang="en-US"/>
        </a:p>
      </dgm:t>
    </dgm:pt>
    <dgm:pt modelId="{5B4AA6F6-7192-4E03-B362-8E5D87841A53}" type="sibTrans" cxnId="{FBADBF7E-495F-435B-91C5-E27AE67025A2}">
      <dgm:prSet/>
      <dgm:spPr/>
      <dgm:t>
        <a:bodyPr/>
        <a:lstStyle/>
        <a:p>
          <a:endParaRPr lang="zh-CN" altLang="en-US"/>
        </a:p>
      </dgm:t>
    </dgm:pt>
    <dgm:pt modelId="{2702089E-D709-40E1-850C-8CC8E19637BB}" type="pres">
      <dgm:prSet presAssocID="{E685DF72-F9A1-405A-A885-312115937F3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98EE56-DD31-4DC5-9C26-A09A0085E19F}" type="pres">
      <dgm:prSet presAssocID="{8CF50A1C-CA0B-4FEC-B0CE-33413C0AAAE0}" presName="centerShape" presStyleLbl="node0" presStyleIdx="0" presStyleCnt="1" custLinFactNeighborX="325" custLinFactNeighborY="325"/>
      <dgm:spPr/>
      <dgm:t>
        <a:bodyPr/>
        <a:lstStyle/>
        <a:p>
          <a:endParaRPr lang="zh-CN" altLang="en-US"/>
        </a:p>
      </dgm:t>
    </dgm:pt>
    <dgm:pt modelId="{56F8650C-6B66-4F68-AE51-37778FF8E614}" type="pres">
      <dgm:prSet presAssocID="{41EF76EE-4C03-4331-B630-5F0073296F3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AED83E-4BF2-48D0-9F8D-98CA3D9418A9}" type="pres">
      <dgm:prSet presAssocID="{41EF76EE-4C03-4331-B630-5F0073296F3E}" presName="dummy" presStyleCnt="0"/>
      <dgm:spPr/>
    </dgm:pt>
    <dgm:pt modelId="{BAA6E316-8A5A-4026-9491-062A66C55567}" type="pres">
      <dgm:prSet presAssocID="{193E310B-77AF-472D-B6F7-627928173847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43088C48-33E6-4CAE-9171-5CBCCB59D556}" type="pres">
      <dgm:prSet presAssocID="{8EC42954-7436-4673-B595-10E8C4DB0CF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E54914-949C-48A3-A3C3-E50C25E3B397}" type="pres">
      <dgm:prSet presAssocID="{8EC42954-7436-4673-B595-10E8C4DB0CF5}" presName="dummy" presStyleCnt="0"/>
      <dgm:spPr/>
    </dgm:pt>
    <dgm:pt modelId="{0050C73F-1848-41AB-B68F-A90DFF193D26}" type="pres">
      <dgm:prSet presAssocID="{6D688F79-E6A4-47C5-A39A-5AB2708EE1E6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580EBD19-9210-48A5-9E1A-C0758ECE9B85}" type="pres">
      <dgm:prSet presAssocID="{A361D5E4-0666-464B-94AD-7722F6C1BBA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A211B7-EF6E-45BE-9869-DFA625BA8590}" type="pres">
      <dgm:prSet presAssocID="{A361D5E4-0666-464B-94AD-7722F6C1BBAA}" presName="dummy" presStyleCnt="0"/>
      <dgm:spPr/>
    </dgm:pt>
    <dgm:pt modelId="{12C1B9AC-6944-4CC3-8246-23309377E866}" type="pres">
      <dgm:prSet presAssocID="{62141524-8174-4BE5-8F38-E9C4FC5FACB4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6B6D4B03-E40F-4940-A133-8227C567496F}" type="pres">
      <dgm:prSet presAssocID="{309B14C4-680B-470B-8B27-37871BA37C3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E8267C-0197-458F-AC89-0E6C3701CB10}" type="pres">
      <dgm:prSet presAssocID="{309B14C4-680B-470B-8B27-37871BA37C33}" presName="dummy" presStyleCnt="0"/>
      <dgm:spPr/>
    </dgm:pt>
    <dgm:pt modelId="{4365A539-E051-4333-9A43-03576A80DE14}" type="pres">
      <dgm:prSet presAssocID="{7D8C63AB-900E-4056-B4E0-72D613EF6777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3EC5CC83-6ECB-4AE3-B435-B18444101594}" type="pres">
      <dgm:prSet presAssocID="{62E5E38C-C42C-4C99-B9A5-A09CF12FAA3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E2087B-A7B0-43D3-9F78-29DFC2B2EA5C}" type="pres">
      <dgm:prSet presAssocID="{62E5E38C-C42C-4C99-B9A5-A09CF12FAA38}" presName="dummy" presStyleCnt="0"/>
      <dgm:spPr/>
    </dgm:pt>
    <dgm:pt modelId="{A1B9B8C7-51E7-45A1-B604-8A88B178E309}" type="pres">
      <dgm:prSet presAssocID="{5B4AA6F6-7192-4E03-B362-8E5D87841A53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CC8A588D-644C-47BB-A85D-FFBD90B2EE01}" type="presOf" srcId="{8CF50A1C-CA0B-4FEC-B0CE-33413C0AAAE0}" destId="{BB98EE56-DD31-4DC5-9C26-A09A0085E19F}" srcOrd="0" destOrd="0" presId="urn:microsoft.com/office/officeart/2005/8/layout/radial6"/>
    <dgm:cxn modelId="{F29A2BF8-9D7E-482A-A458-E7545567D626}" type="presOf" srcId="{309B14C4-680B-470B-8B27-37871BA37C33}" destId="{6B6D4B03-E40F-4940-A133-8227C567496F}" srcOrd="0" destOrd="0" presId="urn:microsoft.com/office/officeart/2005/8/layout/radial6"/>
    <dgm:cxn modelId="{B5A9C1D7-5827-418D-A587-A90D88F0A5C5}" type="presOf" srcId="{A361D5E4-0666-464B-94AD-7722F6C1BBAA}" destId="{580EBD19-9210-48A5-9E1A-C0758ECE9B85}" srcOrd="0" destOrd="0" presId="urn:microsoft.com/office/officeart/2005/8/layout/radial6"/>
    <dgm:cxn modelId="{57AA3B8D-6817-457B-8ADE-62899DCB0B68}" type="presOf" srcId="{6D688F79-E6A4-47C5-A39A-5AB2708EE1E6}" destId="{0050C73F-1848-41AB-B68F-A90DFF193D26}" srcOrd="0" destOrd="0" presId="urn:microsoft.com/office/officeart/2005/8/layout/radial6"/>
    <dgm:cxn modelId="{788AA191-A95A-4A4F-99DB-CB3FCDB6E257}" type="presOf" srcId="{E685DF72-F9A1-405A-A885-312115937F32}" destId="{2702089E-D709-40E1-850C-8CC8E19637BB}" srcOrd="0" destOrd="0" presId="urn:microsoft.com/office/officeart/2005/8/layout/radial6"/>
    <dgm:cxn modelId="{FBADBF7E-495F-435B-91C5-E27AE67025A2}" srcId="{8CF50A1C-CA0B-4FEC-B0CE-33413C0AAAE0}" destId="{62E5E38C-C42C-4C99-B9A5-A09CF12FAA38}" srcOrd="4" destOrd="0" parTransId="{CD489567-7A85-4E37-9A2C-7464112F2CC0}" sibTransId="{5B4AA6F6-7192-4E03-B362-8E5D87841A53}"/>
    <dgm:cxn modelId="{7424B32B-40DC-46B6-A18B-D9BC0A761FCA}" type="presOf" srcId="{7D8C63AB-900E-4056-B4E0-72D613EF6777}" destId="{4365A539-E051-4333-9A43-03576A80DE14}" srcOrd="0" destOrd="0" presId="urn:microsoft.com/office/officeart/2005/8/layout/radial6"/>
    <dgm:cxn modelId="{FD24AD5F-1E0B-4185-8AD7-6C948FB70D56}" srcId="{8CF50A1C-CA0B-4FEC-B0CE-33413C0AAAE0}" destId="{41EF76EE-4C03-4331-B630-5F0073296F3E}" srcOrd="0" destOrd="0" parTransId="{70DD429E-B4DB-435A-B266-3C3373943895}" sibTransId="{193E310B-77AF-472D-B6F7-627928173847}"/>
    <dgm:cxn modelId="{AF05D7F1-65C0-4EA7-8826-495953C64750}" type="presOf" srcId="{62E5E38C-C42C-4C99-B9A5-A09CF12FAA38}" destId="{3EC5CC83-6ECB-4AE3-B435-B18444101594}" srcOrd="0" destOrd="0" presId="urn:microsoft.com/office/officeart/2005/8/layout/radial6"/>
    <dgm:cxn modelId="{BCF59F05-8F63-4501-8597-5A167AF907F1}" srcId="{E685DF72-F9A1-405A-A885-312115937F32}" destId="{8CF50A1C-CA0B-4FEC-B0CE-33413C0AAAE0}" srcOrd="0" destOrd="0" parTransId="{0EC4E70A-CDE7-44F9-A5CF-547EBD4C8772}" sibTransId="{A80DF9A0-B590-4363-B9BC-E1E2A7891184}"/>
    <dgm:cxn modelId="{D657AA07-9803-4C49-99F2-C9C77C24A4BD}" type="presOf" srcId="{62141524-8174-4BE5-8F38-E9C4FC5FACB4}" destId="{12C1B9AC-6944-4CC3-8246-23309377E866}" srcOrd="0" destOrd="0" presId="urn:microsoft.com/office/officeart/2005/8/layout/radial6"/>
    <dgm:cxn modelId="{343DEF1D-9829-44E3-9DCD-F6C61266DEF0}" type="presOf" srcId="{5B4AA6F6-7192-4E03-B362-8E5D87841A53}" destId="{A1B9B8C7-51E7-45A1-B604-8A88B178E309}" srcOrd="0" destOrd="0" presId="urn:microsoft.com/office/officeart/2005/8/layout/radial6"/>
    <dgm:cxn modelId="{13528BB3-DACA-41C3-BEBD-33D9DB5AA03B}" srcId="{8CF50A1C-CA0B-4FEC-B0CE-33413C0AAAE0}" destId="{309B14C4-680B-470B-8B27-37871BA37C33}" srcOrd="3" destOrd="0" parTransId="{32CCD09E-A7D2-4937-A203-63903ABED3D4}" sibTransId="{7D8C63AB-900E-4056-B4E0-72D613EF6777}"/>
    <dgm:cxn modelId="{4F5ABBCF-A9A8-4785-BCA1-5AEDA99279D5}" type="presOf" srcId="{41EF76EE-4C03-4331-B630-5F0073296F3E}" destId="{56F8650C-6B66-4F68-AE51-37778FF8E614}" srcOrd="0" destOrd="0" presId="urn:microsoft.com/office/officeart/2005/8/layout/radial6"/>
    <dgm:cxn modelId="{51478742-253F-4008-B6A7-9276DFF5A5F0}" type="presOf" srcId="{8EC42954-7436-4673-B595-10E8C4DB0CF5}" destId="{43088C48-33E6-4CAE-9171-5CBCCB59D556}" srcOrd="0" destOrd="0" presId="urn:microsoft.com/office/officeart/2005/8/layout/radial6"/>
    <dgm:cxn modelId="{048015A1-071A-4840-A255-E6F0E50A29F1}" srcId="{8CF50A1C-CA0B-4FEC-B0CE-33413C0AAAE0}" destId="{8EC42954-7436-4673-B595-10E8C4DB0CF5}" srcOrd="1" destOrd="0" parTransId="{01565D1F-4615-4809-A86D-42D8125EE745}" sibTransId="{6D688F79-E6A4-47C5-A39A-5AB2708EE1E6}"/>
    <dgm:cxn modelId="{89132943-5FDB-4C80-9475-FCB5A9E1C814}" srcId="{8CF50A1C-CA0B-4FEC-B0CE-33413C0AAAE0}" destId="{A361D5E4-0666-464B-94AD-7722F6C1BBAA}" srcOrd="2" destOrd="0" parTransId="{02B120FE-87D9-4B86-AE42-1E191459BA32}" sibTransId="{62141524-8174-4BE5-8F38-E9C4FC5FACB4}"/>
    <dgm:cxn modelId="{F38C78A1-0763-44FA-BDA5-BE6BBB25E3F6}" type="presOf" srcId="{193E310B-77AF-472D-B6F7-627928173847}" destId="{BAA6E316-8A5A-4026-9491-062A66C55567}" srcOrd="0" destOrd="0" presId="urn:microsoft.com/office/officeart/2005/8/layout/radial6"/>
    <dgm:cxn modelId="{3686B8D7-7BB8-4325-A719-65B12F56973A}" type="presParOf" srcId="{2702089E-D709-40E1-850C-8CC8E19637BB}" destId="{BB98EE56-DD31-4DC5-9C26-A09A0085E19F}" srcOrd="0" destOrd="0" presId="urn:microsoft.com/office/officeart/2005/8/layout/radial6"/>
    <dgm:cxn modelId="{1779965E-6A85-4771-B6C1-FD8A28E93CA1}" type="presParOf" srcId="{2702089E-D709-40E1-850C-8CC8E19637BB}" destId="{56F8650C-6B66-4F68-AE51-37778FF8E614}" srcOrd="1" destOrd="0" presId="urn:microsoft.com/office/officeart/2005/8/layout/radial6"/>
    <dgm:cxn modelId="{6DD8D6EF-E7BE-4B0C-B7CB-12EFD5C94B45}" type="presParOf" srcId="{2702089E-D709-40E1-850C-8CC8E19637BB}" destId="{E1AED83E-4BF2-48D0-9F8D-98CA3D9418A9}" srcOrd="2" destOrd="0" presId="urn:microsoft.com/office/officeart/2005/8/layout/radial6"/>
    <dgm:cxn modelId="{77DB122B-5E02-4C8E-8CA4-BD1563A3DA9E}" type="presParOf" srcId="{2702089E-D709-40E1-850C-8CC8E19637BB}" destId="{BAA6E316-8A5A-4026-9491-062A66C55567}" srcOrd="3" destOrd="0" presId="urn:microsoft.com/office/officeart/2005/8/layout/radial6"/>
    <dgm:cxn modelId="{50857EB0-2C06-48F3-996F-CA81823F89B9}" type="presParOf" srcId="{2702089E-D709-40E1-850C-8CC8E19637BB}" destId="{43088C48-33E6-4CAE-9171-5CBCCB59D556}" srcOrd="4" destOrd="0" presId="urn:microsoft.com/office/officeart/2005/8/layout/radial6"/>
    <dgm:cxn modelId="{5AA34A9B-C08F-46E5-AD20-1E74E2E64368}" type="presParOf" srcId="{2702089E-D709-40E1-850C-8CC8E19637BB}" destId="{E4E54914-949C-48A3-A3C3-E50C25E3B397}" srcOrd="5" destOrd="0" presId="urn:microsoft.com/office/officeart/2005/8/layout/radial6"/>
    <dgm:cxn modelId="{9F89E361-31EF-4A6C-B958-A9D690040C09}" type="presParOf" srcId="{2702089E-D709-40E1-850C-8CC8E19637BB}" destId="{0050C73F-1848-41AB-B68F-A90DFF193D26}" srcOrd="6" destOrd="0" presId="urn:microsoft.com/office/officeart/2005/8/layout/radial6"/>
    <dgm:cxn modelId="{1D944A1B-2C24-431E-AC15-ABAC3E90215F}" type="presParOf" srcId="{2702089E-D709-40E1-850C-8CC8E19637BB}" destId="{580EBD19-9210-48A5-9E1A-C0758ECE9B85}" srcOrd="7" destOrd="0" presId="urn:microsoft.com/office/officeart/2005/8/layout/radial6"/>
    <dgm:cxn modelId="{62D37238-A318-44BA-9F08-EDA205656FD7}" type="presParOf" srcId="{2702089E-D709-40E1-850C-8CC8E19637BB}" destId="{66A211B7-EF6E-45BE-9869-DFA625BA8590}" srcOrd="8" destOrd="0" presId="urn:microsoft.com/office/officeart/2005/8/layout/radial6"/>
    <dgm:cxn modelId="{348B1BD4-59DB-48C7-B7CF-E45A1EA00929}" type="presParOf" srcId="{2702089E-D709-40E1-850C-8CC8E19637BB}" destId="{12C1B9AC-6944-4CC3-8246-23309377E866}" srcOrd="9" destOrd="0" presId="urn:microsoft.com/office/officeart/2005/8/layout/radial6"/>
    <dgm:cxn modelId="{06C84BE4-1DD7-4223-804C-4F4141856226}" type="presParOf" srcId="{2702089E-D709-40E1-850C-8CC8E19637BB}" destId="{6B6D4B03-E40F-4940-A133-8227C567496F}" srcOrd="10" destOrd="0" presId="urn:microsoft.com/office/officeart/2005/8/layout/radial6"/>
    <dgm:cxn modelId="{913C2010-969D-4918-9629-32D3C3B4FE0F}" type="presParOf" srcId="{2702089E-D709-40E1-850C-8CC8E19637BB}" destId="{9DE8267C-0197-458F-AC89-0E6C3701CB10}" srcOrd="11" destOrd="0" presId="urn:microsoft.com/office/officeart/2005/8/layout/radial6"/>
    <dgm:cxn modelId="{504E19F4-1EFA-41EA-8986-3212C5A5AF17}" type="presParOf" srcId="{2702089E-D709-40E1-850C-8CC8E19637BB}" destId="{4365A539-E051-4333-9A43-03576A80DE14}" srcOrd="12" destOrd="0" presId="urn:microsoft.com/office/officeart/2005/8/layout/radial6"/>
    <dgm:cxn modelId="{936EA119-0E11-44A0-8E7A-9AAA9E8422D8}" type="presParOf" srcId="{2702089E-D709-40E1-850C-8CC8E19637BB}" destId="{3EC5CC83-6ECB-4AE3-B435-B18444101594}" srcOrd="13" destOrd="0" presId="urn:microsoft.com/office/officeart/2005/8/layout/radial6"/>
    <dgm:cxn modelId="{1AA22F29-848C-4D59-BEF4-24F3035C9D1B}" type="presParOf" srcId="{2702089E-D709-40E1-850C-8CC8E19637BB}" destId="{96E2087B-A7B0-43D3-9F78-29DFC2B2EA5C}" srcOrd="14" destOrd="0" presId="urn:microsoft.com/office/officeart/2005/8/layout/radial6"/>
    <dgm:cxn modelId="{2D79CE76-B7CA-4F8F-B991-69C2FE939A8C}" type="presParOf" srcId="{2702089E-D709-40E1-850C-8CC8E19637BB}" destId="{A1B9B8C7-51E7-45A1-B604-8A88B178E309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00671-B92B-4011-892F-045500C818C4}">
      <dsp:nvSpPr>
        <dsp:cNvPr id="0" name=""/>
        <dsp:cNvSpPr/>
      </dsp:nvSpPr>
      <dsp:spPr>
        <a:xfrm>
          <a:off x="3780528" y="2015041"/>
          <a:ext cx="2228385" cy="1804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低成本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低功耗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短距离</a:t>
          </a:r>
          <a:endParaRPr lang="zh-CN" altLang="en-US" sz="1400" kern="1200" dirty="0"/>
        </a:p>
      </dsp:txBody>
      <dsp:txXfrm>
        <a:off x="4488673" y="2505685"/>
        <a:ext cx="1480611" cy="1273788"/>
      </dsp:txXfrm>
    </dsp:sp>
    <dsp:sp modelId="{366CFF41-D01E-4B33-9FC3-0DD37F5B4204}">
      <dsp:nvSpPr>
        <dsp:cNvPr id="0" name=""/>
        <dsp:cNvSpPr/>
      </dsp:nvSpPr>
      <dsp:spPr>
        <a:xfrm>
          <a:off x="0" y="1995157"/>
          <a:ext cx="2145406" cy="1833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速度快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功耗低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短距离</a:t>
          </a:r>
          <a:endParaRPr lang="zh-CN" altLang="en-US" sz="1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kern="1200" dirty="0"/>
        </a:p>
      </dsp:txBody>
      <dsp:txXfrm>
        <a:off x="40267" y="2493696"/>
        <a:ext cx="1421250" cy="1294280"/>
      </dsp:txXfrm>
    </dsp:sp>
    <dsp:sp modelId="{3E690B88-2907-49F8-8DB0-63A5B7AD3964}">
      <dsp:nvSpPr>
        <dsp:cNvPr id="0" name=""/>
        <dsp:cNvSpPr/>
      </dsp:nvSpPr>
      <dsp:spPr>
        <a:xfrm>
          <a:off x="3824386" y="-152466"/>
          <a:ext cx="2184527" cy="18194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速度慢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低成本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短距离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低功耗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组网能力强</a:t>
          </a:r>
          <a:endParaRPr lang="zh-CN" altLang="en-US" sz="1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kern="1200" dirty="0"/>
        </a:p>
      </dsp:txBody>
      <dsp:txXfrm>
        <a:off x="4519711" y="-112499"/>
        <a:ext cx="1449235" cy="1284643"/>
      </dsp:txXfrm>
    </dsp:sp>
    <dsp:sp modelId="{E34F3E4E-7902-47F1-95EF-C9C39BDFB4C0}">
      <dsp:nvSpPr>
        <dsp:cNvPr id="0" name=""/>
        <dsp:cNvSpPr/>
      </dsp:nvSpPr>
      <dsp:spPr>
        <a:xfrm>
          <a:off x="0" y="-101510"/>
          <a:ext cx="2085607" cy="1741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速度快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成本低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组网能力差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功耗大</a:t>
          </a:r>
          <a:endParaRPr lang="zh-CN" altLang="en-US" sz="1400" kern="1200" dirty="0"/>
        </a:p>
      </dsp:txBody>
      <dsp:txXfrm>
        <a:off x="38266" y="-63244"/>
        <a:ext cx="1383392" cy="1229966"/>
      </dsp:txXfrm>
    </dsp:sp>
    <dsp:sp modelId="{389AE8FE-5C12-4CEB-85D8-AA4E6648B525}">
      <dsp:nvSpPr>
        <dsp:cNvPr id="0" name=""/>
        <dsp:cNvSpPr/>
      </dsp:nvSpPr>
      <dsp:spPr>
        <a:xfrm>
          <a:off x="1401780" y="207919"/>
          <a:ext cx="1566498" cy="1566498"/>
        </a:xfrm>
        <a:prstGeom prst="pieWedge">
          <a:avLst/>
        </a:prstGeom>
        <a:solidFill>
          <a:srgbClr val="1B43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WiFi</a:t>
          </a:r>
          <a:endParaRPr lang="zh-CN" altLang="en-US" sz="1900" kern="1200" dirty="0"/>
        </a:p>
      </dsp:txBody>
      <dsp:txXfrm>
        <a:off x="1860597" y="666736"/>
        <a:ext cx="1107681" cy="1107681"/>
      </dsp:txXfrm>
    </dsp:sp>
    <dsp:sp modelId="{60D1C21A-C60E-4AAD-A150-D50E131F58A5}">
      <dsp:nvSpPr>
        <dsp:cNvPr id="0" name=""/>
        <dsp:cNvSpPr/>
      </dsp:nvSpPr>
      <dsp:spPr>
        <a:xfrm rot="5400000">
          <a:off x="3040634" y="207919"/>
          <a:ext cx="1566498" cy="1566498"/>
        </a:xfrm>
        <a:prstGeom prst="pieWedge">
          <a:avLst/>
        </a:prstGeom>
        <a:solidFill>
          <a:srgbClr val="1B43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Zigbee</a:t>
          </a:r>
          <a:endParaRPr lang="zh-CN" altLang="en-US" sz="1900" kern="1200" dirty="0"/>
        </a:p>
      </dsp:txBody>
      <dsp:txXfrm rot="-5400000">
        <a:off x="3040634" y="666736"/>
        <a:ext cx="1107681" cy="1107681"/>
      </dsp:txXfrm>
    </dsp:sp>
    <dsp:sp modelId="{6D494D5F-2D75-4A12-BE80-729757AA4F21}">
      <dsp:nvSpPr>
        <dsp:cNvPr id="0" name=""/>
        <dsp:cNvSpPr/>
      </dsp:nvSpPr>
      <dsp:spPr>
        <a:xfrm rot="10800000">
          <a:off x="3040634" y="1846773"/>
          <a:ext cx="1566498" cy="1566498"/>
        </a:xfrm>
        <a:prstGeom prst="pieWedge">
          <a:avLst/>
        </a:prstGeom>
        <a:solidFill>
          <a:srgbClr val="1B43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Z-wave</a:t>
          </a:r>
          <a:endParaRPr lang="zh-CN" altLang="en-US" sz="1900" kern="1200" dirty="0"/>
        </a:p>
      </dsp:txBody>
      <dsp:txXfrm rot="10800000">
        <a:off x="3040634" y="1846773"/>
        <a:ext cx="1107681" cy="1107681"/>
      </dsp:txXfrm>
    </dsp:sp>
    <dsp:sp modelId="{41F2E1AA-F4F1-4DE9-BEAE-F9990B357DA5}">
      <dsp:nvSpPr>
        <dsp:cNvPr id="0" name=""/>
        <dsp:cNvSpPr/>
      </dsp:nvSpPr>
      <dsp:spPr>
        <a:xfrm rot="16200000">
          <a:off x="1401780" y="1846773"/>
          <a:ext cx="1566498" cy="1566498"/>
        </a:xfrm>
        <a:prstGeom prst="pieWedge">
          <a:avLst/>
        </a:prstGeom>
        <a:solidFill>
          <a:srgbClr val="1B43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蓝牙</a:t>
          </a:r>
          <a:endParaRPr lang="zh-CN" altLang="en-US" sz="1900" kern="1200" dirty="0"/>
        </a:p>
      </dsp:txBody>
      <dsp:txXfrm rot="5400000">
        <a:off x="1860597" y="1846773"/>
        <a:ext cx="1107681" cy="1107681"/>
      </dsp:txXfrm>
    </dsp:sp>
    <dsp:sp modelId="{36A494CD-2F72-4BB0-8C31-C1E7A09EF82C}">
      <dsp:nvSpPr>
        <dsp:cNvPr id="0" name=""/>
        <dsp:cNvSpPr/>
      </dsp:nvSpPr>
      <dsp:spPr>
        <a:xfrm>
          <a:off x="2734098" y="1480156"/>
          <a:ext cx="540858" cy="470311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31B24-790E-435C-9D10-289956CD513C}">
      <dsp:nvSpPr>
        <dsp:cNvPr id="0" name=""/>
        <dsp:cNvSpPr/>
      </dsp:nvSpPr>
      <dsp:spPr>
        <a:xfrm rot="10800000">
          <a:off x="2734098" y="1660396"/>
          <a:ext cx="540858" cy="470311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766F3-81A3-40C7-A90F-EF38CEB83FA4}">
      <dsp:nvSpPr>
        <dsp:cNvPr id="0" name=""/>
        <dsp:cNvSpPr/>
      </dsp:nvSpPr>
      <dsp:spPr>
        <a:xfrm>
          <a:off x="1891691" y="1077104"/>
          <a:ext cx="820646" cy="820646"/>
        </a:xfrm>
        <a:prstGeom prst="roundRect">
          <a:avLst/>
        </a:prstGeom>
        <a:solidFill>
          <a:srgbClr val="1B4367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智能网关</a:t>
          </a:r>
          <a:endParaRPr lang="zh-CN" altLang="en-US" sz="1400" kern="1200" dirty="0"/>
        </a:p>
      </dsp:txBody>
      <dsp:txXfrm>
        <a:off x="1931752" y="1117165"/>
        <a:ext cx="740524" cy="740524"/>
      </dsp:txXfrm>
    </dsp:sp>
    <dsp:sp modelId="{A0347971-D3E7-425A-9624-218CAACBDE9D}">
      <dsp:nvSpPr>
        <dsp:cNvPr id="0" name=""/>
        <dsp:cNvSpPr/>
      </dsp:nvSpPr>
      <dsp:spPr>
        <a:xfrm rot="16200000">
          <a:off x="2111959" y="887049"/>
          <a:ext cx="3801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011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A4325-00B4-4029-8793-AD804CAD2F90}">
      <dsp:nvSpPr>
        <dsp:cNvPr id="0" name=""/>
        <dsp:cNvSpPr/>
      </dsp:nvSpPr>
      <dsp:spPr>
        <a:xfrm>
          <a:off x="2027098" y="147160"/>
          <a:ext cx="549833" cy="549833"/>
        </a:xfrm>
        <a:prstGeom prst="roundRect">
          <a:avLst/>
        </a:prstGeom>
        <a:solidFill>
          <a:srgbClr val="1B4367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智能主机</a:t>
          </a:r>
          <a:endParaRPr lang="zh-CN" altLang="en-US" sz="1400" kern="1200" dirty="0"/>
        </a:p>
      </dsp:txBody>
      <dsp:txXfrm>
        <a:off x="2053939" y="174001"/>
        <a:ext cx="496151" cy="496151"/>
      </dsp:txXfrm>
    </dsp:sp>
    <dsp:sp modelId="{8B504D34-CA1F-4934-8772-3A9B3663A6AB}">
      <dsp:nvSpPr>
        <dsp:cNvPr id="0" name=""/>
        <dsp:cNvSpPr/>
      </dsp:nvSpPr>
      <dsp:spPr>
        <a:xfrm rot="2250054">
          <a:off x="2648009" y="1991790"/>
          <a:ext cx="62256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256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AA3A68-D8FD-4CE6-A02F-BB275A9115E8}">
      <dsp:nvSpPr>
        <dsp:cNvPr id="0" name=""/>
        <dsp:cNvSpPr/>
      </dsp:nvSpPr>
      <dsp:spPr>
        <a:xfrm>
          <a:off x="3206245" y="2117331"/>
          <a:ext cx="549833" cy="549833"/>
        </a:xfrm>
        <a:prstGeom prst="roundRect">
          <a:avLst/>
        </a:prstGeom>
        <a:solidFill>
          <a:srgbClr val="1B4367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传感器</a:t>
          </a:r>
          <a:endParaRPr lang="zh-CN" altLang="en-US" sz="1400" kern="1200" dirty="0"/>
        </a:p>
      </dsp:txBody>
      <dsp:txXfrm>
        <a:off x="3233086" y="2144172"/>
        <a:ext cx="496151" cy="496151"/>
      </dsp:txXfrm>
    </dsp:sp>
    <dsp:sp modelId="{60552EA9-680A-4EB4-B40C-90AF504094D1}">
      <dsp:nvSpPr>
        <dsp:cNvPr id="0" name=""/>
        <dsp:cNvSpPr/>
      </dsp:nvSpPr>
      <dsp:spPr>
        <a:xfrm rot="8457597">
          <a:off x="1347297" y="2013170"/>
          <a:ext cx="6128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28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AD69E-6F8C-484C-AAB4-DE54E09A0D5A}">
      <dsp:nvSpPr>
        <dsp:cNvPr id="0" name=""/>
        <dsp:cNvSpPr/>
      </dsp:nvSpPr>
      <dsp:spPr>
        <a:xfrm>
          <a:off x="865883" y="2154189"/>
          <a:ext cx="549833" cy="549833"/>
        </a:xfrm>
        <a:prstGeom prst="roundRect">
          <a:avLst/>
        </a:prstGeom>
        <a:solidFill>
          <a:srgbClr val="1B4367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传感器</a:t>
          </a:r>
          <a:endParaRPr lang="zh-CN" altLang="en-US" sz="1400" kern="1200" dirty="0"/>
        </a:p>
      </dsp:txBody>
      <dsp:txXfrm>
        <a:off x="892724" y="2181030"/>
        <a:ext cx="496151" cy="4961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5C87B-8E3C-42F2-AFF4-CD50533DF860}">
      <dsp:nvSpPr>
        <dsp:cNvPr id="0" name=""/>
        <dsp:cNvSpPr/>
      </dsp:nvSpPr>
      <dsp:spPr>
        <a:xfrm>
          <a:off x="2438399" y="1890712"/>
          <a:ext cx="1219200" cy="1219200"/>
        </a:xfrm>
        <a:prstGeom prst="roundRect">
          <a:avLst/>
        </a:prstGeom>
        <a:solidFill>
          <a:srgbClr val="1B43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网关</a:t>
          </a:r>
          <a:endParaRPr lang="zh-CN" altLang="en-US" sz="3600" kern="1200" dirty="0"/>
        </a:p>
      </dsp:txBody>
      <dsp:txXfrm>
        <a:off x="2497915" y="1950228"/>
        <a:ext cx="1100168" cy="1100168"/>
      </dsp:txXfrm>
    </dsp:sp>
    <dsp:sp modelId="{12BCB66D-3F2A-49A5-BACB-07F9E588DEB6}">
      <dsp:nvSpPr>
        <dsp:cNvPr id="0" name=""/>
        <dsp:cNvSpPr/>
      </dsp:nvSpPr>
      <dsp:spPr>
        <a:xfrm rot="16200000">
          <a:off x="2620390" y="1463103"/>
          <a:ext cx="85521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521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F5CD7-A0E8-47EB-846E-9A10CE818ACE}">
      <dsp:nvSpPr>
        <dsp:cNvPr id="0" name=""/>
        <dsp:cNvSpPr/>
      </dsp:nvSpPr>
      <dsp:spPr>
        <a:xfrm>
          <a:off x="2639567" y="218630"/>
          <a:ext cx="816864" cy="816864"/>
        </a:xfrm>
        <a:prstGeom prst="roundRect">
          <a:avLst/>
        </a:prstGeom>
        <a:solidFill>
          <a:srgbClr val="1B43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主机</a:t>
          </a:r>
          <a:endParaRPr lang="zh-CN" altLang="en-US" sz="2400" kern="1200" dirty="0"/>
        </a:p>
      </dsp:txBody>
      <dsp:txXfrm>
        <a:off x="2679443" y="258506"/>
        <a:ext cx="737112" cy="737112"/>
      </dsp:txXfrm>
    </dsp:sp>
    <dsp:sp modelId="{AB598451-B462-4330-8E46-9BEB5B77262D}">
      <dsp:nvSpPr>
        <dsp:cNvPr id="0" name=""/>
        <dsp:cNvSpPr/>
      </dsp:nvSpPr>
      <dsp:spPr>
        <a:xfrm rot="1800000">
          <a:off x="3610861" y="3026697"/>
          <a:ext cx="6977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7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2C12E-52DA-4300-9053-2CD64C114FD9}">
      <dsp:nvSpPr>
        <dsp:cNvPr id="0" name=""/>
        <dsp:cNvSpPr/>
      </dsp:nvSpPr>
      <dsp:spPr>
        <a:xfrm>
          <a:off x="4261850" y="3028505"/>
          <a:ext cx="816864" cy="816864"/>
        </a:xfrm>
        <a:prstGeom prst="roundRect">
          <a:avLst/>
        </a:prstGeom>
        <a:solidFill>
          <a:srgbClr val="1B43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传感器</a:t>
          </a:r>
          <a:endParaRPr lang="zh-CN" altLang="en-US" sz="1700" kern="1200" dirty="0"/>
        </a:p>
      </dsp:txBody>
      <dsp:txXfrm>
        <a:off x="4301726" y="3068381"/>
        <a:ext cx="737112" cy="737112"/>
      </dsp:txXfrm>
    </dsp:sp>
    <dsp:sp modelId="{643461FD-D887-46A8-9419-547DA12521FF}">
      <dsp:nvSpPr>
        <dsp:cNvPr id="0" name=""/>
        <dsp:cNvSpPr/>
      </dsp:nvSpPr>
      <dsp:spPr>
        <a:xfrm rot="9000000">
          <a:off x="1787411" y="3026697"/>
          <a:ext cx="6977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7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E73B2-0175-4068-A887-B6D3F92FB7D9}">
      <dsp:nvSpPr>
        <dsp:cNvPr id="0" name=""/>
        <dsp:cNvSpPr/>
      </dsp:nvSpPr>
      <dsp:spPr>
        <a:xfrm>
          <a:off x="1017285" y="3028505"/>
          <a:ext cx="816864" cy="816864"/>
        </a:xfrm>
        <a:prstGeom prst="roundRect">
          <a:avLst/>
        </a:prstGeom>
        <a:solidFill>
          <a:srgbClr val="1B43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传感器</a:t>
          </a:r>
          <a:endParaRPr lang="zh-CN" altLang="en-US" sz="1700" kern="1200" dirty="0"/>
        </a:p>
      </dsp:txBody>
      <dsp:txXfrm>
        <a:off x="1057161" y="3068381"/>
        <a:ext cx="737112" cy="7371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B774B-B6C0-472E-83C4-6B22B0854018}">
      <dsp:nvSpPr>
        <dsp:cNvPr id="0" name=""/>
        <dsp:cNvSpPr/>
      </dsp:nvSpPr>
      <dsp:spPr>
        <a:xfrm>
          <a:off x="1352" y="1347915"/>
          <a:ext cx="1769500" cy="14594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传感器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网关</a:t>
          </a:r>
          <a:endParaRPr lang="zh-CN" altLang="en-US" sz="1900" kern="1200" dirty="0"/>
        </a:p>
      </dsp:txBody>
      <dsp:txXfrm>
        <a:off x="34938" y="1381501"/>
        <a:ext cx="1702328" cy="1079552"/>
      </dsp:txXfrm>
    </dsp:sp>
    <dsp:sp modelId="{946177EF-044C-4A53-8C91-8E202ED2A783}">
      <dsp:nvSpPr>
        <dsp:cNvPr id="0" name=""/>
        <dsp:cNvSpPr/>
      </dsp:nvSpPr>
      <dsp:spPr>
        <a:xfrm>
          <a:off x="1015517" y="1766457"/>
          <a:ext cx="1846628" cy="1846628"/>
        </a:xfrm>
        <a:prstGeom prst="leftCircularArrow">
          <a:avLst>
            <a:gd name="adj1" fmla="val 2591"/>
            <a:gd name="adj2" fmla="val 314652"/>
            <a:gd name="adj3" fmla="val 2090163"/>
            <a:gd name="adj4" fmla="val 9024489"/>
            <a:gd name="adj5" fmla="val 30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36AEC-5524-484C-8E98-55F5A5EBFD16}">
      <dsp:nvSpPr>
        <dsp:cNvPr id="0" name=""/>
        <dsp:cNvSpPr/>
      </dsp:nvSpPr>
      <dsp:spPr>
        <a:xfrm>
          <a:off x="394574" y="2494640"/>
          <a:ext cx="1572889" cy="625486"/>
        </a:xfrm>
        <a:prstGeom prst="roundRect">
          <a:avLst>
            <a:gd name="adj" fmla="val 10000"/>
          </a:avLst>
        </a:prstGeom>
        <a:solidFill>
          <a:srgbClr val="1B43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设备</a:t>
          </a:r>
          <a:endParaRPr lang="zh-CN" altLang="en-US" sz="1900" kern="1200" dirty="0"/>
        </a:p>
      </dsp:txBody>
      <dsp:txXfrm>
        <a:off x="412894" y="2512960"/>
        <a:ext cx="1536249" cy="588846"/>
      </dsp:txXfrm>
    </dsp:sp>
    <dsp:sp modelId="{F85526D9-F220-4EB8-A11C-69FAFCCBA7DA}">
      <dsp:nvSpPr>
        <dsp:cNvPr id="0" name=""/>
        <dsp:cNvSpPr/>
      </dsp:nvSpPr>
      <dsp:spPr>
        <a:xfrm>
          <a:off x="2195286" y="1347915"/>
          <a:ext cx="1769500" cy="14594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DriverEditor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Composer</a:t>
          </a:r>
          <a:endParaRPr lang="zh-CN" altLang="en-US" sz="1900" kern="1200" dirty="0"/>
        </a:p>
      </dsp:txBody>
      <dsp:txXfrm>
        <a:off x="2228872" y="1694244"/>
        <a:ext cx="1702328" cy="1079552"/>
      </dsp:txXfrm>
    </dsp:sp>
    <dsp:sp modelId="{A404F1AF-8744-44EC-8527-2C0182842957}">
      <dsp:nvSpPr>
        <dsp:cNvPr id="0" name=""/>
        <dsp:cNvSpPr/>
      </dsp:nvSpPr>
      <dsp:spPr>
        <a:xfrm>
          <a:off x="3194705" y="484988"/>
          <a:ext cx="2072731" cy="2072731"/>
        </a:xfrm>
        <a:prstGeom prst="circularArrow">
          <a:avLst>
            <a:gd name="adj1" fmla="val 2308"/>
            <a:gd name="adj2" fmla="val 278500"/>
            <a:gd name="adj3" fmla="val 19545989"/>
            <a:gd name="adj4" fmla="val 12575511"/>
            <a:gd name="adj5" fmla="val 269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94F37-9E0A-43DC-8C92-ABA7FE6724D0}">
      <dsp:nvSpPr>
        <dsp:cNvPr id="0" name=""/>
        <dsp:cNvSpPr/>
      </dsp:nvSpPr>
      <dsp:spPr>
        <a:xfrm>
          <a:off x="2588508" y="1035172"/>
          <a:ext cx="1572889" cy="625486"/>
        </a:xfrm>
        <a:prstGeom prst="roundRect">
          <a:avLst>
            <a:gd name="adj" fmla="val 10000"/>
          </a:avLst>
        </a:prstGeom>
        <a:solidFill>
          <a:srgbClr val="1B43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驱动开发软件</a:t>
          </a:r>
          <a:endParaRPr lang="zh-CN" altLang="en-US" sz="1900" kern="1200" dirty="0"/>
        </a:p>
      </dsp:txBody>
      <dsp:txXfrm>
        <a:off x="2606828" y="1053492"/>
        <a:ext cx="1536249" cy="588846"/>
      </dsp:txXfrm>
    </dsp:sp>
    <dsp:sp modelId="{DF621F82-278E-4B70-8430-4A44BD062BDF}">
      <dsp:nvSpPr>
        <dsp:cNvPr id="0" name=""/>
        <dsp:cNvSpPr/>
      </dsp:nvSpPr>
      <dsp:spPr>
        <a:xfrm>
          <a:off x="4389220" y="1347915"/>
          <a:ext cx="1769500" cy="14594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主机系统</a:t>
          </a:r>
          <a:r>
            <a:rPr lang="en-US" altLang="zh-CN" sz="1900" kern="1200" dirty="0" smtClean="0"/>
            <a:t>1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主机系统</a:t>
          </a:r>
          <a:r>
            <a:rPr lang="en-US" altLang="zh-CN" sz="1900" kern="1200" dirty="0" smtClean="0"/>
            <a:t>2</a:t>
          </a:r>
          <a:endParaRPr lang="zh-CN" altLang="en-US" sz="1900" kern="1200" dirty="0"/>
        </a:p>
      </dsp:txBody>
      <dsp:txXfrm>
        <a:off x="4422806" y="1381501"/>
        <a:ext cx="1702328" cy="1079552"/>
      </dsp:txXfrm>
    </dsp:sp>
    <dsp:sp modelId="{A6F4EFBD-8858-4F18-BB04-F2B04F73B534}">
      <dsp:nvSpPr>
        <dsp:cNvPr id="0" name=""/>
        <dsp:cNvSpPr/>
      </dsp:nvSpPr>
      <dsp:spPr>
        <a:xfrm>
          <a:off x="4782442" y="2494640"/>
          <a:ext cx="1572889" cy="625486"/>
        </a:xfrm>
        <a:prstGeom prst="roundRect">
          <a:avLst>
            <a:gd name="adj" fmla="val 10000"/>
          </a:avLst>
        </a:prstGeom>
        <a:solidFill>
          <a:srgbClr val="1B43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Control4</a:t>
          </a:r>
          <a:endParaRPr lang="zh-CN" altLang="en-US" sz="1900" kern="1200" dirty="0"/>
        </a:p>
      </dsp:txBody>
      <dsp:txXfrm>
        <a:off x="4800762" y="2512960"/>
        <a:ext cx="1536249" cy="5888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CE6EB-51EA-4B55-AF46-37E27F1BA030}">
      <dsp:nvSpPr>
        <dsp:cNvPr id="0" name=""/>
        <dsp:cNvSpPr/>
      </dsp:nvSpPr>
      <dsp:spPr>
        <a:xfrm rot="5400000">
          <a:off x="-219646" y="222797"/>
          <a:ext cx="1464306" cy="1025014"/>
        </a:xfrm>
        <a:prstGeom prst="chevron">
          <a:avLst/>
        </a:prstGeom>
        <a:solidFill>
          <a:srgbClr val="1B4367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初始化配置（</a:t>
          </a:r>
          <a:r>
            <a:rPr lang="en-US" altLang="zh-CN" sz="1400" kern="1200" dirty="0" smtClean="0"/>
            <a:t>SDK</a:t>
          </a:r>
          <a:r>
            <a:rPr lang="zh-CN" altLang="en-US" sz="1400" kern="1200" dirty="0" smtClean="0"/>
            <a:t>自带）</a:t>
          </a:r>
          <a:endParaRPr lang="zh-CN" altLang="en-US" sz="1400" kern="1200" dirty="0"/>
        </a:p>
      </dsp:txBody>
      <dsp:txXfrm rot="-5400000">
        <a:off x="0" y="515658"/>
        <a:ext cx="1025014" cy="439292"/>
      </dsp:txXfrm>
    </dsp:sp>
    <dsp:sp modelId="{01F0D051-6043-411A-8B7A-31A353237587}">
      <dsp:nvSpPr>
        <dsp:cNvPr id="0" name=""/>
        <dsp:cNvSpPr/>
      </dsp:nvSpPr>
      <dsp:spPr>
        <a:xfrm rot="5400000">
          <a:off x="3500125" y="-2475638"/>
          <a:ext cx="952299" cy="59521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err="1" smtClean="0"/>
            <a:t>uart_init</a:t>
          </a:r>
          <a:r>
            <a:rPr lang="en-US" altLang="zh-CN" sz="1900" kern="1200" dirty="0" smtClean="0"/>
            <a:t>()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err="1" smtClean="0"/>
            <a:t>user_gpio_config</a:t>
          </a:r>
          <a:r>
            <a:rPr lang="en-US" altLang="zh-CN" sz="1900" kern="1200" dirty="0" smtClean="0"/>
            <a:t>()</a:t>
          </a:r>
          <a:endParaRPr lang="zh-CN" altLang="en-US" sz="1900" kern="1200" dirty="0"/>
        </a:p>
      </dsp:txBody>
      <dsp:txXfrm rot="-5400000">
        <a:off x="1000194" y="70780"/>
        <a:ext cx="5905676" cy="859325"/>
      </dsp:txXfrm>
    </dsp:sp>
    <dsp:sp modelId="{F2EDC11D-A242-46BF-A85B-F3B8D7AC75D3}">
      <dsp:nvSpPr>
        <dsp:cNvPr id="0" name=""/>
        <dsp:cNvSpPr/>
      </dsp:nvSpPr>
      <dsp:spPr>
        <a:xfrm rot="5400000">
          <a:off x="-219646" y="1491385"/>
          <a:ext cx="1464306" cy="1025014"/>
        </a:xfrm>
        <a:prstGeom prst="chevron">
          <a:avLst/>
        </a:prstGeom>
        <a:solidFill>
          <a:srgbClr val="1B4367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配置并连接</a:t>
          </a:r>
          <a:r>
            <a:rPr lang="en-US" altLang="zh-CN" sz="1400" kern="1200" dirty="0" smtClean="0"/>
            <a:t>WiFi</a:t>
          </a:r>
          <a:r>
            <a:rPr lang="zh-CN" altLang="en-US" sz="1400" kern="1200" dirty="0" smtClean="0"/>
            <a:t>（</a:t>
          </a:r>
          <a:r>
            <a:rPr lang="en-US" altLang="zh-CN" sz="1400" kern="1200" dirty="0" smtClean="0"/>
            <a:t>SDK</a:t>
          </a:r>
          <a:r>
            <a:rPr lang="zh-CN" altLang="en-US" sz="1400" kern="1200" dirty="0" smtClean="0"/>
            <a:t>自带）</a:t>
          </a:r>
          <a:endParaRPr lang="zh-CN" altLang="en-US" sz="1400" kern="1200" dirty="0"/>
        </a:p>
      </dsp:txBody>
      <dsp:txXfrm rot="-5400000">
        <a:off x="0" y="1784246"/>
        <a:ext cx="1025014" cy="439292"/>
      </dsp:txXfrm>
    </dsp:sp>
    <dsp:sp modelId="{D84B9E60-C292-404A-A9E4-EF259E233017}">
      <dsp:nvSpPr>
        <dsp:cNvPr id="0" name=""/>
        <dsp:cNvSpPr/>
      </dsp:nvSpPr>
      <dsp:spPr>
        <a:xfrm rot="5400000">
          <a:off x="3525196" y="-1228442"/>
          <a:ext cx="951799" cy="59521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err="1" smtClean="0"/>
            <a:t>wifi_set_opmode</a:t>
          </a:r>
          <a:r>
            <a:rPr lang="en-US" altLang="zh-CN" sz="1900" kern="1200" dirty="0" smtClean="0"/>
            <a:t>()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smtClean="0"/>
            <a:t>Wifi_station_set_config</a:t>
          </a:r>
          <a:endParaRPr lang="zh-CN" altLang="en-US" sz="1900" kern="1200" dirty="0"/>
        </a:p>
      </dsp:txBody>
      <dsp:txXfrm rot="-5400000">
        <a:off x="1025015" y="1318202"/>
        <a:ext cx="5905700" cy="858873"/>
      </dsp:txXfrm>
    </dsp:sp>
    <dsp:sp modelId="{18B28F6F-1892-4C28-B6C4-66E1120776EC}">
      <dsp:nvSpPr>
        <dsp:cNvPr id="0" name=""/>
        <dsp:cNvSpPr/>
      </dsp:nvSpPr>
      <dsp:spPr>
        <a:xfrm rot="5400000">
          <a:off x="-219646" y="2759973"/>
          <a:ext cx="1464306" cy="1025014"/>
        </a:xfrm>
        <a:prstGeom prst="chevron">
          <a:avLst/>
        </a:prstGeom>
        <a:solidFill>
          <a:srgbClr val="1B4367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JsonRpc</a:t>
          </a:r>
          <a:r>
            <a:rPr lang="zh-CN" altLang="en-US" sz="1400" kern="1200" dirty="0" smtClean="0"/>
            <a:t>（开发）</a:t>
          </a:r>
          <a:endParaRPr lang="zh-CN" altLang="en-US" sz="1400" kern="1200" dirty="0"/>
        </a:p>
      </dsp:txBody>
      <dsp:txXfrm rot="-5400000">
        <a:off x="0" y="3052834"/>
        <a:ext cx="1025014" cy="439292"/>
      </dsp:txXfrm>
    </dsp:sp>
    <dsp:sp modelId="{B0369F6E-D10F-4E84-9B62-92AC8AD232C7}">
      <dsp:nvSpPr>
        <dsp:cNvPr id="0" name=""/>
        <dsp:cNvSpPr/>
      </dsp:nvSpPr>
      <dsp:spPr>
        <a:xfrm rot="5400000">
          <a:off x="3525196" y="40145"/>
          <a:ext cx="951799" cy="59521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Socket</a:t>
          </a:r>
          <a:r>
            <a:rPr lang="zh-CN" altLang="en-US" sz="1900" kern="1200" dirty="0" smtClean="0"/>
            <a:t>建立通信渠道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err="1" smtClean="0"/>
            <a:t>Cjson</a:t>
          </a:r>
          <a:r>
            <a:rPr lang="zh-CN" altLang="en-US" sz="1900" kern="1200" dirty="0" smtClean="0"/>
            <a:t>解析数据</a:t>
          </a:r>
          <a:endParaRPr lang="zh-CN" altLang="en-US" sz="1900" kern="1200" dirty="0"/>
        </a:p>
      </dsp:txBody>
      <dsp:txXfrm rot="-5400000">
        <a:off x="1025015" y="2586790"/>
        <a:ext cx="5905700" cy="8588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9B8C7-51E7-45A1-B604-8A88B178E309}">
      <dsp:nvSpPr>
        <dsp:cNvPr id="0" name=""/>
        <dsp:cNvSpPr/>
      </dsp:nvSpPr>
      <dsp:spPr>
        <a:xfrm>
          <a:off x="732106" y="311603"/>
          <a:ext cx="2080633" cy="2080633"/>
        </a:xfrm>
        <a:prstGeom prst="blockArc">
          <a:avLst>
            <a:gd name="adj1" fmla="val 1188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5A539-E051-4333-9A43-03576A80DE14}">
      <dsp:nvSpPr>
        <dsp:cNvPr id="0" name=""/>
        <dsp:cNvSpPr/>
      </dsp:nvSpPr>
      <dsp:spPr>
        <a:xfrm>
          <a:off x="732106" y="311603"/>
          <a:ext cx="2080633" cy="2080633"/>
        </a:xfrm>
        <a:prstGeom prst="blockArc">
          <a:avLst>
            <a:gd name="adj1" fmla="val 7560000"/>
            <a:gd name="adj2" fmla="val 1188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1B9AC-6944-4CC3-8246-23309377E866}">
      <dsp:nvSpPr>
        <dsp:cNvPr id="0" name=""/>
        <dsp:cNvSpPr/>
      </dsp:nvSpPr>
      <dsp:spPr>
        <a:xfrm>
          <a:off x="732106" y="311603"/>
          <a:ext cx="2080633" cy="2080633"/>
        </a:xfrm>
        <a:prstGeom prst="blockArc">
          <a:avLst>
            <a:gd name="adj1" fmla="val 3240000"/>
            <a:gd name="adj2" fmla="val 756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0C73F-1848-41AB-B68F-A90DFF193D26}">
      <dsp:nvSpPr>
        <dsp:cNvPr id="0" name=""/>
        <dsp:cNvSpPr/>
      </dsp:nvSpPr>
      <dsp:spPr>
        <a:xfrm>
          <a:off x="732106" y="311603"/>
          <a:ext cx="2080633" cy="2080633"/>
        </a:xfrm>
        <a:prstGeom prst="blockArc">
          <a:avLst>
            <a:gd name="adj1" fmla="val 20520000"/>
            <a:gd name="adj2" fmla="val 324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6E316-8A5A-4026-9491-062A66C55567}">
      <dsp:nvSpPr>
        <dsp:cNvPr id="0" name=""/>
        <dsp:cNvSpPr/>
      </dsp:nvSpPr>
      <dsp:spPr>
        <a:xfrm>
          <a:off x="732106" y="311603"/>
          <a:ext cx="2080633" cy="2080633"/>
        </a:xfrm>
        <a:prstGeom prst="blockArc">
          <a:avLst>
            <a:gd name="adj1" fmla="val 16200000"/>
            <a:gd name="adj2" fmla="val 2052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8EE56-DD31-4DC5-9C26-A09A0085E19F}">
      <dsp:nvSpPr>
        <dsp:cNvPr id="0" name=""/>
        <dsp:cNvSpPr/>
      </dsp:nvSpPr>
      <dsp:spPr>
        <a:xfrm>
          <a:off x="1300439" y="879936"/>
          <a:ext cx="957177" cy="957177"/>
        </a:xfrm>
        <a:prstGeom prst="ellipse">
          <a:avLst/>
        </a:prstGeom>
        <a:solidFill>
          <a:srgbClr val="1B43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安防系统</a:t>
          </a:r>
          <a:endParaRPr lang="zh-CN" altLang="en-US" sz="1500" kern="1200" dirty="0"/>
        </a:p>
      </dsp:txBody>
      <dsp:txXfrm>
        <a:off x="1440614" y="1020111"/>
        <a:ext cx="676827" cy="676827"/>
      </dsp:txXfrm>
    </dsp:sp>
    <dsp:sp modelId="{56F8650C-6B66-4F68-AE51-37778FF8E614}">
      <dsp:nvSpPr>
        <dsp:cNvPr id="0" name=""/>
        <dsp:cNvSpPr/>
      </dsp:nvSpPr>
      <dsp:spPr>
        <a:xfrm>
          <a:off x="1437411" y="712"/>
          <a:ext cx="670024" cy="670024"/>
        </a:xfrm>
        <a:prstGeom prst="ellipse">
          <a:avLst/>
        </a:prstGeom>
        <a:solidFill>
          <a:srgbClr val="1B43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门磁</a:t>
          </a:r>
          <a:endParaRPr lang="zh-CN" altLang="en-US" sz="1100" kern="1200" dirty="0"/>
        </a:p>
      </dsp:txBody>
      <dsp:txXfrm>
        <a:off x="1535534" y="98835"/>
        <a:ext cx="473778" cy="473778"/>
      </dsp:txXfrm>
    </dsp:sp>
    <dsp:sp modelId="{43088C48-33E6-4CAE-9171-5CBCCB59D556}">
      <dsp:nvSpPr>
        <dsp:cNvPr id="0" name=""/>
        <dsp:cNvSpPr/>
      </dsp:nvSpPr>
      <dsp:spPr>
        <a:xfrm>
          <a:off x="2403870" y="702886"/>
          <a:ext cx="670024" cy="670024"/>
        </a:xfrm>
        <a:prstGeom prst="ellipse">
          <a:avLst/>
        </a:prstGeom>
        <a:solidFill>
          <a:srgbClr val="1B43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人体感应</a:t>
          </a:r>
          <a:endParaRPr lang="zh-CN" altLang="en-US" sz="1100" kern="1200" dirty="0"/>
        </a:p>
      </dsp:txBody>
      <dsp:txXfrm>
        <a:off x="2501993" y="801009"/>
        <a:ext cx="473778" cy="473778"/>
      </dsp:txXfrm>
    </dsp:sp>
    <dsp:sp modelId="{580EBD19-9210-48A5-9E1A-C0758ECE9B85}">
      <dsp:nvSpPr>
        <dsp:cNvPr id="0" name=""/>
        <dsp:cNvSpPr/>
      </dsp:nvSpPr>
      <dsp:spPr>
        <a:xfrm>
          <a:off x="2034716" y="1839027"/>
          <a:ext cx="670024" cy="670024"/>
        </a:xfrm>
        <a:prstGeom prst="ellipse">
          <a:avLst/>
        </a:prstGeom>
        <a:solidFill>
          <a:srgbClr val="1B43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水浸检测</a:t>
          </a:r>
          <a:endParaRPr lang="zh-CN" altLang="en-US" sz="1100" kern="1200" dirty="0"/>
        </a:p>
      </dsp:txBody>
      <dsp:txXfrm>
        <a:off x="2132839" y="1937150"/>
        <a:ext cx="473778" cy="473778"/>
      </dsp:txXfrm>
    </dsp:sp>
    <dsp:sp modelId="{6B6D4B03-E40F-4940-A133-8227C567496F}">
      <dsp:nvSpPr>
        <dsp:cNvPr id="0" name=""/>
        <dsp:cNvSpPr/>
      </dsp:nvSpPr>
      <dsp:spPr>
        <a:xfrm>
          <a:off x="840106" y="1839027"/>
          <a:ext cx="670024" cy="670024"/>
        </a:xfrm>
        <a:prstGeom prst="ellipse">
          <a:avLst/>
        </a:prstGeom>
        <a:solidFill>
          <a:srgbClr val="1B43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烟雾检测</a:t>
          </a:r>
          <a:endParaRPr lang="zh-CN" altLang="en-US" sz="1100" kern="1200" dirty="0"/>
        </a:p>
      </dsp:txBody>
      <dsp:txXfrm>
        <a:off x="938229" y="1937150"/>
        <a:ext cx="473778" cy="473778"/>
      </dsp:txXfrm>
    </dsp:sp>
    <dsp:sp modelId="{3EC5CC83-6ECB-4AE3-B435-B18444101594}">
      <dsp:nvSpPr>
        <dsp:cNvPr id="0" name=""/>
        <dsp:cNvSpPr/>
      </dsp:nvSpPr>
      <dsp:spPr>
        <a:xfrm>
          <a:off x="470951" y="702886"/>
          <a:ext cx="670024" cy="670024"/>
        </a:xfrm>
        <a:prstGeom prst="ellipse">
          <a:avLst/>
        </a:prstGeom>
        <a:solidFill>
          <a:srgbClr val="1B43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易燃气体检测</a:t>
          </a:r>
          <a:endParaRPr lang="zh-CN" altLang="en-US" sz="1100" kern="1200" dirty="0"/>
        </a:p>
      </dsp:txBody>
      <dsp:txXfrm>
        <a:off x="569074" y="801009"/>
        <a:ext cx="473778" cy="473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19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9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0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57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82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305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431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639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483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355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88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346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583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86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128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851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43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5120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763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121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9496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855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4404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323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50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2734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031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2128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343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480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8701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79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3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02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04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43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83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36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55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218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579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31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053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432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90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77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8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184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567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349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2018/5/15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3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image" Target="../media/image3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35.jpeg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34.jpeg"/><Relationship Id="rId4" Type="http://schemas.openxmlformats.org/officeDocument/2006/relationships/diagramLayout" Target="../diagrams/layout6.xml"/><Relationship Id="rId9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60171" y="422555"/>
            <a:ext cx="5900346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200" b="1" dirty="0" smtClean="0">
                <a:solidFill>
                  <a:srgbClr val="1B4367"/>
                </a:solidFill>
                <a:cs typeface="+mn-ea"/>
                <a:sym typeface="+mn-lt"/>
              </a:rPr>
              <a:t>浙江理工大学本科毕业设计答辩</a:t>
            </a:r>
            <a:endParaRPr lang="zh-CN" altLang="en-US" sz="3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5979636" y="3232573"/>
            <a:ext cx="3461808" cy="8079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  报  人：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郑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江湖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指导老师：金玉珍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周 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勇（企业）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3012238" y="1589734"/>
            <a:ext cx="5596212" cy="1037351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+mj-ea"/>
              </a:rPr>
              <a:t>基于主机</a:t>
            </a:r>
            <a:r>
              <a:rPr lang="en-US" altLang="zh-CN" sz="2800" cap="none" dirty="0" smtClean="0">
                <a:latin typeface="+mj-ea"/>
              </a:rPr>
              <a:t>Control4</a:t>
            </a:r>
            <a:r>
              <a:rPr lang="zh-CN" altLang="en-US" sz="2800" dirty="0" smtClean="0">
                <a:latin typeface="+mj-ea"/>
              </a:rPr>
              <a:t>与</a:t>
            </a:r>
            <a:r>
              <a:rPr lang="en-US" altLang="zh-CN" sz="2800" dirty="0" smtClean="0">
                <a:latin typeface="+mj-ea"/>
              </a:rPr>
              <a:t>Z</a:t>
            </a:r>
            <a:r>
              <a:rPr lang="en-US" altLang="zh-CN" sz="2800" cap="none" dirty="0" smtClean="0">
                <a:latin typeface="+mj-ea"/>
              </a:rPr>
              <a:t>igbee</a:t>
            </a:r>
            <a:r>
              <a:rPr lang="zh-CN" altLang="en-US" sz="2800" dirty="0" smtClean="0">
                <a:latin typeface="+mj-ea"/>
              </a:rPr>
              <a:t>外扩</a:t>
            </a:r>
            <a:r>
              <a:rPr lang="en-US" altLang="zh-CN" sz="2800" dirty="0" smtClean="0">
                <a:latin typeface="+mj-ea"/>
              </a:rPr>
              <a:t>AP</a:t>
            </a:r>
            <a:r>
              <a:rPr lang="zh-CN" altLang="en-US" sz="2800" dirty="0" smtClean="0">
                <a:latin typeface="+mj-ea"/>
              </a:rPr>
              <a:t>设备的智能家庭安防系统</a:t>
            </a:r>
            <a:endParaRPr lang="zh-CN" altLang="en-US" sz="2800" dirty="0">
              <a:latin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82073" y="4470066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2018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05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17</a:t>
            </a:r>
            <a:r>
              <a:rPr lang="zh-CN" altLang="en-US" sz="1600" dirty="0" smtClean="0"/>
              <a:t>日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709386" y="309785"/>
            <a:ext cx="2261711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600" b="1" dirty="0" smtClean="0">
                <a:solidFill>
                  <a:srgbClr val="1B4367"/>
                </a:solidFill>
                <a:cs typeface="+mn-ea"/>
                <a:sym typeface="+mn-lt"/>
              </a:rPr>
              <a:t>2.3 </a:t>
            </a:r>
            <a:r>
              <a:rPr lang="zh-CN" altLang="en-US" sz="1600" b="1" dirty="0" smtClean="0">
                <a:solidFill>
                  <a:srgbClr val="1B4367"/>
                </a:solidFill>
                <a:cs typeface="+mn-ea"/>
                <a:sym typeface="+mn-lt"/>
              </a:rPr>
              <a:t>通信模型</a:t>
            </a:r>
            <a:endParaRPr lang="zh-CN" altLang="en-US" sz="1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4"/>
          <p:cNvSpPr/>
          <p:nvPr/>
        </p:nvSpPr>
        <p:spPr>
          <a:xfrm>
            <a:off x="3548955" y="1168494"/>
            <a:ext cx="1255759" cy="64858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7640" tIns="167640" rIns="167640" bIns="16764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400" kern="120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23563139"/>
              </p:ext>
            </p:extLst>
          </p:nvPr>
        </p:nvGraphicFramePr>
        <p:xfrm>
          <a:off x="864781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093535" y="1817074"/>
            <a:ext cx="124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WiFi</a:t>
            </a:r>
            <a:endParaRPr lang="zh-CN" altLang="en-US" sz="1800" dirty="0"/>
          </a:p>
        </p:txBody>
      </p:sp>
      <p:sp>
        <p:nvSpPr>
          <p:cNvPr id="8" name="文本框 7"/>
          <p:cNvSpPr txBox="1"/>
          <p:nvPr/>
        </p:nvSpPr>
        <p:spPr>
          <a:xfrm>
            <a:off x="3046228" y="3859618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/>
              <a:t>Zigbee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Graphic spid="6" grpId="0">
        <p:bldAsOne/>
      </p:bldGraphic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111569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 smtClean="0">
                <a:solidFill>
                  <a:srgbClr val="1B4367"/>
                </a:solidFill>
                <a:cs typeface="+mn-ea"/>
                <a:sym typeface="+mn-lt"/>
              </a:rPr>
              <a:t>系统的方案设计及其实现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直接连接符 57"/>
          <p:cNvCxnSpPr/>
          <p:nvPr/>
        </p:nvCxnSpPr>
        <p:spPr>
          <a:xfrm flipV="1">
            <a:off x="2496713" y="1438828"/>
            <a:ext cx="2264075" cy="20775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2564768" y="1736261"/>
            <a:ext cx="2270601" cy="432782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4627079" y="1231080"/>
            <a:ext cx="422319" cy="446276"/>
            <a:chOff x="6368440" y="2745273"/>
            <a:chExt cx="563092" cy="595035"/>
          </a:xfrm>
          <a:solidFill>
            <a:srgbClr val="1B4367"/>
          </a:solidFill>
        </p:grpSpPr>
        <p:sp>
          <p:nvSpPr>
            <p:cNvPr id="34" name="椭圆 33"/>
            <p:cNvSpPr/>
            <p:nvPr/>
          </p:nvSpPr>
          <p:spPr>
            <a:xfrm>
              <a:off x="6368440" y="2745274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4"/>
            <p:cNvSpPr txBox="1"/>
            <p:nvPr/>
          </p:nvSpPr>
          <p:spPr>
            <a:xfrm>
              <a:off x="6378447" y="2745273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文本框 60"/>
          <p:cNvSpPr txBox="1"/>
          <p:nvPr/>
        </p:nvSpPr>
        <p:spPr>
          <a:xfrm>
            <a:off x="5043659" y="1346495"/>
            <a:ext cx="311036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主机的选择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627079" y="1961294"/>
            <a:ext cx="422319" cy="446276"/>
            <a:chOff x="6280888" y="3790231"/>
            <a:chExt cx="563092" cy="595035"/>
          </a:xfrm>
          <a:solidFill>
            <a:srgbClr val="1B4367"/>
          </a:solidFill>
        </p:grpSpPr>
        <p:sp>
          <p:nvSpPr>
            <p:cNvPr id="39" name="椭圆 38"/>
            <p:cNvSpPr/>
            <p:nvPr/>
          </p:nvSpPr>
          <p:spPr>
            <a:xfrm>
              <a:off x="6280888" y="3790232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4"/>
            <p:cNvSpPr txBox="1"/>
            <p:nvPr/>
          </p:nvSpPr>
          <p:spPr>
            <a:xfrm>
              <a:off x="6290895" y="3790231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文本框 60"/>
          <p:cNvSpPr txBox="1"/>
          <p:nvPr/>
        </p:nvSpPr>
        <p:spPr>
          <a:xfrm>
            <a:off x="5018351" y="2051838"/>
            <a:ext cx="311036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设备驱动开发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626726" y="997274"/>
            <a:ext cx="1490906" cy="1477975"/>
            <a:chOff x="2056673" y="2524327"/>
            <a:chExt cx="1987874" cy="1970633"/>
          </a:xfrm>
          <a:solidFill>
            <a:srgbClr val="1B4367"/>
          </a:solidFill>
        </p:grpSpPr>
        <p:sp>
          <p:nvSpPr>
            <p:cNvPr id="47" name="椭圆 46"/>
            <p:cNvSpPr/>
            <p:nvPr/>
          </p:nvSpPr>
          <p:spPr>
            <a:xfrm>
              <a:off x="2056673" y="2524327"/>
              <a:ext cx="1970641" cy="1970633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文本框 15"/>
            <p:cNvSpPr txBox="1"/>
            <p:nvPr/>
          </p:nvSpPr>
          <p:spPr>
            <a:xfrm>
              <a:off x="2073906" y="3195910"/>
              <a:ext cx="1970641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300" b="1" dirty="0" smtClean="0">
                  <a:solidFill>
                    <a:schemeClr val="bg1"/>
                  </a:solidFill>
                  <a:cs typeface="+mn-ea"/>
                  <a:sym typeface="+mn-lt"/>
                </a:rPr>
                <a:t>主机模块</a:t>
              </a:r>
              <a:endParaRPr lang="zh-CN" altLang="en-US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6" name="文本框 15"/>
          <p:cNvSpPr txBox="1"/>
          <p:nvPr/>
        </p:nvSpPr>
        <p:spPr>
          <a:xfrm>
            <a:off x="709386" y="309785"/>
            <a:ext cx="3357288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第三章 系统的方案设计及其实现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2496713" y="3273432"/>
            <a:ext cx="2264075" cy="20775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564768" y="3570865"/>
            <a:ext cx="2270601" cy="432782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4627079" y="3065684"/>
            <a:ext cx="422319" cy="446276"/>
            <a:chOff x="6368440" y="2745273"/>
            <a:chExt cx="563092" cy="595035"/>
          </a:xfrm>
          <a:solidFill>
            <a:srgbClr val="1B4367"/>
          </a:solidFill>
        </p:grpSpPr>
        <p:sp>
          <p:nvSpPr>
            <p:cNvPr id="31" name="椭圆 30"/>
            <p:cNvSpPr/>
            <p:nvPr/>
          </p:nvSpPr>
          <p:spPr>
            <a:xfrm>
              <a:off x="6368440" y="2745274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4"/>
            <p:cNvSpPr txBox="1"/>
            <p:nvPr/>
          </p:nvSpPr>
          <p:spPr>
            <a:xfrm>
              <a:off x="6378447" y="2745273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文本框 60"/>
          <p:cNvSpPr txBox="1"/>
          <p:nvPr/>
        </p:nvSpPr>
        <p:spPr>
          <a:xfrm>
            <a:off x="5071512" y="3142627"/>
            <a:ext cx="311036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硬件设计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627079" y="3795898"/>
            <a:ext cx="422319" cy="446276"/>
            <a:chOff x="6280888" y="3790231"/>
            <a:chExt cx="563092" cy="595035"/>
          </a:xfrm>
          <a:solidFill>
            <a:srgbClr val="1B4367"/>
          </a:solidFill>
        </p:grpSpPr>
        <p:sp>
          <p:nvSpPr>
            <p:cNvPr id="48" name="椭圆 47"/>
            <p:cNvSpPr/>
            <p:nvPr/>
          </p:nvSpPr>
          <p:spPr>
            <a:xfrm>
              <a:off x="6280888" y="3790232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9" name="文本框 34"/>
            <p:cNvSpPr txBox="1"/>
            <p:nvPr/>
          </p:nvSpPr>
          <p:spPr>
            <a:xfrm>
              <a:off x="6290895" y="3790231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0" name="文本框 60"/>
          <p:cNvSpPr txBox="1"/>
          <p:nvPr/>
        </p:nvSpPr>
        <p:spPr>
          <a:xfrm>
            <a:off x="5051164" y="3888231"/>
            <a:ext cx="311036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软件编程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626726" y="2831878"/>
            <a:ext cx="1490906" cy="1477975"/>
            <a:chOff x="2056673" y="2524327"/>
            <a:chExt cx="1987874" cy="1970633"/>
          </a:xfrm>
          <a:solidFill>
            <a:srgbClr val="1B4367"/>
          </a:solidFill>
        </p:grpSpPr>
        <p:sp>
          <p:nvSpPr>
            <p:cNvPr id="52" name="椭圆 51"/>
            <p:cNvSpPr/>
            <p:nvPr/>
          </p:nvSpPr>
          <p:spPr>
            <a:xfrm>
              <a:off x="2056673" y="2524327"/>
              <a:ext cx="1970641" cy="1970633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3" name="文本框 15"/>
            <p:cNvSpPr txBox="1"/>
            <p:nvPr/>
          </p:nvSpPr>
          <p:spPr>
            <a:xfrm>
              <a:off x="2073906" y="3133586"/>
              <a:ext cx="1970641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300" b="1" dirty="0" smtClean="0">
                  <a:solidFill>
                    <a:schemeClr val="bg1"/>
                  </a:solidFill>
                  <a:cs typeface="+mn-ea"/>
                  <a:sym typeface="+mn-lt"/>
                </a:rPr>
                <a:t>网关模块</a:t>
              </a:r>
              <a:endParaRPr lang="zh-CN" altLang="en-US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567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  <p:bldP spid="116" grpId="0"/>
      <p:bldP spid="36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3.1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主机的选择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37"/>
          <p:cNvCxnSpPr/>
          <p:nvPr/>
        </p:nvCxnSpPr>
        <p:spPr>
          <a:xfrm flipH="1" flipV="1">
            <a:off x="3438616" y="1995458"/>
            <a:ext cx="2661395" cy="890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55"/>
          <p:cNvCxnSpPr/>
          <p:nvPr/>
        </p:nvCxnSpPr>
        <p:spPr>
          <a:xfrm flipH="1">
            <a:off x="3438617" y="3575080"/>
            <a:ext cx="266139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56"/>
          <p:cNvCxnSpPr/>
          <p:nvPr/>
        </p:nvCxnSpPr>
        <p:spPr>
          <a:xfrm flipH="1" flipV="1">
            <a:off x="3742013" y="2780679"/>
            <a:ext cx="2354315" cy="407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140"/>
          <p:cNvGrpSpPr/>
          <p:nvPr/>
        </p:nvGrpSpPr>
        <p:grpSpPr>
          <a:xfrm>
            <a:off x="224675" y="1490967"/>
            <a:ext cx="2650270" cy="3259361"/>
            <a:chOff x="964883" y="1937330"/>
            <a:chExt cx="1932410" cy="2451166"/>
          </a:xfrm>
        </p:grpSpPr>
        <p:sp>
          <p:nvSpPr>
            <p:cNvPr id="33" name="Chord 88"/>
            <p:cNvSpPr/>
            <p:nvPr/>
          </p:nvSpPr>
          <p:spPr>
            <a:xfrm rot="5400000">
              <a:off x="964881" y="1937332"/>
              <a:ext cx="1932414" cy="1932410"/>
            </a:xfrm>
            <a:prstGeom prst="chord">
              <a:avLst>
                <a:gd name="adj1" fmla="val 507123"/>
                <a:gd name="adj2" fmla="val 21551980"/>
              </a:avLst>
            </a:pr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270" tIns="226270" rIns="226270" bIns="226270" numCol="1" spcCol="1270" anchor="b" anchorCtr="0">
              <a:noAutofit/>
            </a:bodyPr>
            <a:lstStyle/>
            <a:p>
              <a:pPr algn="ctr" defTabSz="171856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7200" dirty="0">
                <a:latin typeface="+mn-ea"/>
                <a:cs typeface="+mn-ea"/>
              </a:endParaRPr>
            </a:p>
          </p:txBody>
        </p:sp>
        <p:sp>
          <p:nvSpPr>
            <p:cNvPr id="34" name="Rectangle 32"/>
            <p:cNvSpPr/>
            <p:nvPr/>
          </p:nvSpPr>
          <p:spPr>
            <a:xfrm>
              <a:off x="1556627" y="2198272"/>
              <a:ext cx="138566" cy="7502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5900" dirty="0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35" name="Text Placeholder 3"/>
            <p:cNvSpPr txBox="1">
              <a:spLocks/>
            </p:cNvSpPr>
            <p:nvPr/>
          </p:nvSpPr>
          <p:spPr>
            <a:xfrm>
              <a:off x="1365765" y="3879285"/>
              <a:ext cx="1222802" cy="50921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078">
                <a:spcBef>
                  <a:spcPts val="267"/>
                </a:spcBef>
                <a:defRPr/>
              </a:pPr>
              <a:r>
                <a:rPr lang="en-US" altLang="zh-CN" sz="2000" dirty="0" smtClean="0">
                  <a:solidFill>
                    <a:srgbClr val="1B4367"/>
                  </a:solidFill>
                  <a:latin typeface="+mn-ea"/>
                  <a:ea typeface="+mn-ea"/>
                  <a:cs typeface="+mn-ea"/>
                </a:rPr>
                <a:t>Control4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细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文本描述，建议与标题相关并符合整体语言风格</a:t>
              </a:r>
            </a:p>
          </p:txBody>
        </p:sp>
      </p:grpSp>
      <p:grpSp>
        <p:nvGrpSpPr>
          <p:cNvPr id="36" name="Group 58"/>
          <p:cNvGrpSpPr/>
          <p:nvPr/>
        </p:nvGrpSpPr>
        <p:grpSpPr>
          <a:xfrm>
            <a:off x="6285356" y="993409"/>
            <a:ext cx="2672413" cy="418284"/>
            <a:chOff x="424603" y="729170"/>
            <a:chExt cx="2588064" cy="455593"/>
          </a:xfrm>
          <a:solidFill>
            <a:srgbClr val="1B4367"/>
          </a:solidFill>
        </p:grpSpPr>
        <p:sp>
          <p:nvSpPr>
            <p:cNvPr id="37" name="TextBox 59"/>
            <p:cNvSpPr txBox="1"/>
            <p:nvPr/>
          </p:nvSpPr>
          <p:spPr>
            <a:xfrm>
              <a:off x="1009329" y="816229"/>
              <a:ext cx="2003338" cy="26818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</a:rPr>
                <a:t>可做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</a:rPr>
                <a:t>主机，也可做辅机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39" name="Oval 62"/>
            <p:cNvSpPr>
              <a:spLocks noChangeAspect="1"/>
            </p:cNvSpPr>
            <p:nvPr/>
          </p:nvSpPr>
          <p:spPr>
            <a:xfrm>
              <a:off x="424603" y="729170"/>
              <a:ext cx="469021" cy="45559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+mn-ea"/>
                <a:cs typeface="+mn-ea"/>
              </a:endParaRPr>
            </a:p>
          </p:txBody>
        </p:sp>
      </p:grpSp>
      <p:grpSp>
        <p:nvGrpSpPr>
          <p:cNvPr id="40" name="Group 63"/>
          <p:cNvGrpSpPr/>
          <p:nvPr/>
        </p:nvGrpSpPr>
        <p:grpSpPr>
          <a:xfrm>
            <a:off x="6311942" y="1810083"/>
            <a:ext cx="2476696" cy="418284"/>
            <a:chOff x="424603" y="729170"/>
            <a:chExt cx="2398524" cy="455593"/>
          </a:xfrm>
          <a:solidFill>
            <a:srgbClr val="1B4367"/>
          </a:solidFill>
        </p:grpSpPr>
        <p:sp>
          <p:nvSpPr>
            <p:cNvPr id="41" name="TextBox 64"/>
            <p:cNvSpPr txBox="1"/>
            <p:nvPr/>
          </p:nvSpPr>
          <p:spPr>
            <a:xfrm>
              <a:off x="989158" y="804708"/>
              <a:ext cx="1833969" cy="26818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</a:rPr>
                <a:t>100-240V AC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43" name="Oval 67"/>
            <p:cNvSpPr>
              <a:spLocks noChangeAspect="1"/>
            </p:cNvSpPr>
            <p:nvPr/>
          </p:nvSpPr>
          <p:spPr>
            <a:xfrm>
              <a:off x="424603" y="729170"/>
              <a:ext cx="469021" cy="45559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+mn-ea"/>
                <a:cs typeface="+mn-ea"/>
              </a:endParaRPr>
            </a:p>
          </p:txBody>
        </p:sp>
      </p:grpSp>
      <p:grpSp>
        <p:nvGrpSpPr>
          <p:cNvPr id="44" name="Group 68"/>
          <p:cNvGrpSpPr/>
          <p:nvPr/>
        </p:nvGrpSpPr>
        <p:grpSpPr>
          <a:xfrm>
            <a:off x="6329560" y="2516946"/>
            <a:ext cx="2756750" cy="492443"/>
            <a:chOff x="424603" y="688783"/>
            <a:chExt cx="2669738" cy="536367"/>
          </a:xfrm>
          <a:solidFill>
            <a:srgbClr val="1B4367"/>
          </a:solidFill>
        </p:grpSpPr>
        <p:sp>
          <p:nvSpPr>
            <p:cNvPr id="45" name="TextBox 69"/>
            <p:cNvSpPr txBox="1"/>
            <p:nvPr/>
          </p:nvSpPr>
          <p:spPr>
            <a:xfrm>
              <a:off x="1009442" y="688783"/>
              <a:ext cx="2084899" cy="53636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</a:rPr>
                <a:t>兼容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</a:rPr>
                <a:t>10/100/1000BaseT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47" name="Oval 72"/>
            <p:cNvSpPr>
              <a:spLocks noChangeAspect="1"/>
            </p:cNvSpPr>
            <p:nvPr/>
          </p:nvSpPr>
          <p:spPr>
            <a:xfrm>
              <a:off x="424603" y="729170"/>
              <a:ext cx="469021" cy="45559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+mn-ea"/>
                <a:cs typeface="+mn-ea"/>
              </a:endParaRPr>
            </a:p>
          </p:txBody>
        </p:sp>
      </p:grpSp>
      <p:grpSp>
        <p:nvGrpSpPr>
          <p:cNvPr id="48" name="Group 74"/>
          <p:cNvGrpSpPr/>
          <p:nvPr/>
        </p:nvGrpSpPr>
        <p:grpSpPr>
          <a:xfrm>
            <a:off x="6327747" y="3311421"/>
            <a:ext cx="2199285" cy="418283"/>
            <a:chOff x="412952" y="718219"/>
            <a:chExt cx="2129868" cy="455593"/>
          </a:xfrm>
          <a:solidFill>
            <a:srgbClr val="1B4367"/>
          </a:solidFill>
        </p:grpSpPr>
        <p:sp>
          <p:nvSpPr>
            <p:cNvPr id="49" name="TextBox 75"/>
            <p:cNvSpPr txBox="1"/>
            <p:nvPr/>
          </p:nvSpPr>
          <p:spPr>
            <a:xfrm>
              <a:off x="1000314" y="779433"/>
              <a:ext cx="1542506" cy="26818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WiFi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协议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55" name="Oval 77"/>
            <p:cNvSpPr>
              <a:spLocks noChangeAspect="1"/>
            </p:cNvSpPr>
            <p:nvPr/>
          </p:nvSpPr>
          <p:spPr>
            <a:xfrm>
              <a:off x="412952" y="718219"/>
              <a:ext cx="469021" cy="45559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+mn-ea"/>
                <a:cs typeface="+mn-ea"/>
              </a:endParaRPr>
            </a:p>
          </p:txBody>
        </p:sp>
      </p:grpSp>
      <p:grpSp>
        <p:nvGrpSpPr>
          <p:cNvPr id="56" name="Group 91"/>
          <p:cNvGrpSpPr/>
          <p:nvPr/>
        </p:nvGrpSpPr>
        <p:grpSpPr>
          <a:xfrm>
            <a:off x="6326955" y="4073221"/>
            <a:ext cx="2167505" cy="418284"/>
            <a:chOff x="424603" y="729170"/>
            <a:chExt cx="2099092" cy="455593"/>
          </a:xfrm>
          <a:solidFill>
            <a:srgbClr val="1B4367"/>
          </a:solidFill>
        </p:grpSpPr>
        <p:sp>
          <p:nvSpPr>
            <p:cNvPr id="57" name="TextBox 94"/>
            <p:cNvSpPr txBox="1"/>
            <p:nvPr/>
          </p:nvSpPr>
          <p:spPr>
            <a:xfrm>
              <a:off x="981189" y="778453"/>
              <a:ext cx="1542506" cy="26818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</a:rPr>
                <a:t>Zigbee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</a:rPr>
                <a:t>协议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59" name="Oval 96"/>
            <p:cNvSpPr>
              <a:spLocks noChangeAspect="1"/>
            </p:cNvSpPr>
            <p:nvPr/>
          </p:nvSpPr>
          <p:spPr>
            <a:xfrm>
              <a:off x="424603" y="729170"/>
              <a:ext cx="469021" cy="45559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+mn-ea"/>
                <a:cs typeface="+mn-ea"/>
              </a:endParaRPr>
            </a:p>
          </p:txBody>
        </p:sp>
      </p:grpSp>
      <p:cxnSp>
        <p:nvCxnSpPr>
          <p:cNvPr id="60" name="Straight Connector 137"/>
          <p:cNvCxnSpPr/>
          <p:nvPr/>
        </p:nvCxnSpPr>
        <p:spPr>
          <a:xfrm flipH="1">
            <a:off x="2846753" y="1245525"/>
            <a:ext cx="324957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39"/>
          <p:cNvCxnSpPr/>
          <p:nvPr/>
        </p:nvCxnSpPr>
        <p:spPr>
          <a:xfrm flipH="1">
            <a:off x="2777814" y="4275827"/>
            <a:ext cx="3322197" cy="991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82"/>
          <p:cNvSpPr>
            <a:spLocks noChangeAspect="1"/>
          </p:cNvSpPr>
          <p:nvPr/>
        </p:nvSpPr>
        <p:spPr>
          <a:xfrm>
            <a:off x="3031676" y="2544279"/>
            <a:ext cx="490884" cy="490883"/>
          </a:xfrm>
          <a:prstGeom prst="ellipse">
            <a:avLst/>
          </a:prstGeom>
          <a:solidFill>
            <a:srgbClr val="1B4367"/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algn="ctr" defTabSz="118521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Y" sz="1900" dirty="0">
                <a:latin typeface="+mn-ea"/>
                <a:cs typeface="+mn-ea"/>
              </a:rPr>
              <a:t>03</a:t>
            </a:r>
            <a:endParaRPr lang="en-US" sz="1900" dirty="0">
              <a:latin typeface="+mn-ea"/>
              <a:cs typeface="+mn-ea"/>
            </a:endParaRPr>
          </a:p>
        </p:txBody>
      </p:sp>
      <p:sp>
        <p:nvSpPr>
          <p:cNvPr id="63" name="Oval 83"/>
          <p:cNvSpPr>
            <a:spLocks noChangeAspect="1"/>
          </p:cNvSpPr>
          <p:nvPr/>
        </p:nvSpPr>
        <p:spPr>
          <a:xfrm>
            <a:off x="2760893" y="3329639"/>
            <a:ext cx="490884" cy="490883"/>
          </a:xfrm>
          <a:prstGeom prst="ellipse">
            <a:avLst/>
          </a:prstGeom>
          <a:solidFill>
            <a:srgbClr val="1B4367"/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algn="ctr" defTabSz="118521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Y" sz="1900" dirty="0">
                <a:latin typeface="+mn-ea"/>
                <a:cs typeface="+mn-ea"/>
              </a:rPr>
              <a:t>04</a:t>
            </a:r>
            <a:endParaRPr lang="en-US" sz="1900" dirty="0">
              <a:latin typeface="+mn-ea"/>
              <a:cs typeface="+mn-ea"/>
            </a:endParaRPr>
          </a:p>
        </p:txBody>
      </p:sp>
      <p:sp>
        <p:nvSpPr>
          <p:cNvPr id="64" name="Oval 84"/>
          <p:cNvSpPr>
            <a:spLocks noChangeAspect="1"/>
          </p:cNvSpPr>
          <p:nvPr/>
        </p:nvSpPr>
        <p:spPr>
          <a:xfrm>
            <a:off x="2166841" y="4006808"/>
            <a:ext cx="490884" cy="490883"/>
          </a:xfrm>
          <a:prstGeom prst="ellipse">
            <a:avLst/>
          </a:prstGeom>
          <a:solidFill>
            <a:srgbClr val="1B4367"/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algn="ctr" defTabSz="118521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Y" sz="1900" dirty="0">
                <a:latin typeface="+mn-ea"/>
                <a:cs typeface="+mn-ea"/>
              </a:rPr>
              <a:t>05</a:t>
            </a:r>
            <a:endParaRPr lang="en-US" sz="1900" dirty="0">
              <a:latin typeface="+mn-ea"/>
              <a:cs typeface="+mn-ea"/>
            </a:endParaRPr>
          </a:p>
        </p:txBody>
      </p:sp>
      <p:sp>
        <p:nvSpPr>
          <p:cNvPr id="65" name="Oval 85"/>
          <p:cNvSpPr>
            <a:spLocks noChangeAspect="1"/>
          </p:cNvSpPr>
          <p:nvPr/>
        </p:nvSpPr>
        <p:spPr>
          <a:xfrm>
            <a:off x="2166841" y="1000084"/>
            <a:ext cx="490884" cy="490883"/>
          </a:xfrm>
          <a:prstGeom prst="ellipse">
            <a:avLst/>
          </a:prstGeom>
          <a:solidFill>
            <a:srgbClr val="1B4367"/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algn="ctr" defTabSz="118521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Y" sz="1600" dirty="0">
                <a:latin typeface="+mn-ea"/>
                <a:cs typeface="+mn-ea"/>
              </a:rPr>
              <a:t>01</a:t>
            </a:r>
            <a:endParaRPr lang="en-US" sz="1600" dirty="0">
              <a:latin typeface="+mn-ea"/>
              <a:cs typeface="+mn-ea"/>
            </a:endParaRPr>
          </a:p>
        </p:txBody>
      </p:sp>
      <p:sp>
        <p:nvSpPr>
          <p:cNvPr id="66" name="Oval 86"/>
          <p:cNvSpPr>
            <a:spLocks noChangeAspect="1"/>
          </p:cNvSpPr>
          <p:nvPr/>
        </p:nvSpPr>
        <p:spPr>
          <a:xfrm>
            <a:off x="2761929" y="1758921"/>
            <a:ext cx="490884" cy="490883"/>
          </a:xfrm>
          <a:prstGeom prst="ellipse">
            <a:avLst/>
          </a:prstGeom>
          <a:solidFill>
            <a:srgbClr val="1B4367"/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algn="ctr" defTabSz="118521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Y" sz="1900" dirty="0">
                <a:solidFill>
                  <a:schemeClr val="bg1"/>
                </a:solidFill>
                <a:latin typeface="+mn-ea"/>
                <a:cs typeface="+mn-ea"/>
              </a:rPr>
              <a:t>02</a:t>
            </a:r>
            <a:endParaRPr lang="en-US" sz="1900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68" name="Freeform 143"/>
          <p:cNvSpPr>
            <a:spLocks noEditPoints="1"/>
          </p:cNvSpPr>
          <p:nvPr/>
        </p:nvSpPr>
        <p:spPr bwMode="auto">
          <a:xfrm>
            <a:off x="6306347" y="731422"/>
            <a:ext cx="276964" cy="226816"/>
          </a:xfrm>
          <a:custGeom>
            <a:avLst/>
            <a:gdLst>
              <a:gd name="T0" fmla="*/ 151 w 157"/>
              <a:gd name="T1" fmla="*/ 59 h 145"/>
              <a:gd name="T2" fmla="*/ 130 w 157"/>
              <a:gd name="T3" fmla="*/ 41 h 145"/>
              <a:gd name="T4" fmla="*/ 110 w 157"/>
              <a:gd name="T5" fmla="*/ 23 h 145"/>
              <a:gd name="T6" fmla="*/ 88 w 157"/>
              <a:gd name="T7" fmla="*/ 5 h 145"/>
              <a:gd name="T8" fmla="*/ 69 w 157"/>
              <a:gd name="T9" fmla="*/ 5 h 145"/>
              <a:gd name="T10" fmla="*/ 47 w 157"/>
              <a:gd name="T11" fmla="*/ 23 h 145"/>
              <a:gd name="T12" fmla="*/ 27 w 157"/>
              <a:gd name="T13" fmla="*/ 41 h 145"/>
              <a:gd name="T14" fmla="*/ 6 w 157"/>
              <a:gd name="T15" fmla="*/ 59 h 145"/>
              <a:gd name="T16" fmla="*/ 9 w 157"/>
              <a:gd name="T17" fmla="*/ 68 h 145"/>
              <a:gd name="T18" fmla="*/ 21 w 157"/>
              <a:gd name="T19" fmla="*/ 68 h 145"/>
              <a:gd name="T20" fmla="*/ 21 w 157"/>
              <a:gd name="T21" fmla="*/ 139 h 145"/>
              <a:gd name="T22" fmla="*/ 27 w 157"/>
              <a:gd name="T23" fmla="*/ 145 h 145"/>
              <a:gd name="T24" fmla="*/ 38 w 157"/>
              <a:gd name="T25" fmla="*/ 145 h 145"/>
              <a:gd name="T26" fmla="*/ 38 w 157"/>
              <a:gd name="T27" fmla="*/ 81 h 145"/>
              <a:gd name="T28" fmla="*/ 71 w 157"/>
              <a:gd name="T29" fmla="*/ 81 h 145"/>
              <a:gd name="T30" fmla="*/ 71 w 157"/>
              <a:gd name="T31" fmla="*/ 145 h 145"/>
              <a:gd name="T32" fmla="*/ 130 w 157"/>
              <a:gd name="T33" fmla="*/ 145 h 145"/>
              <a:gd name="T34" fmla="*/ 136 w 157"/>
              <a:gd name="T35" fmla="*/ 139 h 145"/>
              <a:gd name="T36" fmla="*/ 136 w 157"/>
              <a:gd name="T37" fmla="*/ 68 h 145"/>
              <a:gd name="T38" fmla="*/ 148 w 157"/>
              <a:gd name="T39" fmla="*/ 68 h 145"/>
              <a:gd name="T40" fmla="*/ 151 w 157"/>
              <a:gd name="T41" fmla="*/ 59 h 145"/>
              <a:gd name="T42" fmla="*/ 118 w 157"/>
              <a:gd name="T43" fmla="*/ 97 h 145"/>
              <a:gd name="T44" fmla="*/ 89 w 157"/>
              <a:gd name="T45" fmla="*/ 97 h 145"/>
              <a:gd name="T46" fmla="*/ 89 w 157"/>
              <a:gd name="T47" fmla="*/ 72 h 145"/>
              <a:gd name="T48" fmla="*/ 118 w 157"/>
              <a:gd name="T49" fmla="*/ 72 h 145"/>
              <a:gd name="T50" fmla="*/ 118 w 157"/>
              <a:gd name="T51" fmla="*/ 9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7" h="145">
                <a:moveTo>
                  <a:pt x="151" y="59"/>
                </a:moveTo>
                <a:cubicBezTo>
                  <a:pt x="130" y="41"/>
                  <a:pt x="130" y="41"/>
                  <a:pt x="130" y="41"/>
                </a:cubicBezTo>
                <a:cubicBezTo>
                  <a:pt x="124" y="36"/>
                  <a:pt x="115" y="28"/>
                  <a:pt x="110" y="23"/>
                </a:cubicBezTo>
                <a:cubicBezTo>
                  <a:pt x="88" y="5"/>
                  <a:pt x="88" y="5"/>
                  <a:pt x="88" y="5"/>
                </a:cubicBezTo>
                <a:cubicBezTo>
                  <a:pt x="83" y="0"/>
                  <a:pt x="74" y="0"/>
                  <a:pt x="69" y="5"/>
                </a:cubicBezTo>
                <a:cubicBezTo>
                  <a:pt x="47" y="23"/>
                  <a:pt x="47" y="23"/>
                  <a:pt x="47" y="23"/>
                </a:cubicBezTo>
                <a:cubicBezTo>
                  <a:pt x="42" y="28"/>
                  <a:pt x="33" y="36"/>
                  <a:pt x="27" y="41"/>
                </a:cubicBezTo>
                <a:cubicBezTo>
                  <a:pt x="6" y="59"/>
                  <a:pt x="6" y="59"/>
                  <a:pt x="6" y="59"/>
                </a:cubicBezTo>
                <a:cubicBezTo>
                  <a:pt x="0" y="64"/>
                  <a:pt x="2" y="68"/>
                  <a:pt x="9" y="68"/>
                </a:cubicBezTo>
                <a:cubicBezTo>
                  <a:pt x="21" y="68"/>
                  <a:pt x="21" y="68"/>
                  <a:pt x="21" y="68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21" y="142"/>
                  <a:pt x="24" y="145"/>
                  <a:pt x="27" y="145"/>
                </a:cubicBezTo>
                <a:cubicBezTo>
                  <a:pt x="38" y="145"/>
                  <a:pt x="38" y="145"/>
                  <a:pt x="38" y="145"/>
                </a:cubicBezTo>
                <a:cubicBezTo>
                  <a:pt x="38" y="81"/>
                  <a:pt x="38" y="81"/>
                  <a:pt x="38" y="81"/>
                </a:cubicBezTo>
                <a:cubicBezTo>
                  <a:pt x="71" y="81"/>
                  <a:pt x="71" y="81"/>
                  <a:pt x="71" y="81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130" y="145"/>
                  <a:pt x="130" y="145"/>
                  <a:pt x="130" y="145"/>
                </a:cubicBezTo>
                <a:cubicBezTo>
                  <a:pt x="134" y="145"/>
                  <a:pt x="136" y="142"/>
                  <a:pt x="136" y="139"/>
                </a:cubicBezTo>
                <a:cubicBezTo>
                  <a:pt x="136" y="68"/>
                  <a:pt x="136" y="68"/>
                  <a:pt x="136" y="68"/>
                </a:cubicBezTo>
                <a:cubicBezTo>
                  <a:pt x="148" y="68"/>
                  <a:pt x="148" y="68"/>
                  <a:pt x="148" y="68"/>
                </a:cubicBezTo>
                <a:cubicBezTo>
                  <a:pt x="155" y="68"/>
                  <a:pt x="157" y="64"/>
                  <a:pt x="151" y="59"/>
                </a:cubicBezTo>
                <a:close/>
                <a:moveTo>
                  <a:pt x="118" y="97"/>
                </a:moveTo>
                <a:cubicBezTo>
                  <a:pt x="89" y="97"/>
                  <a:pt x="89" y="97"/>
                  <a:pt x="89" y="97"/>
                </a:cubicBezTo>
                <a:cubicBezTo>
                  <a:pt x="89" y="72"/>
                  <a:pt x="89" y="72"/>
                  <a:pt x="89" y="72"/>
                </a:cubicBezTo>
                <a:cubicBezTo>
                  <a:pt x="118" y="72"/>
                  <a:pt x="118" y="72"/>
                  <a:pt x="118" y="72"/>
                </a:cubicBezTo>
                <a:lnTo>
                  <a:pt x="118" y="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08" tIns="60954" rIns="121908" bIns="60954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+mn-ea"/>
              <a:ea typeface="+mn-ea"/>
              <a:cs typeface="+mn-ea"/>
            </a:endParaRPr>
          </a:p>
        </p:txBody>
      </p:sp>
      <p:sp>
        <p:nvSpPr>
          <p:cNvPr id="69" name="Freeform 92"/>
          <p:cNvSpPr>
            <a:spLocks noEditPoints="1"/>
          </p:cNvSpPr>
          <p:nvPr/>
        </p:nvSpPr>
        <p:spPr bwMode="auto">
          <a:xfrm>
            <a:off x="6432853" y="1889119"/>
            <a:ext cx="261173" cy="236537"/>
          </a:xfrm>
          <a:custGeom>
            <a:avLst/>
            <a:gdLst>
              <a:gd name="T0" fmla="*/ 143 w 148"/>
              <a:gd name="T1" fmla="*/ 130 h 151"/>
              <a:gd name="T2" fmla="*/ 100 w 148"/>
              <a:gd name="T3" fmla="*/ 86 h 151"/>
              <a:gd name="T4" fmla="*/ 110 w 148"/>
              <a:gd name="T5" fmla="*/ 55 h 151"/>
              <a:gd name="T6" fmla="*/ 55 w 148"/>
              <a:gd name="T7" fmla="*/ 0 h 151"/>
              <a:gd name="T8" fmla="*/ 0 w 148"/>
              <a:gd name="T9" fmla="*/ 55 h 151"/>
              <a:gd name="T10" fmla="*/ 55 w 148"/>
              <a:gd name="T11" fmla="*/ 109 h 151"/>
              <a:gd name="T12" fmla="*/ 81 w 148"/>
              <a:gd name="T13" fmla="*/ 103 h 151"/>
              <a:gd name="T14" fmla="*/ 126 w 148"/>
              <a:gd name="T15" fmla="*/ 147 h 151"/>
              <a:gd name="T16" fmla="*/ 143 w 148"/>
              <a:gd name="T17" fmla="*/ 147 h 151"/>
              <a:gd name="T18" fmla="*/ 143 w 148"/>
              <a:gd name="T19" fmla="*/ 130 h 151"/>
              <a:gd name="T20" fmla="*/ 19 w 148"/>
              <a:gd name="T21" fmla="*/ 55 h 151"/>
              <a:gd name="T22" fmla="*/ 55 w 148"/>
              <a:gd name="T23" fmla="*/ 18 h 151"/>
              <a:gd name="T24" fmla="*/ 92 w 148"/>
              <a:gd name="T25" fmla="*/ 55 h 151"/>
              <a:gd name="T26" fmla="*/ 55 w 148"/>
              <a:gd name="T27" fmla="*/ 91 h 151"/>
              <a:gd name="T28" fmla="*/ 19 w 148"/>
              <a:gd name="T29" fmla="*/ 55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8" h="151">
                <a:moveTo>
                  <a:pt x="143" y="130"/>
                </a:moveTo>
                <a:cubicBezTo>
                  <a:pt x="100" y="86"/>
                  <a:pt x="100" y="86"/>
                  <a:pt x="100" y="86"/>
                </a:cubicBezTo>
                <a:cubicBezTo>
                  <a:pt x="106" y="77"/>
                  <a:pt x="110" y="67"/>
                  <a:pt x="110" y="55"/>
                </a:cubicBezTo>
                <a:cubicBezTo>
                  <a:pt x="110" y="24"/>
                  <a:pt x="85" y="0"/>
                  <a:pt x="55" y="0"/>
                </a:cubicBezTo>
                <a:cubicBezTo>
                  <a:pt x="25" y="0"/>
                  <a:pt x="0" y="24"/>
                  <a:pt x="0" y="55"/>
                </a:cubicBezTo>
                <a:cubicBezTo>
                  <a:pt x="0" y="85"/>
                  <a:pt x="25" y="109"/>
                  <a:pt x="55" y="109"/>
                </a:cubicBezTo>
                <a:cubicBezTo>
                  <a:pt x="65" y="109"/>
                  <a:pt x="74" y="107"/>
                  <a:pt x="81" y="103"/>
                </a:cubicBezTo>
                <a:cubicBezTo>
                  <a:pt x="126" y="147"/>
                  <a:pt x="126" y="147"/>
                  <a:pt x="126" y="147"/>
                </a:cubicBezTo>
                <a:cubicBezTo>
                  <a:pt x="130" y="151"/>
                  <a:pt x="138" y="151"/>
                  <a:pt x="143" y="147"/>
                </a:cubicBezTo>
                <a:cubicBezTo>
                  <a:pt x="148" y="142"/>
                  <a:pt x="148" y="134"/>
                  <a:pt x="143" y="130"/>
                </a:cubicBezTo>
                <a:close/>
                <a:moveTo>
                  <a:pt x="19" y="55"/>
                </a:moveTo>
                <a:cubicBezTo>
                  <a:pt x="19" y="34"/>
                  <a:pt x="35" y="18"/>
                  <a:pt x="55" y="18"/>
                </a:cubicBezTo>
                <a:cubicBezTo>
                  <a:pt x="75" y="18"/>
                  <a:pt x="92" y="34"/>
                  <a:pt x="92" y="55"/>
                </a:cubicBezTo>
                <a:cubicBezTo>
                  <a:pt x="92" y="75"/>
                  <a:pt x="75" y="91"/>
                  <a:pt x="55" y="91"/>
                </a:cubicBezTo>
                <a:cubicBezTo>
                  <a:pt x="35" y="91"/>
                  <a:pt x="19" y="75"/>
                  <a:pt x="19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08" tIns="60954" rIns="121908" bIns="60954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+mn-ea"/>
              <a:ea typeface="+mn-ea"/>
              <a:cs typeface="+mn-ea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6437005" y="2661100"/>
            <a:ext cx="245381" cy="204135"/>
            <a:chOff x="6661150" y="233363"/>
            <a:chExt cx="320675" cy="300038"/>
          </a:xfrm>
          <a:solidFill>
            <a:schemeClr val="bg1"/>
          </a:solidFill>
        </p:grpSpPr>
        <p:sp>
          <p:nvSpPr>
            <p:cNvPr id="71" name="Freeform 153"/>
            <p:cNvSpPr>
              <a:spLocks/>
            </p:cNvSpPr>
            <p:nvPr/>
          </p:nvSpPr>
          <p:spPr bwMode="auto">
            <a:xfrm>
              <a:off x="6677025" y="315913"/>
              <a:ext cx="79375" cy="187325"/>
            </a:xfrm>
            <a:custGeom>
              <a:avLst/>
              <a:gdLst>
                <a:gd name="T0" fmla="*/ 34 w 34"/>
                <a:gd name="T1" fmla="*/ 81 h 81"/>
                <a:gd name="T2" fmla="*/ 34 w 34"/>
                <a:gd name="T3" fmla="*/ 8 h 81"/>
                <a:gd name="T4" fmla="*/ 26 w 34"/>
                <a:gd name="T5" fmla="*/ 0 h 81"/>
                <a:gd name="T6" fmla="*/ 9 w 34"/>
                <a:gd name="T7" fmla="*/ 0 h 81"/>
                <a:gd name="T8" fmla="*/ 0 w 34"/>
                <a:gd name="T9" fmla="*/ 8 h 81"/>
                <a:gd name="T10" fmla="*/ 0 w 34"/>
                <a:gd name="T11" fmla="*/ 81 h 81"/>
                <a:gd name="T12" fmla="*/ 34 w 34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1">
                  <a:moveTo>
                    <a:pt x="34" y="81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4"/>
                    <a:pt x="30" y="0"/>
                    <a:pt x="2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3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+mn-ea"/>
                <a:ea typeface="+mn-ea"/>
                <a:cs typeface="+mn-ea"/>
              </a:endParaRPr>
            </a:p>
          </p:txBody>
        </p:sp>
        <p:sp>
          <p:nvSpPr>
            <p:cNvPr id="72" name="Freeform 154"/>
            <p:cNvSpPr>
              <a:spLocks/>
            </p:cNvSpPr>
            <p:nvPr/>
          </p:nvSpPr>
          <p:spPr bwMode="auto">
            <a:xfrm>
              <a:off x="6783388" y="233363"/>
              <a:ext cx="77788" cy="269875"/>
            </a:xfrm>
            <a:custGeom>
              <a:avLst/>
              <a:gdLst>
                <a:gd name="T0" fmla="*/ 34 w 34"/>
                <a:gd name="T1" fmla="*/ 117 h 117"/>
                <a:gd name="T2" fmla="*/ 34 w 34"/>
                <a:gd name="T3" fmla="*/ 8 h 117"/>
                <a:gd name="T4" fmla="*/ 25 w 34"/>
                <a:gd name="T5" fmla="*/ 0 h 117"/>
                <a:gd name="T6" fmla="*/ 8 w 34"/>
                <a:gd name="T7" fmla="*/ 0 h 117"/>
                <a:gd name="T8" fmla="*/ 0 w 34"/>
                <a:gd name="T9" fmla="*/ 8 h 117"/>
                <a:gd name="T10" fmla="*/ 0 w 34"/>
                <a:gd name="T11" fmla="*/ 117 h 117"/>
                <a:gd name="T12" fmla="*/ 34 w 34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17">
                  <a:moveTo>
                    <a:pt x="34" y="117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4"/>
                    <a:pt x="30" y="0"/>
                    <a:pt x="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17"/>
                    <a:pt x="0" y="117"/>
                    <a:pt x="0" y="117"/>
                  </a:cubicBezTo>
                  <a:lnTo>
                    <a:pt x="34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+mn-ea"/>
                <a:ea typeface="+mn-ea"/>
                <a:cs typeface="+mn-ea"/>
              </a:endParaRPr>
            </a:p>
          </p:txBody>
        </p:sp>
        <p:sp>
          <p:nvSpPr>
            <p:cNvPr id="73" name="Freeform 155"/>
            <p:cNvSpPr>
              <a:spLocks/>
            </p:cNvSpPr>
            <p:nvPr/>
          </p:nvSpPr>
          <p:spPr bwMode="auto">
            <a:xfrm>
              <a:off x="6886575" y="358776"/>
              <a:ext cx="79375" cy="144463"/>
            </a:xfrm>
            <a:custGeom>
              <a:avLst/>
              <a:gdLst>
                <a:gd name="T0" fmla="*/ 34 w 34"/>
                <a:gd name="T1" fmla="*/ 63 h 63"/>
                <a:gd name="T2" fmla="*/ 34 w 34"/>
                <a:gd name="T3" fmla="*/ 8 h 63"/>
                <a:gd name="T4" fmla="*/ 25 w 34"/>
                <a:gd name="T5" fmla="*/ 0 h 63"/>
                <a:gd name="T6" fmla="*/ 8 w 34"/>
                <a:gd name="T7" fmla="*/ 0 h 63"/>
                <a:gd name="T8" fmla="*/ 0 w 34"/>
                <a:gd name="T9" fmla="*/ 8 h 63"/>
                <a:gd name="T10" fmla="*/ 0 w 34"/>
                <a:gd name="T11" fmla="*/ 63 h 63"/>
                <a:gd name="T12" fmla="*/ 34 w 34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63">
                  <a:moveTo>
                    <a:pt x="34" y="63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4"/>
                    <a:pt x="30" y="0"/>
                    <a:pt x="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34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+mn-ea"/>
                <a:ea typeface="+mn-ea"/>
                <a:cs typeface="+mn-ea"/>
              </a:endParaRPr>
            </a:p>
          </p:txBody>
        </p:sp>
        <p:sp>
          <p:nvSpPr>
            <p:cNvPr id="74" name="Rectangle 156"/>
            <p:cNvSpPr>
              <a:spLocks noChangeArrowheads="1"/>
            </p:cNvSpPr>
            <p:nvPr/>
          </p:nvSpPr>
          <p:spPr bwMode="auto">
            <a:xfrm>
              <a:off x="6661150" y="512763"/>
              <a:ext cx="320675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+mn-ea"/>
                <a:ea typeface="+mn-ea"/>
                <a:cs typeface="+mn-ea"/>
              </a:endParaRPr>
            </a:p>
          </p:txBody>
        </p:sp>
      </p:grpSp>
      <p:sp>
        <p:nvSpPr>
          <p:cNvPr id="75" name="Freeform 140"/>
          <p:cNvSpPr>
            <a:spLocks noEditPoints="1"/>
          </p:cNvSpPr>
          <p:nvPr/>
        </p:nvSpPr>
        <p:spPr bwMode="auto">
          <a:xfrm>
            <a:off x="6300786" y="3831086"/>
            <a:ext cx="272328" cy="242135"/>
          </a:xfrm>
          <a:custGeom>
            <a:avLst/>
            <a:gdLst>
              <a:gd name="T0" fmla="*/ 103 w 112"/>
              <a:gd name="T1" fmla="*/ 47 h 112"/>
              <a:gd name="T2" fmla="*/ 106 w 112"/>
              <a:gd name="T3" fmla="*/ 36 h 112"/>
              <a:gd name="T4" fmla="*/ 102 w 112"/>
              <a:gd name="T5" fmla="*/ 22 h 112"/>
              <a:gd name="T6" fmla="*/ 92 w 112"/>
              <a:gd name="T7" fmla="*/ 25 h 112"/>
              <a:gd name="T8" fmla="*/ 90 w 112"/>
              <a:gd name="T9" fmla="*/ 14 h 112"/>
              <a:gd name="T10" fmla="*/ 79 w 112"/>
              <a:gd name="T11" fmla="*/ 4 h 112"/>
              <a:gd name="T12" fmla="*/ 71 w 112"/>
              <a:gd name="T13" fmla="*/ 11 h 112"/>
              <a:gd name="T14" fmla="*/ 64 w 112"/>
              <a:gd name="T15" fmla="*/ 3 h 112"/>
              <a:gd name="T16" fmla="*/ 50 w 112"/>
              <a:gd name="T17" fmla="*/ 0 h 112"/>
              <a:gd name="T18" fmla="*/ 47 w 112"/>
              <a:gd name="T19" fmla="*/ 10 h 112"/>
              <a:gd name="T20" fmla="*/ 37 w 112"/>
              <a:gd name="T21" fmla="*/ 6 h 112"/>
              <a:gd name="T22" fmla="*/ 23 w 112"/>
              <a:gd name="T23" fmla="*/ 11 h 112"/>
              <a:gd name="T24" fmla="*/ 25 w 112"/>
              <a:gd name="T25" fmla="*/ 20 h 112"/>
              <a:gd name="T26" fmla="*/ 14 w 112"/>
              <a:gd name="T27" fmla="*/ 22 h 112"/>
              <a:gd name="T28" fmla="*/ 5 w 112"/>
              <a:gd name="T29" fmla="*/ 33 h 112"/>
              <a:gd name="T30" fmla="*/ 12 w 112"/>
              <a:gd name="T31" fmla="*/ 41 h 112"/>
              <a:gd name="T32" fmla="*/ 3 w 112"/>
              <a:gd name="T33" fmla="*/ 48 h 112"/>
              <a:gd name="T34" fmla="*/ 0 w 112"/>
              <a:gd name="T35" fmla="*/ 62 h 112"/>
              <a:gd name="T36" fmla="*/ 10 w 112"/>
              <a:gd name="T37" fmla="*/ 65 h 112"/>
              <a:gd name="T38" fmla="*/ 6 w 112"/>
              <a:gd name="T39" fmla="*/ 75 h 112"/>
              <a:gd name="T40" fmla="*/ 11 w 112"/>
              <a:gd name="T41" fmla="*/ 89 h 112"/>
              <a:gd name="T42" fmla="*/ 21 w 112"/>
              <a:gd name="T43" fmla="*/ 87 h 112"/>
              <a:gd name="T44" fmla="*/ 23 w 112"/>
              <a:gd name="T45" fmla="*/ 98 h 112"/>
              <a:gd name="T46" fmla="*/ 34 w 112"/>
              <a:gd name="T47" fmla="*/ 108 h 112"/>
              <a:gd name="T48" fmla="*/ 41 w 112"/>
              <a:gd name="T49" fmla="*/ 101 h 112"/>
              <a:gd name="T50" fmla="*/ 48 w 112"/>
              <a:gd name="T51" fmla="*/ 109 h 112"/>
              <a:gd name="T52" fmla="*/ 63 w 112"/>
              <a:gd name="T53" fmla="*/ 112 h 112"/>
              <a:gd name="T54" fmla="*/ 66 w 112"/>
              <a:gd name="T55" fmla="*/ 102 h 112"/>
              <a:gd name="T56" fmla="*/ 76 w 112"/>
              <a:gd name="T57" fmla="*/ 106 h 112"/>
              <a:gd name="T58" fmla="*/ 90 w 112"/>
              <a:gd name="T59" fmla="*/ 101 h 112"/>
              <a:gd name="T60" fmla="*/ 88 w 112"/>
              <a:gd name="T61" fmla="*/ 91 h 112"/>
              <a:gd name="T62" fmla="*/ 98 w 112"/>
              <a:gd name="T63" fmla="*/ 89 h 112"/>
              <a:gd name="T64" fmla="*/ 108 w 112"/>
              <a:gd name="T65" fmla="*/ 78 h 112"/>
              <a:gd name="T66" fmla="*/ 101 w 112"/>
              <a:gd name="T67" fmla="*/ 71 h 112"/>
              <a:gd name="T68" fmla="*/ 110 w 112"/>
              <a:gd name="T69" fmla="*/ 64 h 112"/>
              <a:gd name="T70" fmla="*/ 112 w 112"/>
              <a:gd name="T71" fmla="*/ 49 h 112"/>
              <a:gd name="T72" fmla="*/ 56 w 112"/>
              <a:gd name="T73" fmla="*/ 86 h 112"/>
              <a:gd name="T74" fmla="*/ 56 w 112"/>
              <a:gd name="T75" fmla="*/ 26 h 112"/>
              <a:gd name="T76" fmla="*/ 56 w 112"/>
              <a:gd name="T77" fmla="*/ 8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2" h="112">
                <a:moveTo>
                  <a:pt x="110" y="47"/>
                </a:moveTo>
                <a:cubicBezTo>
                  <a:pt x="103" y="47"/>
                  <a:pt x="103" y="47"/>
                  <a:pt x="103" y="47"/>
                </a:cubicBezTo>
                <a:cubicBezTo>
                  <a:pt x="102" y="44"/>
                  <a:pt x="101" y="42"/>
                  <a:pt x="101" y="39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8" y="35"/>
                  <a:pt x="108" y="34"/>
                  <a:pt x="107" y="32"/>
                </a:cubicBezTo>
                <a:cubicBezTo>
                  <a:pt x="102" y="22"/>
                  <a:pt x="102" y="22"/>
                  <a:pt x="102" y="22"/>
                </a:cubicBezTo>
                <a:cubicBezTo>
                  <a:pt x="101" y="21"/>
                  <a:pt x="99" y="20"/>
                  <a:pt x="98" y="21"/>
                </a:cubicBezTo>
                <a:cubicBezTo>
                  <a:pt x="92" y="25"/>
                  <a:pt x="92" y="25"/>
                  <a:pt x="92" y="25"/>
                </a:cubicBezTo>
                <a:cubicBezTo>
                  <a:pt x="90" y="23"/>
                  <a:pt x="88" y="21"/>
                  <a:pt x="87" y="20"/>
                </a:cubicBezTo>
                <a:cubicBezTo>
                  <a:pt x="90" y="14"/>
                  <a:pt x="90" y="14"/>
                  <a:pt x="90" y="14"/>
                </a:cubicBezTo>
                <a:cubicBezTo>
                  <a:pt x="91" y="12"/>
                  <a:pt x="90" y="11"/>
                  <a:pt x="89" y="10"/>
                </a:cubicBezTo>
                <a:cubicBezTo>
                  <a:pt x="79" y="4"/>
                  <a:pt x="79" y="4"/>
                  <a:pt x="79" y="4"/>
                </a:cubicBezTo>
                <a:cubicBezTo>
                  <a:pt x="77" y="3"/>
                  <a:pt x="76" y="4"/>
                  <a:pt x="75" y="5"/>
                </a:cubicBezTo>
                <a:cubicBezTo>
                  <a:pt x="71" y="11"/>
                  <a:pt x="71" y="11"/>
                  <a:pt x="71" y="11"/>
                </a:cubicBezTo>
                <a:cubicBezTo>
                  <a:pt x="69" y="10"/>
                  <a:pt x="67" y="10"/>
                  <a:pt x="64" y="9"/>
                </a:cubicBezTo>
                <a:cubicBezTo>
                  <a:pt x="64" y="3"/>
                  <a:pt x="64" y="3"/>
                  <a:pt x="64" y="3"/>
                </a:cubicBezTo>
                <a:cubicBezTo>
                  <a:pt x="64" y="1"/>
                  <a:pt x="63" y="0"/>
                  <a:pt x="6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8" y="0"/>
                  <a:pt x="47" y="1"/>
                  <a:pt x="47" y="3"/>
                </a:cubicBezTo>
                <a:cubicBezTo>
                  <a:pt x="47" y="10"/>
                  <a:pt x="47" y="10"/>
                  <a:pt x="47" y="10"/>
                </a:cubicBezTo>
                <a:cubicBezTo>
                  <a:pt x="45" y="10"/>
                  <a:pt x="42" y="11"/>
                  <a:pt x="40" y="12"/>
                </a:cubicBezTo>
                <a:cubicBezTo>
                  <a:pt x="37" y="6"/>
                  <a:pt x="37" y="6"/>
                  <a:pt x="37" y="6"/>
                </a:cubicBezTo>
                <a:cubicBezTo>
                  <a:pt x="36" y="4"/>
                  <a:pt x="34" y="4"/>
                  <a:pt x="33" y="5"/>
                </a:cubicBezTo>
                <a:cubicBezTo>
                  <a:pt x="23" y="11"/>
                  <a:pt x="23" y="11"/>
                  <a:pt x="23" y="11"/>
                </a:cubicBezTo>
                <a:cubicBezTo>
                  <a:pt x="21" y="11"/>
                  <a:pt x="21" y="13"/>
                  <a:pt x="22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3" y="22"/>
                  <a:pt x="22" y="24"/>
                  <a:pt x="20" y="26"/>
                </a:cubicBezTo>
                <a:cubicBezTo>
                  <a:pt x="14" y="22"/>
                  <a:pt x="14" y="22"/>
                  <a:pt x="14" y="22"/>
                </a:cubicBezTo>
                <a:cubicBezTo>
                  <a:pt x="13" y="22"/>
                  <a:pt x="11" y="22"/>
                  <a:pt x="10" y="23"/>
                </a:cubicBezTo>
                <a:cubicBezTo>
                  <a:pt x="5" y="33"/>
                  <a:pt x="5" y="33"/>
                  <a:pt x="5" y="33"/>
                </a:cubicBezTo>
                <a:cubicBezTo>
                  <a:pt x="4" y="35"/>
                  <a:pt x="4" y="36"/>
                  <a:pt x="6" y="37"/>
                </a:cubicBezTo>
                <a:cubicBezTo>
                  <a:pt x="12" y="41"/>
                  <a:pt x="12" y="41"/>
                  <a:pt x="12" y="41"/>
                </a:cubicBezTo>
                <a:cubicBezTo>
                  <a:pt x="11" y="43"/>
                  <a:pt x="10" y="45"/>
                  <a:pt x="10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2" y="65"/>
                  <a:pt x="3" y="65"/>
                </a:cubicBezTo>
                <a:cubicBezTo>
                  <a:pt x="10" y="65"/>
                  <a:pt x="10" y="65"/>
                  <a:pt x="10" y="65"/>
                </a:cubicBezTo>
                <a:cubicBezTo>
                  <a:pt x="11" y="68"/>
                  <a:pt x="11" y="70"/>
                  <a:pt x="12" y="72"/>
                </a:cubicBezTo>
                <a:cubicBezTo>
                  <a:pt x="6" y="75"/>
                  <a:pt x="6" y="75"/>
                  <a:pt x="6" y="75"/>
                </a:cubicBezTo>
                <a:cubicBezTo>
                  <a:pt x="5" y="76"/>
                  <a:pt x="5" y="78"/>
                  <a:pt x="5" y="79"/>
                </a:cubicBezTo>
                <a:cubicBezTo>
                  <a:pt x="11" y="89"/>
                  <a:pt x="11" y="89"/>
                  <a:pt x="11" y="89"/>
                </a:cubicBezTo>
                <a:cubicBezTo>
                  <a:pt x="12" y="91"/>
                  <a:pt x="14" y="91"/>
                  <a:pt x="15" y="90"/>
                </a:cubicBezTo>
                <a:cubicBezTo>
                  <a:pt x="21" y="87"/>
                  <a:pt x="21" y="87"/>
                  <a:pt x="21" y="87"/>
                </a:cubicBezTo>
                <a:cubicBezTo>
                  <a:pt x="23" y="89"/>
                  <a:pt x="24" y="91"/>
                  <a:pt x="26" y="92"/>
                </a:cubicBezTo>
                <a:cubicBezTo>
                  <a:pt x="23" y="98"/>
                  <a:pt x="23" y="98"/>
                  <a:pt x="23" y="98"/>
                </a:cubicBezTo>
                <a:cubicBezTo>
                  <a:pt x="22" y="99"/>
                  <a:pt x="23" y="101"/>
                  <a:pt x="24" y="102"/>
                </a:cubicBezTo>
                <a:cubicBezTo>
                  <a:pt x="34" y="108"/>
                  <a:pt x="34" y="108"/>
                  <a:pt x="34" y="108"/>
                </a:cubicBezTo>
                <a:cubicBezTo>
                  <a:pt x="35" y="108"/>
                  <a:pt x="37" y="108"/>
                  <a:pt x="38" y="106"/>
                </a:cubicBezTo>
                <a:cubicBezTo>
                  <a:pt x="41" y="101"/>
                  <a:pt x="41" y="101"/>
                  <a:pt x="41" y="101"/>
                </a:cubicBezTo>
                <a:cubicBezTo>
                  <a:pt x="44" y="101"/>
                  <a:pt x="46" y="102"/>
                  <a:pt x="48" y="102"/>
                </a:cubicBezTo>
                <a:cubicBezTo>
                  <a:pt x="48" y="109"/>
                  <a:pt x="48" y="109"/>
                  <a:pt x="48" y="109"/>
                </a:cubicBezTo>
                <a:cubicBezTo>
                  <a:pt x="48" y="111"/>
                  <a:pt x="50" y="112"/>
                  <a:pt x="51" y="112"/>
                </a:cubicBezTo>
                <a:cubicBezTo>
                  <a:pt x="63" y="112"/>
                  <a:pt x="63" y="112"/>
                  <a:pt x="63" y="112"/>
                </a:cubicBezTo>
                <a:cubicBezTo>
                  <a:pt x="64" y="112"/>
                  <a:pt x="66" y="111"/>
                  <a:pt x="66" y="109"/>
                </a:cubicBezTo>
                <a:cubicBezTo>
                  <a:pt x="66" y="102"/>
                  <a:pt x="66" y="102"/>
                  <a:pt x="66" y="102"/>
                </a:cubicBezTo>
                <a:cubicBezTo>
                  <a:pt x="68" y="102"/>
                  <a:pt x="70" y="101"/>
                  <a:pt x="73" y="100"/>
                </a:cubicBezTo>
                <a:cubicBezTo>
                  <a:pt x="76" y="106"/>
                  <a:pt x="76" y="106"/>
                  <a:pt x="76" y="106"/>
                </a:cubicBezTo>
                <a:cubicBezTo>
                  <a:pt x="77" y="107"/>
                  <a:pt x="79" y="108"/>
                  <a:pt x="80" y="107"/>
                </a:cubicBezTo>
                <a:cubicBezTo>
                  <a:pt x="90" y="101"/>
                  <a:pt x="90" y="101"/>
                  <a:pt x="90" y="101"/>
                </a:cubicBezTo>
                <a:cubicBezTo>
                  <a:pt x="91" y="100"/>
                  <a:pt x="92" y="99"/>
                  <a:pt x="91" y="97"/>
                </a:cubicBezTo>
                <a:cubicBezTo>
                  <a:pt x="88" y="91"/>
                  <a:pt x="88" y="91"/>
                  <a:pt x="88" y="91"/>
                </a:cubicBezTo>
                <a:cubicBezTo>
                  <a:pt x="89" y="90"/>
                  <a:pt x="91" y="88"/>
                  <a:pt x="93" y="86"/>
                </a:cubicBezTo>
                <a:cubicBezTo>
                  <a:pt x="98" y="89"/>
                  <a:pt x="98" y="89"/>
                  <a:pt x="98" y="89"/>
                </a:cubicBezTo>
                <a:cubicBezTo>
                  <a:pt x="100" y="90"/>
                  <a:pt x="102" y="90"/>
                  <a:pt x="102" y="88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9" y="77"/>
                  <a:pt x="108" y="75"/>
                  <a:pt x="107" y="74"/>
                </a:cubicBezTo>
                <a:cubicBezTo>
                  <a:pt x="101" y="71"/>
                  <a:pt x="101" y="71"/>
                  <a:pt x="101" y="71"/>
                </a:cubicBezTo>
                <a:cubicBezTo>
                  <a:pt x="102" y="69"/>
                  <a:pt x="102" y="66"/>
                  <a:pt x="103" y="64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1" y="64"/>
                  <a:pt x="112" y="63"/>
                  <a:pt x="112" y="61"/>
                </a:cubicBezTo>
                <a:cubicBezTo>
                  <a:pt x="112" y="49"/>
                  <a:pt x="112" y="49"/>
                  <a:pt x="112" y="49"/>
                </a:cubicBezTo>
                <a:cubicBezTo>
                  <a:pt x="112" y="48"/>
                  <a:pt x="111" y="47"/>
                  <a:pt x="110" y="47"/>
                </a:cubicBezTo>
                <a:close/>
                <a:moveTo>
                  <a:pt x="56" y="86"/>
                </a:moveTo>
                <a:cubicBezTo>
                  <a:pt x="40" y="86"/>
                  <a:pt x="26" y="72"/>
                  <a:pt x="26" y="56"/>
                </a:cubicBezTo>
                <a:cubicBezTo>
                  <a:pt x="26" y="39"/>
                  <a:pt x="40" y="26"/>
                  <a:pt x="56" y="26"/>
                </a:cubicBezTo>
                <a:cubicBezTo>
                  <a:pt x="73" y="26"/>
                  <a:pt x="86" y="39"/>
                  <a:pt x="86" y="56"/>
                </a:cubicBezTo>
                <a:cubicBezTo>
                  <a:pt x="86" y="72"/>
                  <a:pt x="73" y="86"/>
                  <a:pt x="56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08" tIns="60954" rIns="121908" bIns="60954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+mn-ea"/>
              <a:ea typeface="+mn-ea"/>
              <a:cs typeface="+mn-ea"/>
            </a:endParaRPr>
          </a:p>
        </p:txBody>
      </p:sp>
      <p:sp>
        <p:nvSpPr>
          <p:cNvPr id="89" name="Freeform 143"/>
          <p:cNvSpPr>
            <a:spLocks noEditPoints="1"/>
          </p:cNvSpPr>
          <p:nvPr/>
        </p:nvSpPr>
        <p:spPr bwMode="auto">
          <a:xfrm>
            <a:off x="6351939" y="1037274"/>
            <a:ext cx="350840" cy="323209"/>
          </a:xfrm>
          <a:custGeom>
            <a:avLst/>
            <a:gdLst>
              <a:gd name="T0" fmla="*/ 151 w 157"/>
              <a:gd name="T1" fmla="*/ 59 h 145"/>
              <a:gd name="T2" fmla="*/ 130 w 157"/>
              <a:gd name="T3" fmla="*/ 41 h 145"/>
              <a:gd name="T4" fmla="*/ 110 w 157"/>
              <a:gd name="T5" fmla="*/ 23 h 145"/>
              <a:gd name="T6" fmla="*/ 88 w 157"/>
              <a:gd name="T7" fmla="*/ 5 h 145"/>
              <a:gd name="T8" fmla="*/ 69 w 157"/>
              <a:gd name="T9" fmla="*/ 5 h 145"/>
              <a:gd name="T10" fmla="*/ 47 w 157"/>
              <a:gd name="T11" fmla="*/ 23 h 145"/>
              <a:gd name="T12" fmla="*/ 27 w 157"/>
              <a:gd name="T13" fmla="*/ 41 h 145"/>
              <a:gd name="T14" fmla="*/ 6 w 157"/>
              <a:gd name="T15" fmla="*/ 59 h 145"/>
              <a:gd name="T16" fmla="*/ 9 w 157"/>
              <a:gd name="T17" fmla="*/ 68 h 145"/>
              <a:gd name="T18" fmla="*/ 21 w 157"/>
              <a:gd name="T19" fmla="*/ 68 h 145"/>
              <a:gd name="T20" fmla="*/ 21 w 157"/>
              <a:gd name="T21" fmla="*/ 139 h 145"/>
              <a:gd name="T22" fmla="*/ 27 w 157"/>
              <a:gd name="T23" fmla="*/ 145 h 145"/>
              <a:gd name="T24" fmla="*/ 38 w 157"/>
              <a:gd name="T25" fmla="*/ 145 h 145"/>
              <a:gd name="T26" fmla="*/ 38 w 157"/>
              <a:gd name="T27" fmla="*/ 81 h 145"/>
              <a:gd name="T28" fmla="*/ 71 w 157"/>
              <a:gd name="T29" fmla="*/ 81 h 145"/>
              <a:gd name="T30" fmla="*/ 71 w 157"/>
              <a:gd name="T31" fmla="*/ 145 h 145"/>
              <a:gd name="T32" fmla="*/ 130 w 157"/>
              <a:gd name="T33" fmla="*/ 145 h 145"/>
              <a:gd name="T34" fmla="*/ 136 w 157"/>
              <a:gd name="T35" fmla="*/ 139 h 145"/>
              <a:gd name="T36" fmla="*/ 136 w 157"/>
              <a:gd name="T37" fmla="*/ 68 h 145"/>
              <a:gd name="T38" fmla="*/ 148 w 157"/>
              <a:gd name="T39" fmla="*/ 68 h 145"/>
              <a:gd name="T40" fmla="*/ 151 w 157"/>
              <a:gd name="T41" fmla="*/ 59 h 145"/>
              <a:gd name="T42" fmla="*/ 118 w 157"/>
              <a:gd name="T43" fmla="*/ 97 h 145"/>
              <a:gd name="T44" fmla="*/ 89 w 157"/>
              <a:gd name="T45" fmla="*/ 97 h 145"/>
              <a:gd name="T46" fmla="*/ 89 w 157"/>
              <a:gd name="T47" fmla="*/ 72 h 145"/>
              <a:gd name="T48" fmla="*/ 118 w 157"/>
              <a:gd name="T49" fmla="*/ 72 h 145"/>
              <a:gd name="T50" fmla="*/ 118 w 157"/>
              <a:gd name="T51" fmla="*/ 9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7" h="145">
                <a:moveTo>
                  <a:pt x="151" y="59"/>
                </a:moveTo>
                <a:cubicBezTo>
                  <a:pt x="130" y="41"/>
                  <a:pt x="130" y="41"/>
                  <a:pt x="130" y="41"/>
                </a:cubicBezTo>
                <a:cubicBezTo>
                  <a:pt x="124" y="36"/>
                  <a:pt x="115" y="28"/>
                  <a:pt x="110" y="23"/>
                </a:cubicBezTo>
                <a:cubicBezTo>
                  <a:pt x="88" y="5"/>
                  <a:pt x="88" y="5"/>
                  <a:pt x="88" y="5"/>
                </a:cubicBezTo>
                <a:cubicBezTo>
                  <a:pt x="83" y="0"/>
                  <a:pt x="74" y="0"/>
                  <a:pt x="69" y="5"/>
                </a:cubicBezTo>
                <a:cubicBezTo>
                  <a:pt x="47" y="23"/>
                  <a:pt x="47" y="23"/>
                  <a:pt x="47" y="23"/>
                </a:cubicBezTo>
                <a:cubicBezTo>
                  <a:pt x="42" y="28"/>
                  <a:pt x="33" y="36"/>
                  <a:pt x="27" y="41"/>
                </a:cubicBezTo>
                <a:cubicBezTo>
                  <a:pt x="6" y="59"/>
                  <a:pt x="6" y="59"/>
                  <a:pt x="6" y="59"/>
                </a:cubicBezTo>
                <a:cubicBezTo>
                  <a:pt x="0" y="64"/>
                  <a:pt x="2" y="68"/>
                  <a:pt x="9" y="68"/>
                </a:cubicBezTo>
                <a:cubicBezTo>
                  <a:pt x="21" y="68"/>
                  <a:pt x="21" y="68"/>
                  <a:pt x="21" y="68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21" y="142"/>
                  <a:pt x="24" y="145"/>
                  <a:pt x="27" y="145"/>
                </a:cubicBezTo>
                <a:cubicBezTo>
                  <a:pt x="38" y="145"/>
                  <a:pt x="38" y="145"/>
                  <a:pt x="38" y="145"/>
                </a:cubicBezTo>
                <a:cubicBezTo>
                  <a:pt x="38" y="81"/>
                  <a:pt x="38" y="81"/>
                  <a:pt x="38" y="81"/>
                </a:cubicBezTo>
                <a:cubicBezTo>
                  <a:pt x="71" y="81"/>
                  <a:pt x="71" y="81"/>
                  <a:pt x="71" y="81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130" y="145"/>
                  <a:pt x="130" y="145"/>
                  <a:pt x="130" y="145"/>
                </a:cubicBezTo>
                <a:cubicBezTo>
                  <a:pt x="134" y="145"/>
                  <a:pt x="136" y="142"/>
                  <a:pt x="136" y="139"/>
                </a:cubicBezTo>
                <a:cubicBezTo>
                  <a:pt x="136" y="68"/>
                  <a:pt x="136" y="68"/>
                  <a:pt x="136" y="68"/>
                </a:cubicBezTo>
                <a:cubicBezTo>
                  <a:pt x="148" y="68"/>
                  <a:pt x="148" y="68"/>
                  <a:pt x="148" y="68"/>
                </a:cubicBezTo>
                <a:cubicBezTo>
                  <a:pt x="155" y="68"/>
                  <a:pt x="157" y="64"/>
                  <a:pt x="151" y="59"/>
                </a:cubicBezTo>
                <a:close/>
                <a:moveTo>
                  <a:pt x="118" y="97"/>
                </a:moveTo>
                <a:cubicBezTo>
                  <a:pt x="89" y="97"/>
                  <a:pt x="89" y="97"/>
                  <a:pt x="89" y="97"/>
                </a:cubicBezTo>
                <a:cubicBezTo>
                  <a:pt x="89" y="72"/>
                  <a:pt x="89" y="72"/>
                  <a:pt x="89" y="72"/>
                </a:cubicBezTo>
                <a:cubicBezTo>
                  <a:pt x="118" y="72"/>
                  <a:pt x="118" y="72"/>
                  <a:pt x="118" y="72"/>
                </a:cubicBezTo>
                <a:lnTo>
                  <a:pt x="118" y="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08" tIns="60954" rIns="121908" bIns="60954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+mn-ea"/>
              <a:ea typeface="+mn-ea"/>
              <a:cs typeface="+mn-ea"/>
            </a:endParaRPr>
          </a:p>
        </p:txBody>
      </p:sp>
      <p:sp>
        <p:nvSpPr>
          <p:cNvPr id="91" name="Freeform 140"/>
          <p:cNvSpPr>
            <a:spLocks noEditPoints="1"/>
          </p:cNvSpPr>
          <p:nvPr/>
        </p:nvSpPr>
        <p:spPr bwMode="auto">
          <a:xfrm>
            <a:off x="6421321" y="3358399"/>
            <a:ext cx="313378" cy="324326"/>
          </a:xfrm>
          <a:custGeom>
            <a:avLst/>
            <a:gdLst>
              <a:gd name="T0" fmla="*/ 103 w 112"/>
              <a:gd name="T1" fmla="*/ 47 h 112"/>
              <a:gd name="T2" fmla="*/ 106 w 112"/>
              <a:gd name="T3" fmla="*/ 36 h 112"/>
              <a:gd name="T4" fmla="*/ 102 w 112"/>
              <a:gd name="T5" fmla="*/ 22 h 112"/>
              <a:gd name="T6" fmla="*/ 92 w 112"/>
              <a:gd name="T7" fmla="*/ 25 h 112"/>
              <a:gd name="T8" fmla="*/ 90 w 112"/>
              <a:gd name="T9" fmla="*/ 14 h 112"/>
              <a:gd name="T10" fmla="*/ 79 w 112"/>
              <a:gd name="T11" fmla="*/ 4 h 112"/>
              <a:gd name="T12" fmla="*/ 71 w 112"/>
              <a:gd name="T13" fmla="*/ 11 h 112"/>
              <a:gd name="T14" fmla="*/ 64 w 112"/>
              <a:gd name="T15" fmla="*/ 3 h 112"/>
              <a:gd name="T16" fmla="*/ 50 w 112"/>
              <a:gd name="T17" fmla="*/ 0 h 112"/>
              <a:gd name="T18" fmla="*/ 47 w 112"/>
              <a:gd name="T19" fmla="*/ 10 h 112"/>
              <a:gd name="T20" fmla="*/ 37 w 112"/>
              <a:gd name="T21" fmla="*/ 6 h 112"/>
              <a:gd name="T22" fmla="*/ 23 w 112"/>
              <a:gd name="T23" fmla="*/ 11 h 112"/>
              <a:gd name="T24" fmla="*/ 25 w 112"/>
              <a:gd name="T25" fmla="*/ 20 h 112"/>
              <a:gd name="T26" fmla="*/ 14 w 112"/>
              <a:gd name="T27" fmla="*/ 22 h 112"/>
              <a:gd name="T28" fmla="*/ 5 w 112"/>
              <a:gd name="T29" fmla="*/ 33 h 112"/>
              <a:gd name="T30" fmla="*/ 12 w 112"/>
              <a:gd name="T31" fmla="*/ 41 h 112"/>
              <a:gd name="T32" fmla="*/ 3 w 112"/>
              <a:gd name="T33" fmla="*/ 48 h 112"/>
              <a:gd name="T34" fmla="*/ 0 w 112"/>
              <a:gd name="T35" fmla="*/ 62 h 112"/>
              <a:gd name="T36" fmla="*/ 10 w 112"/>
              <a:gd name="T37" fmla="*/ 65 h 112"/>
              <a:gd name="T38" fmla="*/ 6 w 112"/>
              <a:gd name="T39" fmla="*/ 75 h 112"/>
              <a:gd name="T40" fmla="*/ 11 w 112"/>
              <a:gd name="T41" fmla="*/ 89 h 112"/>
              <a:gd name="T42" fmla="*/ 21 w 112"/>
              <a:gd name="T43" fmla="*/ 87 h 112"/>
              <a:gd name="T44" fmla="*/ 23 w 112"/>
              <a:gd name="T45" fmla="*/ 98 h 112"/>
              <a:gd name="T46" fmla="*/ 34 w 112"/>
              <a:gd name="T47" fmla="*/ 108 h 112"/>
              <a:gd name="T48" fmla="*/ 41 w 112"/>
              <a:gd name="T49" fmla="*/ 101 h 112"/>
              <a:gd name="T50" fmla="*/ 48 w 112"/>
              <a:gd name="T51" fmla="*/ 109 h 112"/>
              <a:gd name="T52" fmla="*/ 63 w 112"/>
              <a:gd name="T53" fmla="*/ 112 h 112"/>
              <a:gd name="T54" fmla="*/ 66 w 112"/>
              <a:gd name="T55" fmla="*/ 102 h 112"/>
              <a:gd name="T56" fmla="*/ 76 w 112"/>
              <a:gd name="T57" fmla="*/ 106 h 112"/>
              <a:gd name="T58" fmla="*/ 90 w 112"/>
              <a:gd name="T59" fmla="*/ 101 h 112"/>
              <a:gd name="T60" fmla="*/ 88 w 112"/>
              <a:gd name="T61" fmla="*/ 91 h 112"/>
              <a:gd name="T62" fmla="*/ 98 w 112"/>
              <a:gd name="T63" fmla="*/ 89 h 112"/>
              <a:gd name="T64" fmla="*/ 108 w 112"/>
              <a:gd name="T65" fmla="*/ 78 h 112"/>
              <a:gd name="T66" fmla="*/ 101 w 112"/>
              <a:gd name="T67" fmla="*/ 71 h 112"/>
              <a:gd name="T68" fmla="*/ 110 w 112"/>
              <a:gd name="T69" fmla="*/ 64 h 112"/>
              <a:gd name="T70" fmla="*/ 112 w 112"/>
              <a:gd name="T71" fmla="*/ 49 h 112"/>
              <a:gd name="T72" fmla="*/ 56 w 112"/>
              <a:gd name="T73" fmla="*/ 86 h 112"/>
              <a:gd name="T74" fmla="*/ 56 w 112"/>
              <a:gd name="T75" fmla="*/ 26 h 112"/>
              <a:gd name="T76" fmla="*/ 56 w 112"/>
              <a:gd name="T77" fmla="*/ 8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2" h="112">
                <a:moveTo>
                  <a:pt x="110" y="47"/>
                </a:moveTo>
                <a:cubicBezTo>
                  <a:pt x="103" y="47"/>
                  <a:pt x="103" y="47"/>
                  <a:pt x="103" y="47"/>
                </a:cubicBezTo>
                <a:cubicBezTo>
                  <a:pt x="102" y="44"/>
                  <a:pt x="101" y="42"/>
                  <a:pt x="101" y="39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8" y="35"/>
                  <a:pt x="108" y="34"/>
                  <a:pt x="107" y="32"/>
                </a:cubicBezTo>
                <a:cubicBezTo>
                  <a:pt x="102" y="22"/>
                  <a:pt x="102" y="22"/>
                  <a:pt x="102" y="22"/>
                </a:cubicBezTo>
                <a:cubicBezTo>
                  <a:pt x="101" y="21"/>
                  <a:pt x="99" y="20"/>
                  <a:pt x="98" y="21"/>
                </a:cubicBezTo>
                <a:cubicBezTo>
                  <a:pt x="92" y="25"/>
                  <a:pt x="92" y="25"/>
                  <a:pt x="92" y="25"/>
                </a:cubicBezTo>
                <a:cubicBezTo>
                  <a:pt x="90" y="23"/>
                  <a:pt x="88" y="21"/>
                  <a:pt x="87" y="20"/>
                </a:cubicBezTo>
                <a:cubicBezTo>
                  <a:pt x="90" y="14"/>
                  <a:pt x="90" y="14"/>
                  <a:pt x="90" y="14"/>
                </a:cubicBezTo>
                <a:cubicBezTo>
                  <a:pt x="91" y="12"/>
                  <a:pt x="90" y="11"/>
                  <a:pt x="89" y="10"/>
                </a:cubicBezTo>
                <a:cubicBezTo>
                  <a:pt x="79" y="4"/>
                  <a:pt x="79" y="4"/>
                  <a:pt x="79" y="4"/>
                </a:cubicBezTo>
                <a:cubicBezTo>
                  <a:pt x="77" y="3"/>
                  <a:pt x="76" y="4"/>
                  <a:pt x="75" y="5"/>
                </a:cubicBezTo>
                <a:cubicBezTo>
                  <a:pt x="71" y="11"/>
                  <a:pt x="71" y="11"/>
                  <a:pt x="71" y="11"/>
                </a:cubicBezTo>
                <a:cubicBezTo>
                  <a:pt x="69" y="10"/>
                  <a:pt x="67" y="10"/>
                  <a:pt x="64" y="9"/>
                </a:cubicBezTo>
                <a:cubicBezTo>
                  <a:pt x="64" y="3"/>
                  <a:pt x="64" y="3"/>
                  <a:pt x="64" y="3"/>
                </a:cubicBezTo>
                <a:cubicBezTo>
                  <a:pt x="64" y="1"/>
                  <a:pt x="63" y="0"/>
                  <a:pt x="6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8" y="0"/>
                  <a:pt x="47" y="1"/>
                  <a:pt x="47" y="3"/>
                </a:cubicBezTo>
                <a:cubicBezTo>
                  <a:pt x="47" y="10"/>
                  <a:pt x="47" y="10"/>
                  <a:pt x="47" y="10"/>
                </a:cubicBezTo>
                <a:cubicBezTo>
                  <a:pt x="45" y="10"/>
                  <a:pt x="42" y="11"/>
                  <a:pt x="40" y="12"/>
                </a:cubicBezTo>
                <a:cubicBezTo>
                  <a:pt x="37" y="6"/>
                  <a:pt x="37" y="6"/>
                  <a:pt x="37" y="6"/>
                </a:cubicBezTo>
                <a:cubicBezTo>
                  <a:pt x="36" y="4"/>
                  <a:pt x="34" y="4"/>
                  <a:pt x="33" y="5"/>
                </a:cubicBezTo>
                <a:cubicBezTo>
                  <a:pt x="23" y="11"/>
                  <a:pt x="23" y="11"/>
                  <a:pt x="23" y="11"/>
                </a:cubicBezTo>
                <a:cubicBezTo>
                  <a:pt x="21" y="11"/>
                  <a:pt x="21" y="13"/>
                  <a:pt x="22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3" y="22"/>
                  <a:pt x="22" y="24"/>
                  <a:pt x="20" y="26"/>
                </a:cubicBezTo>
                <a:cubicBezTo>
                  <a:pt x="14" y="22"/>
                  <a:pt x="14" y="22"/>
                  <a:pt x="14" y="22"/>
                </a:cubicBezTo>
                <a:cubicBezTo>
                  <a:pt x="13" y="22"/>
                  <a:pt x="11" y="22"/>
                  <a:pt x="10" y="23"/>
                </a:cubicBezTo>
                <a:cubicBezTo>
                  <a:pt x="5" y="33"/>
                  <a:pt x="5" y="33"/>
                  <a:pt x="5" y="33"/>
                </a:cubicBezTo>
                <a:cubicBezTo>
                  <a:pt x="4" y="35"/>
                  <a:pt x="4" y="36"/>
                  <a:pt x="6" y="37"/>
                </a:cubicBezTo>
                <a:cubicBezTo>
                  <a:pt x="12" y="41"/>
                  <a:pt x="12" y="41"/>
                  <a:pt x="12" y="41"/>
                </a:cubicBezTo>
                <a:cubicBezTo>
                  <a:pt x="11" y="43"/>
                  <a:pt x="10" y="45"/>
                  <a:pt x="10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2" y="65"/>
                  <a:pt x="3" y="65"/>
                </a:cubicBezTo>
                <a:cubicBezTo>
                  <a:pt x="10" y="65"/>
                  <a:pt x="10" y="65"/>
                  <a:pt x="10" y="65"/>
                </a:cubicBezTo>
                <a:cubicBezTo>
                  <a:pt x="11" y="68"/>
                  <a:pt x="11" y="70"/>
                  <a:pt x="12" y="72"/>
                </a:cubicBezTo>
                <a:cubicBezTo>
                  <a:pt x="6" y="75"/>
                  <a:pt x="6" y="75"/>
                  <a:pt x="6" y="75"/>
                </a:cubicBezTo>
                <a:cubicBezTo>
                  <a:pt x="5" y="76"/>
                  <a:pt x="5" y="78"/>
                  <a:pt x="5" y="79"/>
                </a:cubicBezTo>
                <a:cubicBezTo>
                  <a:pt x="11" y="89"/>
                  <a:pt x="11" y="89"/>
                  <a:pt x="11" y="89"/>
                </a:cubicBezTo>
                <a:cubicBezTo>
                  <a:pt x="12" y="91"/>
                  <a:pt x="14" y="91"/>
                  <a:pt x="15" y="90"/>
                </a:cubicBezTo>
                <a:cubicBezTo>
                  <a:pt x="21" y="87"/>
                  <a:pt x="21" y="87"/>
                  <a:pt x="21" y="87"/>
                </a:cubicBezTo>
                <a:cubicBezTo>
                  <a:pt x="23" y="89"/>
                  <a:pt x="24" y="91"/>
                  <a:pt x="26" y="92"/>
                </a:cubicBezTo>
                <a:cubicBezTo>
                  <a:pt x="23" y="98"/>
                  <a:pt x="23" y="98"/>
                  <a:pt x="23" y="98"/>
                </a:cubicBezTo>
                <a:cubicBezTo>
                  <a:pt x="22" y="99"/>
                  <a:pt x="23" y="101"/>
                  <a:pt x="24" y="102"/>
                </a:cubicBezTo>
                <a:cubicBezTo>
                  <a:pt x="34" y="108"/>
                  <a:pt x="34" y="108"/>
                  <a:pt x="34" y="108"/>
                </a:cubicBezTo>
                <a:cubicBezTo>
                  <a:pt x="35" y="108"/>
                  <a:pt x="37" y="108"/>
                  <a:pt x="38" y="106"/>
                </a:cubicBezTo>
                <a:cubicBezTo>
                  <a:pt x="41" y="101"/>
                  <a:pt x="41" y="101"/>
                  <a:pt x="41" y="101"/>
                </a:cubicBezTo>
                <a:cubicBezTo>
                  <a:pt x="44" y="101"/>
                  <a:pt x="46" y="102"/>
                  <a:pt x="48" y="102"/>
                </a:cubicBezTo>
                <a:cubicBezTo>
                  <a:pt x="48" y="109"/>
                  <a:pt x="48" y="109"/>
                  <a:pt x="48" y="109"/>
                </a:cubicBezTo>
                <a:cubicBezTo>
                  <a:pt x="48" y="111"/>
                  <a:pt x="50" y="112"/>
                  <a:pt x="51" y="112"/>
                </a:cubicBezTo>
                <a:cubicBezTo>
                  <a:pt x="63" y="112"/>
                  <a:pt x="63" y="112"/>
                  <a:pt x="63" y="112"/>
                </a:cubicBezTo>
                <a:cubicBezTo>
                  <a:pt x="64" y="112"/>
                  <a:pt x="66" y="111"/>
                  <a:pt x="66" y="109"/>
                </a:cubicBezTo>
                <a:cubicBezTo>
                  <a:pt x="66" y="102"/>
                  <a:pt x="66" y="102"/>
                  <a:pt x="66" y="102"/>
                </a:cubicBezTo>
                <a:cubicBezTo>
                  <a:pt x="68" y="102"/>
                  <a:pt x="70" y="101"/>
                  <a:pt x="73" y="100"/>
                </a:cubicBezTo>
                <a:cubicBezTo>
                  <a:pt x="76" y="106"/>
                  <a:pt x="76" y="106"/>
                  <a:pt x="76" y="106"/>
                </a:cubicBezTo>
                <a:cubicBezTo>
                  <a:pt x="77" y="107"/>
                  <a:pt x="79" y="108"/>
                  <a:pt x="80" y="107"/>
                </a:cubicBezTo>
                <a:cubicBezTo>
                  <a:pt x="90" y="101"/>
                  <a:pt x="90" y="101"/>
                  <a:pt x="90" y="101"/>
                </a:cubicBezTo>
                <a:cubicBezTo>
                  <a:pt x="91" y="100"/>
                  <a:pt x="92" y="99"/>
                  <a:pt x="91" y="97"/>
                </a:cubicBezTo>
                <a:cubicBezTo>
                  <a:pt x="88" y="91"/>
                  <a:pt x="88" y="91"/>
                  <a:pt x="88" y="91"/>
                </a:cubicBezTo>
                <a:cubicBezTo>
                  <a:pt x="89" y="90"/>
                  <a:pt x="91" y="88"/>
                  <a:pt x="93" y="86"/>
                </a:cubicBezTo>
                <a:cubicBezTo>
                  <a:pt x="98" y="89"/>
                  <a:pt x="98" y="89"/>
                  <a:pt x="98" y="89"/>
                </a:cubicBezTo>
                <a:cubicBezTo>
                  <a:pt x="100" y="90"/>
                  <a:pt x="102" y="90"/>
                  <a:pt x="102" y="88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9" y="77"/>
                  <a:pt x="108" y="75"/>
                  <a:pt x="107" y="74"/>
                </a:cubicBezTo>
                <a:cubicBezTo>
                  <a:pt x="101" y="71"/>
                  <a:pt x="101" y="71"/>
                  <a:pt x="101" y="71"/>
                </a:cubicBezTo>
                <a:cubicBezTo>
                  <a:pt x="102" y="69"/>
                  <a:pt x="102" y="66"/>
                  <a:pt x="103" y="64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1" y="64"/>
                  <a:pt x="112" y="63"/>
                  <a:pt x="112" y="61"/>
                </a:cubicBezTo>
                <a:cubicBezTo>
                  <a:pt x="112" y="49"/>
                  <a:pt x="112" y="49"/>
                  <a:pt x="112" y="49"/>
                </a:cubicBezTo>
                <a:cubicBezTo>
                  <a:pt x="112" y="48"/>
                  <a:pt x="111" y="47"/>
                  <a:pt x="110" y="47"/>
                </a:cubicBezTo>
                <a:close/>
                <a:moveTo>
                  <a:pt x="56" y="86"/>
                </a:moveTo>
                <a:cubicBezTo>
                  <a:pt x="40" y="86"/>
                  <a:pt x="26" y="72"/>
                  <a:pt x="26" y="56"/>
                </a:cubicBezTo>
                <a:cubicBezTo>
                  <a:pt x="26" y="39"/>
                  <a:pt x="40" y="26"/>
                  <a:pt x="56" y="26"/>
                </a:cubicBezTo>
                <a:cubicBezTo>
                  <a:pt x="73" y="26"/>
                  <a:pt x="86" y="39"/>
                  <a:pt x="86" y="56"/>
                </a:cubicBezTo>
                <a:cubicBezTo>
                  <a:pt x="86" y="72"/>
                  <a:pt x="73" y="86"/>
                  <a:pt x="56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08" tIns="60954" rIns="121908" bIns="60954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+mn-ea"/>
              <a:ea typeface="+mn-ea"/>
              <a:cs typeface="+mn-ea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6414327" y="3821038"/>
            <a:ext cx="455360" cy="598142"/>
            <a:chOff x="7930386" y="1144588"/>
            <a:chExt cx="465902" cy="567546"/>
          </a:xfrm>
          <a:solidFill>
            <a:srgbClr val="1B4367"/>
          </a:solidFill>
        </p:grpSpPr>
        <p:sp>
          <p:nvSpPr>
            <p:cNvPr id="94" name="Freeform 104"/>
            <p:cNvSpPr>
              <a:spLocks/>
            </p:cNvSpPr>
            <p:nvPr/>
          </p:nvSpPr>
          <p:spPr bwMode="auto">
            <a:xfrm>
              <a:off x="8258175" y="1144588"/>
              <a:ext cx="42863" cy="98425"/>
            </a:xfrm>
            <a:custGeom>
              <a:avLst/>
              <a:gdLst>
                <a:gd name="T0" fmla="*/ 11 w 19"/>
                <a:gd name="T1" fmla="*/ 43 h 43"/>
                <a:gd name="T2" fmla="*/ 19 w 19"/>
                <a:gd name="T3" fmla="*/ 43 h 43"/>
                <a:gd name="T4" fmla="*/ 19 w 19"/>
                <a:gd name="T5" fmla="*/ 0 h 43"/>
                <a:gd name="T6" fmla="*/ 12 w 19"/>
                <a:gd name="T7" fmla="*/ 0 h 43"/>
                <a:gd name="T8" fmla="*/ 11 w 19"/>
                <a:gd name="T9" fmla="*/ 4 h 43"/>
                <a:gd name="T10" fmla="*/ 8 w 19"/>
                <a:gd name="T11" fmla="*/ 7 h 43"/>
                <a:gd name="T12" fmla="*/ 4 w 19"/>
                <a:gd name="T13" fmla="*/ 8 h 43"/>
                <a:gd name="T14" fmla="*/ 0 w 19"/>
                <a:gd name="T15" fmla="*/ 9 h 43"/>
                <a:gd name="T16" fmla="*/ 0 w 19"/>
                <a:gd name="T17" fmla="*/ 15 h 43"/>
                <a:gd name="T18" fmla="*/ 11 w 19"/>
                <a:gd name="T19" fmla="*/ 15 h 43"/>
                <a:gd name="T20" fmla="*/ 11 w 19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3">
                  <a:moveTo>
                    <a:pt x="11" y="43"/>
                  </a:moveTo>
                  <a:cubicBezTo>
                    <a:pt x="19" y="43"/>
                    <a:pt x="19" y="43"/>
                    <a:pt x="19" y="4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3"/>
                    <a:pt x="11" y="4"/>
                  </a:cubicBezTo>
                  <a:cubicBezTo>
                    <a:pt x="10" y="5"/>
                    <a:pt x="9" y="6"/>
                    <a:pt x="8" y="7"/>
                  </a:cubicBezTo>
                  <a:cubicBezTo>
                    <a:pt x="7" y="8"/>
                    <a:pt x="6" y="8"/>
                    <a:pt x="4" y="8"/>
                  </a:cubicBezTo>
                  <a:cubicBezTo>
                    <a:pt x="3" y="9"/>
                    <a:pt x="1" y="9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5"/>
                    <a:pt x="11" y="15"/>
                    <a:pt x="11" y="15"/>
                  </a:cubicBezTo>
                  <a:lnTo>
                    <a:pt x="11" y="4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+mn-ea"/>
                <a:ea typeface="+mn-ea"/>
                <a:cs typeface="+mn-ea"/>
              </a:endParaRPr>
            </a:p>
          </p:txBody>
        </p:sp>
        <p:sp>
          <p:nvSpPr>
            <p:cNvPr id="95" name="Freeform 105"/>
            <p:cNvSpPr>
              <a:spLocks/>
            </p:cNvSpPr>
            <p:nvPr/>
          </p:nvSpPr>
          <p:spPr bwMode="auto">
            <a:xfrm>
              <a:off x="8324850" y="1144588"/>
              <a:ext cx="71438" cy="98425"/>
            </a:xfrm>
            <a:custGeom>
              <a:avLst/>
              <a:gdLst>
                <a:gd name="T0" fmla="*/ 21 w 31"/>
                <a:gd name="T1" fmla="*/ 34 h 43"/>
                <a:gd name="T2" fmla="*/ 18 w 31"/>
                <a:gd name="T3" fmla="*/ 36 h 43"/>
                <a:gd name="T4" fmla="*/ 15 w 31"/>
                <a:gd name="T5" fmla="*/ 36 h 43"/>
                <a:gd name="T6" fmla="*/ 11 w 31"/>
                <a:gd name="T7" fmla="*/ 35 h 43"/>
                <a:gd name="T8" fmla="*/ 8 w 31"/>
                <a:gd name="T9" fmla="*/ 30 h 43"/>
                <a:gd name="T10" fmla="*/ 0 w 31"/>
                <a:gd name="T11" fmla="*/ 30 h 43"/>
                <a:gd name="T12" fmla="*/ 1 w 31"/>
                <a:gd name="T13" fmla="*/ 36 h 43"/>
                <a:gd name="T14" fmla="*/ 5 w 31"/>
                <a:gd name="T15" fmla="*/ 40 h 43"/>
                <a:gd name="T16" fmla="*/ 10 w 31"/>
                <a:gd name="T17" fmla="*/ 43 h 43"/>
                <a:gd name="T18" fmla="*/ 15 w 31"/>
                <a:gd name="T19" fmla="*/ 43 h 43"/>
                <a:gd name="T20" fmla="*/ 22 w 31"/>
                <a:gd name="T21" fmla="*/ 42 h 43"/>
                <a:gd name="T22" fmla="*/ 27 w 31"/>
                <a:gd name="T23" fmla="*/ 39 h 43"/>
                <a:gd name="T24" fmla="*/ 30 w 31"/>
                <a:gd name="T25" fmla="*/ 34 h 43"/>
                <a:gd name="T26" fmla="*/ 31 w 31"/>
                <a:gd name="T27" fmla="*/ 28 h 43"/>
                <a:gd name="T28" fmla="*/ 30 w 31"/>
                <a:gd name="T29" fmla="*/ 23 h 43"/>
                <a:gd name="T30" fmla="*/ 28 w 31"/>
                <a:gd name="T31" fmla="*/ 18 h 43"/>
                <a:gd name="T32" fmla="*/ 24 w 31"/>
                <a:gd name="T33" fmla="*/ 15 h 43"/>
                <a:gd name="T34" fmla="*/ 18 w 31"/>
                <a:gd name="T35" fmla="*/ 14 h 43"/>
                <a:gd name="T36" fmla="*/ 14 w 31"/>
                <a:gd name="T37" fmla="*/ 14 h 43"/>
                <a:gd name="T38" fmla="*/ 10 w 31"/>
                <a:gd name="T39" fmla="*/ 17 h 43"/>
                <a:gd name="T40" fmla="*/ 10 w 31"/>
                <a:gd name="T41" fmla="*/ 17 h 43"/>
                <a:gd name="T42" fmla="*/ 11 w 31"/>
                <a:gd name="T43" fmla="*/ 7 h 43"/>
                <a:gd name="T44" fmla="*/ 29 w 31"/>
                <a:gd name="T45" fmla="*/ 7 h 43"/>
                <a:gd name="T46" fmla="*/ 29 w 31"/>
                <a:gd name="T47" fmla="*/ 0 h 43"/>
                <a:gd name="T48" fmla="*/ 5 w 31"/>
                <a:gd name="T49" fmla="*/ 0 h 43"/>
                <a:gd name="T50" fmla="*/ 1 w 31"/>
                <a:gd name="T51" fmla="*/ 24 h 43"/>
                <a:gd name="T52" fmla="*/ 9 w 31"/>
                <a:gd name="T53" fmla="*/ 24 h 43"/>
                <a:gd name="T54" fmla="*/ 12 w 31"/>
                <a:gd name="T55" fmla="*/ 21 h 43"/>
                <a:gd name="T56" fmla="*/ 15 w 31"/>
                <a:gd name="T57" fmla="*/ 20 h 43"/>
                <a:gd name="T58" fmla="*/ 18 w 31"/>
                <a:gd name="T59" fmla="*/ 21 h 43"/>
                <a:gd name="T60" fmla="*/ 21 w 31"/>
                <a:gd name="T61" fmla="*/ 23 h 43"/>
                <a:gd name="T62" fmla="*/ 22 w 31"/>
                <a:gd name="T63" fmla="*/ 25 h 43"/>
                <a:gd name="T64" fmla="*/ 23 w 31"/>
                <a:gd name="T65" fmla="*/ 28 h 43"/>
                <a:gd name="T66" fmla="*/ 22 w 31"/>
                <a:gd name="T67" fmla="*/ 31 h 43"/>
                <a:gd name="T68" fmla="*/ 21 w 31"/>
                <a:gd name="T69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" h="43">
                  <a:moveTo>
                    <a:pt x="21" y="34"/>
                  </a:moveTo>
                  <a:cubicBezTo>
                    <a:pt x="20" y="35"/>
                    <a:pt x="19" y="35"/>
                    <a:pt x="18" y="36"/>
                  </a:cubicBezTo>
                  <a:cubicBezTo>
                    <a:pt x="17" y="36"/>
                    <a:pt x="16" y="36"/>
                    <a:pt x="15" y="36"/>
                  </a:cubicBezTo>
                  <a:cubicBezTo>
                    <a:pt x="13" y="36"/>
                    <a:pt x="12" y="36"/>
                    <a:pt x="11" y="35"/>
                  </a:cubicBezTo>
                  <a:cubicBezTo>
                    <a:pt x="9" y="34"/>
                    <a:pt x="9" y="32"/>
                    <a:pt x="8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0" y="34"/>
                    <a:pt x="1" y="36"/>
                  </a:cubicBezTo>
                  <a:cubicBezTo>
                    <a:pt x="2" y="38"/>
                    <a:pt x="3" y="39"/>
                    <a:pt x="5" y="40"/>
                  </a:cubicBezTo>
                  <a:cubicBezTo>
                    <a:pt x="6" y="41"/>
                    <a:pt x="8" y="42"/>
                    <a:pt x="10" y="43"/>
                  </a:cubicBezTo>
                  <a:cubicBezTo>
                    <a:pt x="11" y="43"/>
                    <a:pt x="13" y="43"/>
                    <a:pt x="15" y="43"/>
                  </a:cubicBezTo>
                  <a:cubicBezTo>
                    <a:pt x="18" y="43"/>
                    <a:pt x="20" y="43"/>
                    <a:pt x="22" y="42"/>
                  </a:cubicBezTo>
                  <a:cubicBezTo>
                    <a:pt x="23" y="42"/>
                    <a:pt x="25" y="41"/>
                    <a:pt x="27" y="39"/>
                  </a:cubicBezTo>
                  <a:cubicBezTo>
                    <a:pt x="28" y="38"/>
                    <a:pt x="29" y="36"/>
                    <a:pt x="30" y="34"/>
                  </a:cubicBezTo>
                  <a:cubicBezTo>
                    <a:pt x="31" y="32"/>
                    <a:pt x="31" y="30"/>
                    <a:pt x="31" y="28"/>
                  </a:cubicBezTo>
                  <a:cubicBezTo>
                    <a:pt x="31" y="26"/>
                    <a:pt x="31" y="24"/>
                    <a:pt x="30" y="23"/>
                  </a:cubicBezTo>
                  <a:cubicBezTo>
                    <a:pt x="30" y="21"/>
                    <a:pt x="29" y="19"/>
                    <a:pt x="28" y="18"/>
                  </a:cubicBezTo>
                  <a:cubicBezTo>
                    <a:pt x="27" y="17"/>
                    <a:pt x="25" y="16"/>
                    <a:pt x="24" y="15"/>
                  </a:cubicBezTo>
                  <a:cubicBezTo>
                    <a:pt x="22" y="14"/>
                    <a:pt x="20" y="14"/>
                    <a:pt x="18" y="14"/>
                  </a:cubicBezTo>
                  <a:cubicBezTo>
                    <a:pt x="16" y="14"/>
                    <a:pt x="15" y="14"/>
                    <a:pt x="14" y="14"/>
                  </a:cubicBezTo>
                  <a:cubicBezTo>
                    <a:pt x="12" y="15"/>
                    <a:pt x="11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2"/>
                    <a:pt x="11" y="22"/>
                    <a:pt x="12" y="21"/>
                  </a:cubicBezTo>
                  <a:cubicBezTo>
                    <a:pt x="13" y="21"/>
                    <a:pt x="14" y="20"/>
                    <a:pt x="15" y="20"/>
                  </a:cubicBezTo>
                  <a:cubicBezTo>
                    <a:pt x="16" y="20"/>
                    <a:pt x="18" y="20"/>
                    <a:pt x="18" y="21"/>
                  </a:cubicBezTo>
                  <a:cubicBezTo>
                    <a:pt x="19" y="21"/>
                    <a:pt x="20" y="22"/>
                    <a:pt x="21" y="23"/>
                  </a:cubicBezTo>
                  <a:cubicBezTo>
                    <a:pt x="21" y="23"/>
                    <a:pt x="22" y="24"/>
                    <a:pt x="22" y="25"/>
                  </a:cubicBezTo>
                  <a:cubicBezTo>
                    <a:pt x="23" y="26"/>
                    <a:pt x="23" y="27"/>
                    <a:pt x="23" y="28"/>
                  </a:cubicBezTo>
                  <a:cubicBezTo>
                    <a:pt x="23" y="29"/>
                    <a:pt x="22" y="30"/>
                    <a:pt x="22" y="31"/>
                  </a:cubicBezTo>
                  <a:cubicBezTo>
                    <a:pt x="22" y="32"/>
                    <a:pt x="21" y="33"/>
                    <a:pt x="21" y="34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+mn-ea"/>
                <a:ea typeface="+mn-ea"/>
                <a:cs typeface="+mn-ea"/>
              </a:endParaRPr>
            </a:p>
          </p:txBody>
        </p:sp>
        <p:sp>
          <p:nvSpPr>
            <p:cNvPr id="98" name="Freeform 108"/>
            <p:cNvSpPr>
              <a:spLocks noEditPoints="1"/>
            </p:cNvSpPr>
            <p:nvPr/>
          </p:nvSpPr>
          <p:spPr bwMode="auto">
            <a:xfrm>
              <a:off x="7930386" y="1431146"/>
              <a:ext cx="314325" cy="280988"/>
            </a:xfrm>
            <a:custGeom>
              <a:avLst/>
              <a:gdLst>
                <a:gd name="T0" fmla="*/ 121 w 137"/>
                <a:gd name="T1" fmla="*/ 0 h 122"/>
                <a:gd name="T2" fmla="*/ 117 w 137"/>
                <a:gd name="T3" fmla="*/ 0 h 122"/>
                <a:gd name="T4" fmla="*/ 117 w 137"/>
                <a:gd name="T5" fmla="*/ 14 h 122"/>
                <a:gd name="T6" fmla="*/ 109 w 137"/>
                <a:gd name="T7" fmla="*/ 23 h 122"/>
                <a:gd name="T8" fmla="*/ 99 w 137"/>
                <a:gd name="T9" fmla="*/ 23 h 122"/>
                <a:gd name="T10" fmla="*/ 90 w 137"/>
                <a:gd name="T11" fmla="*/ 14 h 122"/>
                <a:gd name="T12" fmla="*/ 90 w 137"/>
                <a:gd name="T13" fmla="*/ 0 h 122"/>
                <a:gd name="T14" fmla="*/ 46 w 137"/>
                <a:gd name="T15" fmla="*/ 0 h 122"/>
                <a:gd name="T16" fmla="*/ 46 w 137"/>
                <a:gd name="T17" fmla="*/ 14 h 122"/>
                <a:gd name="T18" fmla="*/ 38 w 137"/>
                <a:gd name="T19" fmla="*/ 23 h 122"/>
                <a:gd name="T20" fmla="*/ 28 w 137"/>
                <a:gd name="T21" fmla="*/ 23 h 122"/>
                <a:gd name="T22" fmla="*/ 20 w 137"/>
                <a:gd name="T23" fmla="*/ 14 h 122"/>
                <a:gd name="T24" fmla="*/ 20 w 137"/>
                <a:gd name="T25" fmla="*/ 0 h 122"/>
                <a:gd name="T26" fmla="*/ 16 w 137"/>
                <a:gd name="T27" fmla="*/ 0 h 122"/>
                <a:gd name="T28" fmla="*/ 0 w 137"/>
                <a:gd name="T29" fmla="*/ 16 h 122"/>
                <a:gd name="T30" fmla="*/ 0 w 137"/>
                <a:gd name="T31" fmla="*/ 46 h 122"/>
                <a:gd name="T32" fmla="*/ 0 w 137"/>
                <a:gd name="T33" fmla="*/ 106 h 122"/>
                <a:gd name="T34" fmla="*/ 16 w 137"/>
                <a:gd name="T35" fmla="*/ 122 h 122"/>
                <a:gd name="T36" fmla="*/ 121 w 137"/>
                <a:gd name="T37" fmla="*/ 122 h 122"/>
                <a:gd name="T38" fmla="*/ 137 w 137"/>
                <a:gd name="T39" fmla="*/ 106 h 122"/>
                <a:gd name="T40" fmla="*/ 137 w 137"/>
                <a:gd name="T41" fmla="*/ 46 h 122"/>
                <a:gd name="T42" fmla="*/ 137 w 137"/>
                <a:gd name="T43" fmla="*/ 16 h 122"/>
                <a:gd name="T44" fmla="*/ 121 w 137"/>
                <a:gd name="T45" fmla="*/ 0 h 122"/>
                <a:gd name="T46" fmla="*/ 127 w 137"/>
                <a:gd name="T47" fmla="*/ 106 h 122"/>
                <a:gd name="T48" fmla="*/ 121 w 137"/>
                <a:gd name="T49" fmla="*/ 112 h 122"/>
                <a:gd name="T50" fmla="*/ 16 w 137"/>
                <a:gd name="T51" fmla="*/ 112 h 122"/>
                <a:gd name="T52" fmla="*/ 10 w 137"/>
                <a:gd name="T53" fmla="*/ 106 h 122"/>
                <a:gd name="T54" fmla="*/ 10 w 137"/>
                <a:gd name="T55" fmla="*/ 46 h 122"/>
                <a:gd name="T56" fmla="*/ 127 w 137"/>
                <a:gd name="T57" fmla="*/ 46 h 122"/>
                <a:gd name="T58" fmla="*/ 127 w 137"/>
                <a:gd name="T59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7" h="122">
                  <a:moveTo>
                    <a:pt x="121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9"/>
                    <a:pt x="113" y="23"/>
                    <a:pt x="10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4" y="23"/>
                    <a:pt x="90" y="19"/>
                    <a:pt x="90" y="14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9"/>
                    <a:pt x="42" y="23"/>
                    <a:pt x="3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3" y="23"/>
                    <a:pt x="20" y="19"/>
                    <a:pt x="20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2"/>
                    <a:pt x="16" y="122"/>
                  </a:cubicBezTo>
                  <a:cubicBezTo>
                    <a:pt x="121" y="122"/>
                    <a:pt x="121" y="122"/>
                    <a:pt x="121" y="122"/>
                  </a:cubicBezTo>
                  <a:cubicBezTo>
                    <a:pt x="129" y="122"/>
                    <a:pt x="137" y="115"/>
                    <a:pt x="137" y="10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7" y="7"/>
                    <a:pt x="129" y="0"/>
                    <a:pt x="121" y="0"/>
                  </a:cubicBezTo>
                  <a:close/>
                  <a:moveTo>
                    <a:pt x="127" y="106"/>
                  </a:moveTo>
                  <a:cubicBezTo>
                    <a:pt x="127" y="109"/>
                    <a:pt x="124" y="112"/>
                    <a:pt x="121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3" y="112"/>
                    <a:pt x="10" y="109"/>
                    <a:pt x="10" y="10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1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+mn-ea"/>
                <a:ea typeface="+mn-ea"/>
                <a:cs typeface="+mn-ea"/>
              </a:endParaRPr>
            </a:p>
          </p:txBody>
        </p:sp>
      </p:grpSp>
      <p:pic>
        <p:nvPicPr>
          <p:cNvPr id="99" name="图片 98" descr="http://img234.ph.126.net/jPOPF_DI-gvxHSCpM_x4uQ==/2118380674725926482.g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24" y="1624615"/>
            <a:ext cx="2400139" cy="23022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1235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2" grpId="0" animBg="1"/>
      <p:bldP spid="63" grpId="0" animBg="1"/>
      <p:bldP spid="64" grpId="0" animBg="1"/>
      <p:bldP spid="65" grpId="0" animBg="1"/>
      <p:bldP spid="66" grpId="0" animBg="1"/>
      <p:bldP spid="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19112837"/>
              </p:ext>
            </p:extLst>
          </p:nvPr>
        </p:nvGraphicFramePr>
        <p:xfrm>
          <a:off x="1511969" y="685800"/>
          <a:ext cx="6356684" cy="4155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707106" y="4307305"/>
            <a:ext cx="1455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提供</a:t>
            </a:r>
            <a:r>
              <a:rPr lang="zh-CN" altLang="en-US" sz="1600" dirty="0" smtClean="0"/>
              <a:t>具体参数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5281864" y="837257"/>
            <a:ext cx="1287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添加驱动</a:t>
            </a:r>
            <a:endParaRPr lang="zh-CN" altLang="en-US" sz="1600" dirty="0"/>
          </a:p>
        </p:txBody>
      </p:sp>
      <p:sp>
        <p:nvSpPr>
          <p:cNvPr id="7" name="文本框 15"/>
          <p:cNvSpPr txBox="1"/>
          <p:nvPr/>
        </p:nvSpPr>
        <p:spPr>
          <a:xfrm>
            <a:off x="683698" y="315300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Control4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工作图解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00964" y="646160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94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35764" y="3708632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cs typeface="+mn-ea"/>
                <a:sym typeface="+mn-lt"/>
              </a:rPr>
              <a:t>DriverEditor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15"/>
          <p:cNvSpPr txBox="1"/>
          <p:nvPr/>
        </p:nvSpPr>
        <p:spPr>
          <a:xfrm>
            <a:off x="689129" y="316620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3.2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设备驱动开发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8" name="文本框 8"/>
          <p:cNvSpPr txBox="1"/>
          <p:nvPr/>
        </p:nvSpPr>
        <p:spPr>
          <a:xfrm>
            <a:off x="5692139" y="4141459"/>
            <a:ext cx="18492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将开发好的设备驱动添加至本地主机系统中，供主机通过驱动来控制设备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745480" y="3708632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cs typeface="+mn-ea"/>
                <a:sym typeface="+mn-lt"/>
              </a:rPr>
              <a:t>Composer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74477" y="633289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C:\Users\ADMINI~1\AppData\Local\Temp\1523528707(1)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77" y="844442"/>
            <a:ext cx="3665175" cy="28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00600" y="844442"/>
            <a:ext cx="3729789" cy="2801125"/>
          </a:xfrm>
          <a:prstGeom prst="rect">
            <a:avLst/>
          </a:prstGeom>
        </p:spPr>
      </p:pic>
      <p:sp>
        <p:nvSpPr>
          <p:cNvPr id="18" name="文本框 8"/>
          <p:cNvSpPr txBox="1"/>
          <p:nvPr/>
        </p:nvSpPr>
        <p:spPr>
          <a:xfrm>
            <a:off x="1682423" y="4141459"/>
            <a:ext cx="18492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根据官方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API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文档与给定的参数，开发设备的驱动文件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0146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26" grpId="0"/>
      <p:bldP spid="28" grpId="1"/>
      <p:bldP spid="29" grpId="1" animBg="1"/>
      <p:bldP spid="1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673292" y="278322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3.3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硬件设计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2186683" y="657417"/>
            <a:ext cx="4848726" cy="4268882"/>
          </a:xfrm>
          <a:prstGeom prst="roundRect">
            <a:avLst/>
          </a:prstGeom>
          <a:ln>
            <a:solidFill>
              <a:srgbClr val="1D486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847041" y="779208"/>
            <a:ext cx="1528011" cy="818148"/>
          </a:xfrm>
          <a:prstGeom prst="rect">
            <a:avLst/>
          </a:prstGeom>
          <a:solidFill>
            <a:srgbClr val="1B43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电源模块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12V DC</a:t>
            </a:r>
            <a:r>
              <a:rPr lang="zh-CN" altLang="en-US" sz="1600" dirty="0" smtClean="0"/>
              <a:t>转</a:t>
            </a:r>
            <a:r>
              <a:rPr lang="en-US" altLang="zh-CN" sz="1600" dirty="0" smtClean="0"/>
              <a:t>3.3V DC</a:t>
            </a:r>
            <a:endParaRPr lang="zh-CN" altLang="en-US" sz="1600" dirty="0"/>
          </a:p>
        </p:txBody>
      </p:sp>
      <p:sp>
        <p:nvSpPr>
          <p:cNvPr id="56" name="矩形 55"/>
          <p:cNvSpPr/>
          <p:nvPr/>
        </p:nvSpPr>
        <p:spPr>
          <a:xfrm>
            <a:off x="2364148" y="2049704"/>
            <a:ext cx="1467853" cy="1581410"/>
          </a:xfrm>
          <a:prstGeom prst="rect">
            <a:avLst/>
          </a:prstGeom>
          <a:solidFill>
            <a:srgbClr val="1B43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WiFi</a:t>
            </a:r>
            <a:r>
              <a:rPr lang="zh-CN" altLang="en-US" sz="1600" dirty="0" smtClean="0"/>
              <a:t>模块</a:t>
            </a:r>
            <a:endParaRPr lang="zh-CN" altLang="en-US" sz="1600" dirty="0"/>
          </a:p>
        </p:txBody>
      </p:sp>
      <p:sp>
        <p:nvSpPr>
          <p:cNvPr id="57" name="矩形 56"/>
          <p:cNvSpPr/>
          <p:nvPr/>
        </p:nvSpPr>
        <p:spPr>
          <a:xfrm>
            <a:off x="5329934" y="2024687"/>
            <a:ext cx="1455820" cy="1581410"/>
          </a:xfrm>
          <a:prstGeom prst="rect">
            <a:avLst/>
          </a:prstGeom>
          <a:solidFill>
            <a:srgbClr val="1B43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Zigbee</a:t>
            </a:r>
            <a:r>
              <a:rPr lang="zh-CN" altLang="en-US" sz="1600" dirty="0" smtClean="0"/>
              <a:t>模块</a:t>
            </a:r>
            <a:endParaRPr lang="zh-CN" altLang="en-US" sz="1600" dirty="0"/>
          </a:p>
        </p:txBody>
      </p:sp>
      <p:cxnSp>
        <p:nvCxnSpPr>
          <p:cNvPr id="58" name="直接箭头连接符 57"/>
          <p:cNvCxnSpPr>
            <a:stCxn id="56" idx="3"/>
            <a:endCxn id="57" idx="1"/>
          </p:cNvCxnSpPr>
          <p:nvPr/>
        </p:nvCxnSpPr>
        <p:spPr>
          <a:xfrm flipV="1">
            <a:off x="3832001" y="2815392"/>
            <a:ext cx="1497933" cy="25017"/>
          </a:xfrm>
          <a:prstGeom prst="straightConnector1">
            <a:avLst/>
          </a:prstGeom>
          <a:ln>
            <a:solidFill>
              <a:srgbClr val="1B4367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56" idx="0"/>
          </p:cNvCxnSpPr>
          <p:nvPr/>
        </p:nvCxnSpPr>
        <p:spPr>
          <a:xfrm flipH="1">
            <a:off x="3098075" y="1622373"/>
            <a:ext cx="1497932" cy="427331"/>
          </a:xfrm>
          <a:prstGeom prst="straightConnector1">
            <a:avLst/>
          </a:prstGeom>
          <a:ln>
            <a:solidFill>
              <a:srgbClr val="1D486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4596007" y="1622373"/>
            <a:ext cx="1461837" cy="402314"/>
          </a:xfrm>
          <a:prstGeom prst="straightConnector1">
            <a:avLst/>
          </a:prstGeom>
          <a:ln>
            <a:solidFill>
              <a:srgbClr val="1D486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832001" y="3903507"/>
            <a:ext cx="1528011" cy="869653"/>
          </a:xfrm>
          <a:prstGeom prst="rect">
            <a:avLst/>
          </a:prstGeom>
          <a:solidFill>
            <a:srgbClr val="1D48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外设模块：按键、</a:t>
            </a:r>
            <a:r>
              <a:rPr lang="en-US" altLang="zh-CN" sz="1600" dirty="0" smtClean="0"/>
              <a:t>LED</a:t>
            </a:r>
            <a:endParaRPr lang="zh-CN" altLang="en-US" sz="1600" dirty="0"/>
          </a:p>
        </p:txBody>
      </p:sp>
      <p:sp>
        <p:nvSpPr>
          <p:cNvPr id="47" name="文本框 46"/>
          <p:cNvSpPr txBox="1"/>
          <p:nvPr/>
        </p:nvSpPr>
        <p:spPr>
          <a:xfrm>
            <a:off x="3832001" y="2480934"/>
            <a:ext cx="1395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串口</a:t>
            </a:r>
            <a:endParaRPr lang="zh-CN" altLang="en-US" sz="1600" dirty="0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1233180" y="2812968"/>
            <a:ext cx="926432" cy="2424"/>
          </a:xfrm>
          <a:prstGeom prst="straightConnector1">
            <a:avLst/>
          </a:prstGeom>
          <a:ln>
            <a:solidFill>
              <a:srgbClr val="1B4367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7008338" y="2812968"/>
            <a:ext cx="962526" cy="0"/>
          </a:xfrm>
          <a:prstGeom prst="straightConnector1">
            <a:avLst/>
          </a:prstGeom>
          <a:ln>
            <a:solidFill>
              <a:srgbClr val="1B4367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200063" y="2431689"/>
            <a:ext cx="1022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WiFi</a:t>
            </a:r>
            <a:endParaRPr lang="zh-CN" altLang="en-US" sz="1600" dirty="0"/>
          </a:p>
        </p:txBody>
      </p:sp>
      <p:sp>
        <p:nvSpPr>
          <p:cNvPr id="36864" name="文本框 36863"/>
          <p:cNvSpPr txBox="1"/>
          <p:nvPr/>
        </p:nvSpPr>
        <p:spPr>
          <a:xfrm>
            <a:off x="6972244" y="2431689"/>
            <a:ext cx="96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Zigbee</a:t>
            </a:r>
            <a:endParaRPr lang="zh-CN" altLang="en-US" sz="1600" dirty="0"/>
          </a:p>
        </p:txBody>
      </p:sp>
      <p:cxnSp>
        <p:nvCxnSpPr>
          <p:cNvPr id="36868" name="肘形连接符 36867"/>
          <p:cNvCxnSpPr>
            <a:stCxn id="56" idx="2"/>
          </p:cNvCxnSpPr>
          <p:nvPr/>
        </p:nvCxnSpPr>
        <p:spPr>
          <a:xfrm rot="16200000" flipH="1">
            <a:off x="3111429" y="3617760"/>
            <a:ext cx="707219" cy="733926"/>
          </a:xfrm>
          <a:prstGeom prst="bentConnector2">
            <a:avLst/>
          </a:prstGeom>
          <a:ln>
            <a:solidFill>
              <a:srgbClr val="1B4367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869" name="圆角矩形 36868"/>
          <p:cNvSpPr/>
          <p:nvPr/>
        </p:nvSpPr>
        <p:spPr>
          <a:xfrm>
            <a:off x="314182" y="2397878"/>
            <a:ext cx="917405" cy="830179"/>
          </a:xfrm>
          <a:prstGeom prst="roundRect">
            <a:avLst/>
          </a:prstGeom>
          <a:solidFill>
            <a:srgbClr val="1B43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主机</a:t>
            </a:r>
            <a:endParaRPr lang="zh-CN" altLang="en-US" sz="1600" dirty="0"/>
          </a:p>
        </p:txBody>
      </p:sp>
      <p:sp>
        <p:nvSpPr>
          <p:cNvPr id="74" name="圆角矩形 73"/>
          <p:cNvSpPr/>
          <p:nvPr/>
        </p:nvSpPr>
        <p:spPr>
          <a:xfrm>
            <a:off x="7961815" y="2230149"/>
            <a:ext cx="917405" cy="830179"/>
          </a:xfrm>
          <a:prstGeom prst="roundRect">
            <a:avLst/>
          </a:prstGeom>
          <a:solidFill>
            <a:srgbClr val="1B43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传感器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6" grpId="0" animBg="1"/>
      <p:bldP spid="55" grpId="0" animBg="1"/>
      <p:bldP spid="56" grpId="0" animBg="1"/>
      <p:bldP spid="57" grpId="0" animBg="1"/>
      <p:bldP spid="61" grpId="0" animBg="1"/>
      <p:bldP spid="47" grpId="0"/>
      <p:bldP spid="47" grpId="1"/>
      <p:bldP spid="63" grpId="0"/>
      <p:bldP spid="36864" grpId="0"/>
      <p:bldP spid="36869" grpId="0" animBg="1"/>
      <p:bldP spid="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900589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WiFi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模块（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ESP8266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系列）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138" idx="7"/>
            <a:endCxn id="132" idx="3"/>
          </p:cNvCxnSpPr>
          <p:nvPr/>
        </p:nvCxnSpPr>
        <p:spPr>
          <a:xfrm flipV="1">
            <a:off x="4134314" y="3082252"/>
            <a:ext cx="856999" cy="18148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32" idx="7"/>
            <a:endCxn id="152" idx="3"/>
          </p:cNvCxnSpPr>
          <p:nvPr/>
        </p:nvCxnSpPr>
        <p:spPr>
          <a:xfrm flipV="1">
            <a:off x="5203430" y="2160766"/>
            <a:ext cx="692823" cy="68244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52" idx="7"/>
            <a:endCxn id="144" idx="3"/>
          </p:cNvCxnSpPr>
          <p:nvPr/>
        </p:nvCxnSpPr>
        <p:spPr>
          <a:xfrm flipV="1">
            <a:off x="6108370" y="1896185"/>
            <a:ext cx="816875" cy="2554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组合 130"/>
          <p:cNvGrpSpPr/>
          <p:nvPr/>
        </p:nvGrpSpPr>
        <p:grpSpPr>
          <a:xfrm>
            <a:off x="4947382" y="2793704"/>
            <a:ext cx="299979" cy="338055"/>
            <a:chOff x="5699760" y="2833209"/>
            <a:chExt cx="441960" cy="441960"/>
          </a:xfrm>
          <a:solidFill>
            <a:srgbClr val="1B4367"/>
          </a:solidFill>
        </p:grpSpPr>
        <p:sp>
          <p:nvSpPr>
            <p:cNvPr id="132" name="椭圆 131"/>
            <p:cNvSpPr/>
            <p:nvPr/>
          </p:nvSpPr>
          <p:spPr>
            <a:xfrm>
              <a:off x="5699760" y="2833209"/>
              <a:ext cx="441960" cy="441960"/>
            </a:xfrm>
            <a:prstGeom prst="ellipse">
              <a:avLst/>
            </a:prstGeom>
            <a:grpFill/>
            <a:ln w="127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33" name="组合 132"/>
            <p:cNvGrpSpPr/>
            <p:nvPr/>
          </p:nvGrpSpPr>
          <p:grpSpPr>
            <a:xfrm>
              <a:off x="5837745" y="2934283"/>
              <a:ext cx="165990" cy="239812"/>
              <a:chOff x="6689725" y="4826000"/>
              <a:chExt cx="588963" cy="850901"/>
            </a:xfrm>
            <a:grpFill/>
          </p:grpSpPr>
          <p:sp>
            <p:nvSpPr>
              <p:cNvPr id="134" name="Freeform 5"/>
              <p:cNvSpPr>
                <a:spLocks/>
              </p:cNvSpPr>
              <p:nvPr/>
            </p:nvSpPr>
            <p:spPr bwMode="auto">
              <a:xfrm>
                <a:off x="6689725" y="4826000"/>
                <a:ext cx="588963" cy="706438"/>
              </a:xfrm>
              <a:custGeom>
                <a:avLst/>
                <a:gdLst>
                  <a:gd name="T0" fmla="*/ 101 w 371"/>
                  <a:gd name="T1" fmla="*/ 410 h 445"/>
                  <a:gd name="T2" fmla="*/ 101 w 371"/>
                  <a:gd name="T3" fmla="*/ 351 h 445"/>
                  <a:gd name="T4" fmla="*/ 80 w 371"/>
                  <a:gd name="T5" fmla="*/ 338 h 445"/>
                  <a:gd name="T6" fmla="*/ 60 w 371"/>
                  <a:gd name="T7" fmla="*/ 322 h 445"/>
                  <a:gd name="T8" fmla="*/ 43 w 371"/>
                  <a:gd name="T9" fmla="*/ 304 h 445"/>
                  <a:gd name="T10" fmla="*/ 28 w 371"/>
                  <a:gd name="T11" fmla="*/ 284 h 445"/>
                  <a:gd name="T12" fmla="*/ 16 w 371"/>
                  <a:gd name="T13" fmla="*/ 262 h 445"/>
                  <a:gd name="T14" fmla="*/ 7 w 371"/>
                  <a:gd name="T15" fmla="*/ 238 h 445"/>
                  <a:gd name="T16" fmla="*/ 2 w 371"/>
                  <a:gd name="T17" fmla="*/ 212 h 445"/>
                  <a:gd name="T18" fmla="*/ 0 w 371"/>
                  <a:gd name="T19" fmla="*/ 185 h 445"/>
                  <a:gd name="T20" fmla="*/ 1 w 371"/>
                  <a:gd name="T21" fmla="*/ 166 h 445"/>
                  <a:gd name="T22" fmla="*/ 8 w 371"/>
                  <a:gd name="T23" fmla="*/ 130 h 445"/>
                  <a:gd name="T24" fmla="*/ 22 w 371"/>
                  <a:gd name="T25" fmla="*/ 97 h 445"/>
                  <a:gd name="T26" fmla="*/ 42 w 371"/>
                  <a:gd name="T27" fmla="*/ 67 h 445"/>
                  <a:gd name="T28" fmla="*/ 67 w 371"/>
                  <a:gd name="T29" fmla="*/ 42 h 445"/>
                  <a:gd name="T30" fmla="*/ 97 w 371"/>
                  <a:gd name="T31" fmla="*/ 22 h 445"/>
                  <a:gd name="T32" fmla="*/ 130 w 371"/>
                  <a:gd name="T33" fmla="*/ 8 h 445"/>
                  <a:gd name="T34" fmla="*/ 166 w 371"/>
                  <a:gd name="T35" fmla="*/ 1 h 445"/>
                  <a:gd name="T36" fmla="*/ 186 w 371"/>
                  <a:gd name="T37" fmla="*/ 0 h 445"/>
                  <a:gd name="T38" fmla="*/ 224 w 371"/>
                  <a:gd name="T39" fmla="*/ 4 h 445"/>
                  <a:gd name="T40" fmla="*/ 258 w 371"/>
                  <a:gd name="T41" fmla="*/ 14 h 445"/>
                  <a:gd name="T42" fmla="*/ 290 w 371"/>
                  <a:gd name="T43" fmla="*/ 32 h 445"/>
                  <a:gd name="T44" fmla="*/ 317 w 371"/>
                  <a:gd name="T45" fmla="*/ 54 h 445"/>
                  <a:gd name="T46" fmla="*/ 340 w 371"/>
                  <a:gd name="T47" fmla="*/ 82 h 445"/>
                  <a:gd name="T48" fmla="*/ 357 w 371"/>
                  <a:gd name="T49" fmla="*/ 113 h 445"/>
                  <a:gd name="T50" fmla="*/ 368 w 371"/>
                  <a:gd name="T51" fmla="*/ 148 h 445"/>
                  <a:gd name="T52" fmla="*/ 371 w 371"/>
                  <a:gd name="T53" fmla="*/ 185 h 445"/>
                  <a:gd name="T54" fmla="*/ 371 w 371"/>
                  <a:gd name="T55" fmla="*/ 199 h 445"/>
                  <a:gd name="T56" fmla="*/ 367 w 371"/>
                  <a:gd name="T57" fmla="*/ 225 h 445"/>
                  <a:gd name="T58" fmla="*/ 360 w 371"/>
                  <a:gd name="T59" fmla="*/ 250 h 445"/>
                  <a:gd name="T60" fmla="*/ 349 w 371"/>
                  <a:gd name="T61" fmla="*/ 274 h 445"/>
                  <a:gd name="T62" fmla="*/ 336 w 371"/>
                  <a:gd name="T63" fmla="*/ 295 h 445"/>
                  <a:gd name="T64" fmla="*/ 320 w 371"/>
                  <a:gd name="T65" fmla="*/ 314 h 445"/>
                  <a:gd name="T66" fmla="*/ 301 w 371"/>
                  <a:gd name="T67" fmla="*/ 331 h 445"/>
                  <a:gd name="T68" fmla="*/ 280 w 371"/>
                  <a:gd name="T69" fmla="*/ 346 h 445"/>
                  <a:gd name="T70" fmla="*/ 269 w 371"/>
                  <a:gd name="T71" fmla="*/ 394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71" h="445">
                    <a:moveTo>
                      <a:pt x="260" y="445"/>
                    </a:moveTo>
                    <a:lnTo>
                      <a:pt x="101" y="410"/>
                    </a:lnTo>
                    <a:lnTo>
                      <a:pt x="101" y="351"/>
                    </a:lnTo>
                    <a:lnTo>
                      <a:pt x="101" y="351"/>
                    </a:lnTo>
                    <a:lnTo>
                      <a:pt x="90" y="345"/>
                    </a:lnTo>
                    <a:lnTo>
                      <a:pt x="80" y="338"/>
                    </a:lnTo>
                    <a:lnTo>
                      <a:pt x="70" y="331"/>
                    </a:lnTo>
                    <a:lnTo>
                      <a:pt x="60" y="322"/>
                    </a:lnTo>
                    <a:lnTo>
                      <a:pt x="51" y="314"/>
                    </a:lnTo>
                    <a:lnTo>
                      <a:pt x="43" y="304"/>
                    </a:lnTo>
                    <a:lnTo>
                      <a:pt x="35" y="294"/>
                    </a:lnTo>
                    <a:lnTo>
                      <a:pt x="28" y="284"/>
                    </a:lnTo>
                    <a:lnTo>
                      <a:pt x="22" y="273"/>
                    </a:lnTo>
                    <a:lnTo>
                      <a:pt x="16" y="262"/>
                    </a:lnTo>
                    <a:lnTo>
                      <a:pt x="11" y="250"/>
                    </a:lnTo>
                    <a:lnTo>
                      <a:pt x="7" y="238"/>
                    </a:lnTo>
                    <a:lnTo>
                      <a:pt x="4" y="224"/>
                    </a:lnTo>
                    <a:lnTo>
                      <a:pt x="2" y="212"/>
                    </a:lnTo>
                    <a:lnTo>
                      <a:pt x="1" y="198"/>
                    </a:lnTo>
                    <a:lnTo>
                      <a:pt x="0" y="185"/>
                    </a:lnTo>
                    <a:lnTo>
                      <a:pt x="0" y="185"/>
                    </a:lnTo>
                    <a:lnTo>
                      <a:pt x="1" y="166"/>
                    </a:lnTo>
                    <a:lnTo>
                      <a:pt x="4" y="148"/>
                    </a:lnTo>
                    <a:lnTo>
                      <a:pt x="8" y="130"/>
                    </a:lnTo>
                    <a:lnTo>
                      <a:pt x="15" y="113"/>
                    </a:lnTo>
                    <a:lnTo>
                      <a:pt x="22" y="97"/>
                    </a:lnTo>
                    <a:lnTo>
                      <a:pt x="32" y="82"/>
                    </a:lnTo>
                    <a:lnTo>
                      <a:pt x="42" y="67"/>
                    </a:lnTo>
                    <a:lnTo>
                      <a:pt x="54" y="54"/>
                    </a:lnTo>
                    <a:lnTo>
                      <a:pt x="67" y="42"/>
                    </a:lnTo>
                    <a:lnTo>
                      <a:pt x="82" y="32"/>
                    </a:lnTo>
                    <a:lnTo>
                      <a:pt x="97" y="22"/>
                    </a:lnTo>
                    <a:lnTo>
                      <a:pt x="113" y="14"/>
                    </a:lnTo>
                    <a:lnTo>
                      <a:pt x="130" y="8"/>
                    </a:lnTo>
                    <a:lnTo>
                      <a:pt x="148" y="4"/>
                    </a:lnTo>
                    <a:lnTo>
                      <a:pt x="166" y="1"/>
                    </a:lnTo>
                    <a:lnTo>
                      <a:pt x="186" y="0"/>
                    </a:lnTo>
                    <a:lnTo>
                      <a:pt x="186" y="0"/>
                    </a:lnTo>
                    <a:lnTo>
                      <a:pt x="205" y="1"/>
                    </a:lnTo>
                    <a:lnTo>
                      <a:pt x="224" y="4"/>
                    </a:lnTo>
                    <a:lnTo>
                      <a:pt x="241" y="8"/>
                    </a:lnTo>
                    <a:lnTo>
                      <a:pt x="258" y="14"/>
                    </a:lnTo>
                    <a:lnTo>
                      <a:pt x="274" y="22"/>
                    </a:lnTo>
                    <a:lnTo>
                      <a:pt x="290" y="32"/>
                    </a:lnTo>
                    <a:lnTo>
                      <a:pt x="304" y="42"/>
                    </a:lnTo>
                    <a:lnTo>
                      <a:pt x="317" y="54"/>
                    </a:lnTo>
                    <a:lnTo>
                      <a:pt x="329" y="67"/>
                    </a:lnTo>
                    <a:lnTo>
                      <a:pt x="340" y="82"/>
                    </a:lnTo>
                    <a:lnTo>
                      <a:pt x="349" y="97"/>
                    </a:lnTo>
                    <a:lnTo>
                      <a:pt x="357" y="113"/>
                    </a:lnTo>
                    <a:lnTo>
                      <a:pt x="363" y="130"/>
                    </a:lnTo>
                    <a:lnTo>
                      <a:pt x="368" y="148"/>
                    </a:lnTo>
                    <a:lnTo>
                      <a:pt x="370" y="166"/>
                    </a:lnTo>
                    <a:lnTo>
                      <a:pt x="371" y="185"/>
                    </a:lnTo>
                    <a:lnTo>
                      <a:pt x="371" y="185"/>
                    </a:lnTo>
                    <a:lnTo>
                      <a:pt x="371" y="199"/>
                    </a:lnTo>
                    <a:lnTo>
                      <a:pt x="369" y="212"/>
                    </a:lnTo>
                    <a:lnTo>
                      <a:pt x="367" y="225"/>
                    </a:lnTo>
                    <a:lnTo>
                      <a:pt x="364" y="238"/>
                    </a:lnTo>
                    <a:lnTo>
                      <a:pt x="360" y="250"/>
                    </a:lnTo>
                    <a:lnTo>
                      <a:pt x="355" y="262"/>
                    </a:lnTo>
                    <a:lnTo>
                      <a:pt x="349" y="274"/>
                    </a:lnTo>
                    <a:lnTo>
                      <a:pt x="343" y="285"/>
                    </a:lnTo>
                    <a:lnTo>
                      <a:pt x="336" y="295"/>
                    </a:lnTo>
                    <a:lnTo>
                      <a:pt x="328" y="305"/>
                    </a:lnTo>
                    <a:lnTo>
                      <a:pt x="320" y="314"/>
                    </a:lnTo>
                    <a:lnTo>
                      <a:pt x="311" y="323"/>
                    </a:lnTo>
                    <a:lnTo>
                      <a:pt x="301" y="331"/>
                    </a:lnTo>
                    <a:lnTo>
                      <a:pt x="291" y="339"/>
                    </a:lnTo>
                    <a:lnTo>
                      <a:pt x="280" y="346"/>
                    </a:lnTo>
                    <a:lnTo>
                      <a:pt x="269" y="352"/>
                    </a:lnTo>
                    <a:lnTo>
                      <a:pt x="269" y="394"/>
                    </a:lnTo>
                    <a:lnTo>
                      <a:pt x="176" y="371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  <p:sp>
            <p:nvSpPr>
              <p:cNvPr id="135" name="Line 6"/>
              <p:cNvSpPr>
                <a:spLocks noChangeShapeType="1"/>
              </p:cNvSpPr>
              <p:nvPr/>
            </p:nvSpPr>
            <p:spPr bwMode="auto">
              <a:xfrm flipH="1" flipV="1">
                <a:off x="6850063" y="5551488"/>
                <a:ext cx="252413" cy="55563"/>
              </a:xfrm>
              <a:prstGeom prst="line">
                <a:avLst/>
              </a:pr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  <p:sp>
            <p:nvSpPr>
              <p:cNvPr id="136" name="Line 7"/>
              <p:cNvSpPr>
                <a:spLocks noChangeShapeType="1"/>
              </p:cNvSpPr>
              <p:nvPr/>
            </p:nvSpPr>
            <p:spPr bwMode="auto">
              <a:xfrm flipH="1" flipV="1">
                <a:off x="6870700" y="5630863"/>
                <a:ext cx="211138" cy="46038"/>
              </a:xfrm>
              <a:prstGeom prst="line">
                <a:avLst/>
              </a:pr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</p:grpSp>
      </p:grpSp>
      <p:grpSp>
        <p:nvGrpSpPr>
          <p:cNvPr id="137" name="组合 136"/>
          <p:cNvGrpSpPr/>
          <p:nvPr/>
        </p:nvGrpSpPr>
        <p:grpSpPr>
          <a:xfrm>
            <a:off x="3878266" y="3214231"/>
            <a:ext cx="299979" cy="338055"/>
            <a:chOff x="4366260" y="3337560"/>
            <a:chExt cx="441960" cy="441960"/>
          </a:xfrm>
          <a:solidFill>
            <a:srgbClr val="1B4367"/>
          </a:solidFill>
        </p:grpSpPr>
        <p:sp>
          <p:nvSpPr>
            <p:cNvPr id="138" name="椭圆 137"/>
            <p:cNvSpPr/>
            <p:nvPr/>
          </p:nvSpPr>
          <p:spPr>
            <a:xfrm>
              <a:off x="4366260" y="3337560"/>
              <a:ext cx="441960" cy="441960"/>
            </a:xfrm>
            <a:prstGeom prst="ellipse">
              <a:avLst/>
            </a:prstGeom>
            <a:grpFill/>
            <a:ln w="127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472927" y="3438635"/>
              <a:ext cx="228626" cy="239810"/>
              <a:chOff x="2847975" y="6135688"/>
              <a:chExt cx="811213" cy="850900"/>
            </a:xfrm>
            <a:grpFill/>
          </p:grpSpPr>
          <p:sp>
            <p:nvSpPr>
              <p:cNvPr id="140" name="Freeform 8"/>
              <p:cNvSpPr>
                <a:spLocks/>
              </p:cNvSpPr>
              <p:nvPr/>
            </p:nvSpPr>
            <p:spPr bwMode="auto">
              <a:xfrm>
                <a:off x="2847975" y="6135688"/>
                <a:ext cx="811213" cy="463550"/>
              </a:xfrm>
              <a:custGeom>
                <a:avLst/>
                <a:gdLst>
                  <a:gd name="T0" fmla="*/ 245 w 511"/>
                  <a:gd name="T1" fmla="*/ 2 h 292"/>
                  <a:gd name="T2" fmla="*/ 10 w 511"/>
                  <a:gd name="T3" fmla="*/ 129 h 292"/>
                  <a:gd name="T4" fmla="*/ 10 w 511"/>
                  <a:gd name="T5" fmla="*/ 129 h 292"/>
                  <a:gd name="T6" fmla="*/ 6 w 511"/>
                  <a:gd name="T7" fmla="*/ 132 h 292"/>
                  <a:gd name="T8" fmla="*/ 2 w 511"/>
                  <a:gd name="T9" fmla="*/ 136 h 292"/>
                  <a:gd name="T10" fmla="*/ 0 w 511"/>
                  <a:gd name="T11" fmla="*/ 141 h 292"/>
                  <a:gd name="T12" fmla="*/ 0 w 511"/>
                  <a:gd name="T13" fmla="*/ 146 h 292"/>
                  <a:gd name="T14" fmla="*/ 0 w 511"/>
                  <a:gd name="T15" fmla="*/ 151 h 292"/>
                  <a:gd name="T16" fmla="*/ 2 w 511"/>
                  <a:gd name="T17" fmla="*/ 155 h 292"/>
                  <a:gd name="T18" fmla="*/ 6 w 511"/>
                  <a:gd name="T19" fmla="*/ 159 h 292"/>
                  <a:gd name="T20" fmla="*/ 10 w 511"/>
                  <a:gd name="T21" fmla="*/ 163 h 292"/>
                  <a:gd name="T22" fmla="*/ 245 w 511"/>
                  <a:gd name="T23" fmla="*/ 289 h 292"/>
                  <a:gd name="T24" fmla="*/ 245 w 511"/>
                  <a:gd name="T25" fmla="*/ 289 h 292"/>
                  <a:gd name="T26" fmla="*/ 250 w 511"/>
                  <a:gd name="T27" fmla="*/ 291 h 292"/>
                  <a:gd name="T28" fmla="*/ 256 w 511"/>
                  <a:gd name="T29" fmla="*/ 292 h 292"/>
                  <a:gd name="T30" fmla="*/ 261 w 511"/>
                  <a:gd name="T31" fmla="*/ 291 h 292"/>
                  <a:gd name="T32" fmla="*/ 267 w 511"/>
                  <a:gd name="T33" fmla="*/ 289 h 292"/>
                  <a:gd name="T34" fmla="*/ 500 w 511"/>
                  <a:gd name="T35" fmla="*/ 163 h 292"/>
                  <a:gd name="T36" fmla="*/ 500 w 511"/>
                  <a:gd name="T37" fmla="*/ 163 h 292"/>
                  <a:gd name="T38" fmla="*/ 505 w 511"/>
                  <a:gd name="T39" fmla="*/ 159 h 292"/>
                  <a:gd name="T40" fmla="*/ 508 w 511"/>
                  <a:gd name="T41" fmla="*/ 155 h 292"/>
                  <a:gd name="T42" fmla="*/ 510 w 511"/>
                  <a:gd name="T43" fmla="*/ 151 h 292"/>
                  <a:gd name="T44" fmla="*/ 511 w 511"/>
                  <a:gd name="T45" fmla="*/ 146 h 292"/>
                  <a:gd name="T46" fmla="*/ 510 w 511"/>
                  <a:gd name="T47" fmla="*/ 141 h 292"/>
                  <a:gd name="T48" fmla="*/ 508 w 511"/>
                  <a:gd name="T49" fmla="*/ 136 h 292"/>
                  <a:gd name="T50" fmla="*/ 505 w 511"/>
                  <a:gd name="T51" fmla="*/ 132 h 292"/>
                  <a:gd name="T52" fmla="*/ 500 w 511"/>
                  <a:gd name="T53" fmla="*/ 129 h 292"/>
                  <a:gd name="T54" fmla="*/ 267 w 511"/>
                  <a:gd name="T55" fmla="*/ 2 h 292"/>
                  <a:gd name="T56" fmla="*/ 267 w 511"/>
                  <a:gd name="T57" fmla="*/ 2 h 292"/>
                  <a:gd name="T58" fmla="*/ 261 w 511"/>
                  <a:gd name="T59" fmla="*/ 0 h 292"/>
                  <a:gd name="T60" fmla="*/ 256 w 511"/>
                  <a:gd name="T61" fmla="*/ 0 h 292"/>
                  <a:gd name="T62" fmla="*/ 250 w 511"/>
                  <a:gd name="T63" fmla="*/ 0 h 292"/>
                  <a:gd name="T64" fmla="*/ 245 w 511"/>
                  <a:gd name="T65" fmla="*/ 2 h 292"/>
                  <a:gd name="T66" fmla="*/ 245 w 511"/>
                  <a:gd name="T67" fmla="*/ 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1" h="292">
                    <a:moveTo>
                      <a:pt x="245" y="2"/>
                    </a:moveTo>
                    <a:lnTo>
                      <a:pt x="10" y="129"/>
                    </a:lnTo>
                    <a:lnTo>
                      <a:pt x="10" y="129"/>
                    </a:lnTo>
                    <a:lnTo>
                      <a:pt x="6" y="132"/>
                    </a:lnTo>
                    <a:lnTo>
                      <a:pt x="2" y="136"/>
                    </a:lnTo>
                    <a:lnTo>
                      <a:pt x="0" y="141"/>
                    </a:lnTo>
                    <a:lnTo>
                      <a:pt x="0" y="146"/>
                    </a:lnTo>
                    <a:lnTo>
                      <a:pt x="0" y="151"/>
                    </a:lnTo>
                    <a:lnTo>
                      <a:pt x="2" y="155"/>
                    </a:lnTo>
                    <a:lnTo>
                      <a:pt x="6" y="159"/>
                    </a:lnTo>
                    <a:lnTo>
                      <a:pt x="10" y="163"/>
                    </a:lnTo>
                    <a:lnTo>
                      <a:pt x="245" y="289"/>
                    </a:lnTo>
                    <a:lnTo>
                      <a:pt x="245" y="289"/>
                    </a:lnTo>
                    <a:lnTo>
                      <a:pt x="250" y="291"/>
                    </a:lnTo>
                    <a:lnTo>
                      <a:pt x="256" y="292"/>
                    </a:lnTo>
                    <a:lnTo>
                      <a:pt x="261" y="291"/>
                    </a:lnTo>
                    <a:lnTo>
                      <a:pt x="267" y="289"/>
                    </a:lnTo>
                    <a:lnTo>
                      <a:pt x="500" y="163"/>
                    </a:lnTo>
                    <a:lnTo>
                      <a:pt x="500" y="163"/>
                    </a:lnTo>
                    <a:lnTo>
                      <a:pt x="505" y="159"/>
                    </a:lnTo>
                    <a:lnTo>
                      <a:pt x="508" y="155"/>
                    </a:lnTo>
                    <a:lnTo>
                      <a:pt x="510" y="151"/>
                    </a:lnTo>
                    <a:lnTo>
                      <a:pt x="511" y="146"/>
                    </a:lnTo>
                    <a:lnTo>
                      <a:pt x="510" y="141"/>
                    </a:lnTo>
                    <a:lnTo>
                      <a:pt x="508" y="136"/>
                    </a:lnTo>
                    <a:lnTo>
                      <a:pt x="505" y="132"/>
                    </a:lnTo>
                    <a:lnTo>
                      <a:pt x="500" y="129"/>
                    </a:lnTo>
                    <a:lnTo>
                      <a:pt x="267" y="2"/>
                    </a:lnTo>
                    <a:lnTo>
                      <a:pt x="267" y="2"/>
                    </a:lnTo>
                    <a:lnTo>
                      <a:pt x="261" y="0"/>
                    </a:lnTo>
                    <a:lnTo>
                      <a:pt x="256" y="0"/>
                    </a:lnTo>
                    <a:lnTo>
                      <a:pt x="250" y="0"/>
                    </a:lnTo>
                    <a:lnTo>
                      <a:pt x="245" y="2"/>
                    </a:lnTo>
                    <a:lnTo>
                      <a:pt x="245" y="2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  <p:sp>
            <p:nvSpPr>
              <p:cNvPr id="141" name="Freeform 9"/>
              <p:cNvSpPr>
                <a:spLocks/>
              </p:cNvSpPr>
              <p:nvPr/>
            </p:nvSpPr>
            <p:spPr bwMode="auto">
              <a:xfrm>
                <a:off x="2847975" y="6505575"/>
                <a:ext cx="811213" cy="295275"/>
              </a:xfrm>
              <a:custGeom>
                <a:avLst/>
                <a:gdLst>
                  <a:gd name="T0" fmla="*/ 51 w 511"/>
                  <a:gd name="T1" fmla="*/ 0 h 186"/>
                  <a:gd name="T2" fmla="*/ 10 w 511"/>
                  <a:gd name="T3" fmla="*/ 22 h 186"/>
                  <a:gd name="T4" fmla="*/ 10 w 511"/>
                  <a:gd name="T5" fmla="*/ 22 h 186"/>
                  <a:gd name="T6" fmla="*/ 6 w 511"/>
                  <a:gd name="T7" fmla="*/ 25 h 186"/>
                  <a:gd name="T8" fmla="*/ 2 w 511"/>
                  <a:gd name="T9" fmla="*/ 30 h 186"/>
                  <a:gd name="T10" fmla="*/ 0 w 511"/>
                  <a:gd name="T11" fmla="*/ 34 h 186"/>
                  <a:gd name="T12" fmla="*/ 0 w 511"/>
                  <a:gd name="T13" fmla="*/ 39 h 186"/>
                  <a:gd name="T14" fmla="*/ 0 w 511"/>
                  <a:gd name="T15" fmla="*/ 44 h 186"/>
                  <a:gd name="T16" fmla="*/ 2 w 511"/>
                  <a:gd name="T17" fmla="*/ 49 h 186"/>
                  <a:gd name="T18" fmla="*/ 6 w 511"/>
                  <a:gd name="T19" fmla="*/ 53 h 186"/>
                  <a:gd name="T20" fmla="*/ 10 w 511"/>
                  <a:gd name="T21" fmla="*/ 56 h 186"/>
                  <a:gd name="T22" fmla="*/ 245 w 511"/>
                  <a:gd name="T23" fmla="*/ 183 h 186"/>
                  <a:gd name="T24" fmla="*/ 245 w 511"/>
                  <a:gd name="T25" fmla="*/ 183 h 186"/>
                  <a:gd name="T26" fmla="*/ 250 w 511"/>
                  <a:gd name="T27" fmla="*/ 185 h 186"/>
                  <a:gd name="T28" fmla="*/ 256 w 511"/>
                  <a:gd name="T29" fmla="*/ 186 h 186"/>
                  <a:gd name="T30" fmla="*/ 261 w 511"/>
                  <a:gd name="T31" fmla="*/ 185 h 186"/>
                  <a:gd name="T32" fmla="*/ 267 w 511"/>
                  <a:gd name="T33" fmla="*/ 183 h 186"/>
                  <a:gd name="T34" fmla="*/ 500 w 511"/>
                  <a:gd name="T35" fmla="*/ 56 h 186"/>
                  <a:gd name="T36" fmla="*/ 500 w 511"/>
                  <a:gd name="T37" fmla="*/ 56 h 186"/>
                  <a:gd name="T38" fmla="*/ 505 w 511"/>
                  <a:gd name="T39" fmla="*/ 53 h 186"/>
                  <a:gd name="T40" fmla="*/ 508 w 511"/>
                  <a:gd name="T41" fmla="*/ 49 h 186"/>
                  <a:gd name="T42" fmla="*/ 510 w 511"/>
                  <a:gd name="T43" fmla="*/ 44 h 186"/>
                  <a:gd name="T44" fmla="*/ 511 w 511"/>
                  <a:gd name="T45" fmla="*/ 39 h 186"/>
                  <a:gd name="T46" fmla="*/ 510 w 511"/>
                  <a:gd name="T47" fmla="*/ 34 h 186"/>
                  <a:gd name="T48" fmla="*/ 508 w 511"/>
                  <a:gd name="T49" fmla="*/ 30 h 186"/>
                  <a:gd name="T50" fmla="*/ 505 w 511"/>
                  <a:gd name="T51" fmla="*/ 25 h 186"/>
                  <a:gd name="T52" fmla="*/ 500 w 511"/>
                  <a:gd name="T53" fmla="*/ 22 h 186"/>
                  <a:gd name="T54" fmla="*/ 459 w 511"/>
                  <a:gd name="T55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11" h="186">
                    <a:moveTo>
                      <a:pt x="51" y="0"/>
                    </a:moveTo>
                    <a:lnTo>
                      <a:pt x="10" y="22"/>
                    </a:lnTo>
                    <a:lnTo>
                      <a:pt x="10" y="22"/>
                    </a:lnTo>
                    <a:lnTo>
                      <a:pt x="6" y="25"/>
                    </a:lnTo>
                    <a:lnTo>
                      <a:pt x="2" y="30"/>
                    </a:lnTo>
                    <a:lnTo>
                      <a:pt x="0" y="34"/>
                    </a:lnTo>
                    <a:lnTo>
                      <a:pt x="0" y="39"/>
                    </a:lnTo>
                    <a:lnTo>
                      <a:pt x="0" y="44"/>
                    </a:lnTo>
                    <a:lnTo>
                      <a:pt x="2" y="49"/>
                    </a:lnTo>
                    <a:lnTo>
                      <a:pt x="6" y="53"/>
                    </a:lnTo>
                    <a:lnTo>
                      <a:pt x="10" y="56"/>
                    </a:lnTo>
                    <a:lnTo>
                      <a:pt x="245" y="183"/>
                    </a:lnTo>
                    <a:lnTo>
                      <a:pt x="245" y="183"/>
                    </a:lnTo>
                    <a:lnTo>
                      <a:pt x="250" y="185"/>
                    </a:lnTo>
                    <a:lnTo>
                      <a:pt x="256" y="186"/>
                    </a:lnTo>
                    <a:lnTo>
                      <a:pt x="261" y="185"/>
                    </a:lnTo>
                    <a:lnTo>
                      <a:pt x="267" y="183"/>
                    </a:lnTo>
                    <a:lnTo>
                      <a:pt x="500" y="56"/>
                    </a:lnTo>
                    <a:lnTo>
                      <a:pt x="500" y="56"/>
                    </a:lnTo>
                    <a:lnTo>
                      <a:pt x="505" y="53"/>
                    </a:lnTo>
                    <a:lnTo>
                      <a:pt x="508" y="49"/>
                    </a:lnTo>
                    <a:lnTo>
                      <a:pt x="510" y="44"/>
                    </a:lnTo>
                    <a:lnTo>
                      <a:pt x="511" y="39"/>
                    </a:lnTo>
                    <a:lnTo>
                      <a:pt x="510" y="34"/>
                    </a:lnTo>
                    <a:lnTo>
                      <a:pt x="508" y="30"/>
                    </a:lnTo>
                    <a:lnTo>
                      <a:pt x="505" y="25"/>
                    </a:lnTo>
                    <a:lnTo>
                      <a:pt x="500" y="22"/>
                    </a:lnTo>
                    <a:lnTo>
                      <a:pt x="459" y="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  <p:sp>
            <p:nvSpPr>
              <p:cNvPr id="142" name="Freeform 10"/>
              <p:cNvSpPr>
                <a:spLocks/>
              </p:cNvSpPr>
              <p:nvPr/>
            </p:nvSpPr>
            <p:spPr bwMode="auto">
              <a:xfrm>
                <a:off x="2847975" y="6692900"/>
                <a:ext cx="811213" cy="293688"/>
              </a:xfrm>
              <a:custGeom>
                <a:avLst/>
                <a:gdLst>
                  <a:gd name="T0" fmla="*/ 51 w 511"/>
                  <a:gd name="T1" fmla="*/ 0 h 185"/>
                  <a:gd name="T2" fmla="*/ 10 w 511"/>
                  <a:gd name="T3" fmla="*/ 22 h 185"/>
                  <a:gd name="T4" fmla="*/ 10 w 511"/>
                  <a:gd name="T5" fmla="*/ 22 h 185"/>
                  <a:gd name="T6" fmla="*/ 6 w 511"/>
                  <a:gd name="T7" fmla="*/ 25 h 185"/>
                  <a:gd name="T8" fmla="*/ 2 w 511"/>
                  <a:gd name="T9" fmla="*/ 29 h 185"/>
                  <a:gd name="T10" fmla="*/ 0 w 511"/>
                  <a:gd name="T11" fmla="*/ 34 h 185"/>
                  <a:gd name="T12" fmla="*/ 0 w 511"/>
                  <a:gd name="T13" fmla="*/ 39 h 185"/>
                  <a:gd name="T14" fmla="*/ 0 w 511"/>
                  <a:gd name="T15" fmla="*/ 44 h 185"/>
                  <a:gd name="T16" fmla="*/ 2 w 511"/>
                  <a:gd name="T17" fmla="*/ 48 h 185"/>
                  <a:gd name="T18" fmla="*/ 6 w 511"/>
                  <a:gd name="T19" fmla="*/ 52 h 185"/>
                  <a:gd name="T20" fmla="*/ 10 w 511"/>
                  <a:gd name="T21" fmla="*/ 56 h 185"/>
                  <a:gd name="T22" fmla="*/ 245 w 511"/>
                  <a:gd name="T23" fmla="*/ 182 h 185"/>
                  <a:gd name="T24" fmla="*/ 245 w 511"/>
                  <a:gd name="T25" fmla="*/ 182 h 185"/>
                  <a:gd name="T26" fmla="*/ 250 w 511"/>
                  <a:gd name="T27" fmla="*/ 184 h 185"/>
                  <a:gd name="T28" fmla="*/ 256 w 511"/>
                  <a:gd name="T29" fmla="*/ 185 h 185"/>
                  <a:gd name="T30" fmla="*/ 261 w 511"/>
                  <a:gd name="T31" fmla="*/ 184 h 185"/>
                  <a:gd name="T32" fmla="*/ 267 w 511"/>
                  <a:gd name="T33" fmla="*/ 182 h 185"/>
                  <a:gd name="T34" fmla="*/ 500 w 511"/>
                  <a:gd name="T35" fmla="*/ 56 h 185"/>
                  <a:gd name="T36" fmla="*/ 500 w 511"/>
                  <a:gd name="T37" fmla="*/ 56 h 185"/>
                  <a:gd name="T38" fmla="*/ 505 w 511"/>
                  <a:gd name="T39" fmla="*/ 52 h 185"/>
                  <a:gd name="T40" fmla="*/ 508 w 511"/>
                  <a:gd name="T41" fmla="*/ 48 h 185"/>
                  <a:gd name="T42" fmla="*/ 510 w 511"/>
                  <a:gd name="T43" fmla="*/ 44 h 185"/>
                  <a:gd name="T44" fmla="*/ 511 w 511"/>
                  <a:gd name="T45" fmla="*/ 39 h 185"/>
                  <a:gd name="T46" fmla="*/ 510 w 511"/>
                  <a:gd name="T47" fmla="*/ 34 h 185"/>
                  <a:gd name="T48" fmla="*/ 508 w 511"/>
                  <a:gd name="T49" fmla="*/ 29 h 185"/>
                  <a:gd name="T50" fmla="*/ 505 w 511"/>
                  <a:gd name="T51" fmla="*/ 25 h 185"/>
                  <a:gd name="T52" fmla="*/ 500 w 511"/>
                  <a:gd name="T53" fmla="*/ 22 h 185"/>
                  <a:gd name="T54" fmla="*/ 459 w 511"/>
                  <a:gd name="T55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11" h="185">
                    <a:moveTo>
                      <a:pt x="51" y="0"/>
                    </a:moveTo>
                    <a:lnTo>
                      <a:pt x="10" y="22"/>
                    </a:lnTo>
                    <a:lnTo>
                      <a:pt x="10" y="22"/>
                    </a:lnTo>
                    <a:lnTo>
                      <a:pt x="6" y="25"/>
                    </a:lnTo>
                    <a:lnTo>
                      <a:pt x="2" y="29"/>
                    </a:lnTo>
                    <a:lnTo>
                      <a:pt x="0" y="34"/>
                    </a:lnTo>
                    <a:lnTo>
                      <a:pt x="0" y="39"/>
                    </a:lnTo>
                    <a:lnTo>
                      <a:pt x="0" y="44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245" y="182"/>
                    </a:lnTo>
                    <a:lnTo>
                      <a:pt x="245" y="182"/>
                    </a:lnTo>
                    <a:lnTo>
                      <a:pt x="250" y="184"/>
                    </a:lnTo>
                    <a:lnTo>
                      <a:pt x="256" y="185"/>
                    </a:lnTo>
                    <a:lnTo>
                      <a:pt x="261" y="184"/>
                    </a:lnTo>
                    <a:lnTo>
                      <a:pt x="267" y="182"/>
                    </a:lnTo>
                    <a:lnTo>
                      <a:pt x="500" y="56"/>
                    </a:lnTo>
                    <a:lnTo>
                      <a:pt x="500" y="56"/>
                    </a:lnTo>
                    <a:lnTo>
                      <a:pt x="505" y="52"/>
                    </a:lnTo>
                    <a:lnTo>
                      <a:pt x="508" y="48"/>
                    </a:lnTo>
                    <a:lnTo>
                      <a:pt x="510" y="44"/>
                    </a:lnTo>
                    <a:lnTo>
                      <a:pt x="511" y="39"/>
                    </a:lnTo>
                    <a:lnTo>
                      <a:pt x="510" y="34"/>
                    </a:lnTo>
                    <a:lnTo>
                      <a:pt x="508" y="29"/>
                    </a:lnTo>
                    <a:lnTo>
                      <a:pt x="505" y="25"/>
                    </a:lnTo>
                    <a:lnTo>
                      <a:pt x="500" y="22"/>
                    </a:lnTo>
                    <a:lnTo>
                      <a:pt x="459" y="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</p:grpSp>
      </p:grpSp>
      <p:grpSp>
        <p:nvGrpSpPr>
          <p:cNvPr id="143" name="组合 142"/>
          <p:cNvGrpSpPr/>
          <p:nvPr/>
        </p:nvGrpSpPr>
        <p:grpSpPr>
          <a:xfrm>
            <a:off x="6881314" y="1607637"/>
            <a:ext cx="299979" cy="338055"/>
            <a:chOff x="8069580" y="1255077"/>
            <a:chExt cx="441960" cy="441960"/>
          </a:xfrm>
          <a:solidFill>
            <a:srgbClr val="1B4367"/>
          </a:solidFill>
        </p:grpSpPr>
        <p:sp>
          <p:nvSpPr>
            <p:cNvPr id="144" name="椭圆 143"/>
            <p:cNvSpPr/>
            <p:nvPr/>
          </p:nvSpPr>
          <p:spPr>
            <a:xfrm>
              <a:off x="8069580" y="1255077"/>
              <a:ext cx="441960" cy="441960"/>
            </a:xfrm>
            <a:prstGeom prst="ellipse">
              <a:avLst/>
            </a:prstGeom>
            <a:grpFill/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8168640" y="1356151"/>
              <a:ext cx="243840" cy="239812"/>
              <a:chOff x="5294313" y="6135688"/>
              <a:chExt cx="865188" cy="850900"/>
            </a:xfrm>
            <a:grpFill/>
          </p:grpSpPr>
          <p:sp>
            <p:nvSpPr>
              <p:cNvPr id="146" name="Freeform 28"/>
              <p:cNvSpPr>
                <a:spLocks/>
              </p:cNvSpPr>
              <p:nvPr/>
            </p:nvSpPr>
            <p:spPr bwMode="auto">
              <a:xfrm>
                <a:off x="5495925" y="6199188"/>
                <a:ext cx="463550" cy="544513"/>
              </a:xfrm>
              <a:custGeom>
                <a:avLst/>
                <a:gdLst>
                  <a:gd name="T0" fmla="*/ 292 w 292"/>
                  <a:gd name="T1" fmla="*/ 0 h 343"/>
                  <a:gd name="T2" fmla="*/ 292 w 292"/>
                  <a:gd name="T3" fmla="*/ 0 h 343"/>
                  <a:gd name="T4" fmla="*/ 292 w 292"/>
                  <a:gd name="T5" fmla="*/ 170 h 343"/>
                  <a:gd name="T6" fmla="*/ 292 w 292"/>
                  <a:gd name="T7" fmla="*/ 170 h 343"/>
                  <a:gd name="T8" fmla="*/ 291 w 292"/>
                  <a:gd name="T9" fmla="*/ 177 h 343"/>
                  <a:gd name="T10" fmla="*/ 290 w 292"/>
                  <a:gd name="T11" fmla="*/ 186 h 343"/>
                  <a:gd name="T12" fmla="*/ 287 w 292"/>
                  <a:gd name="T13" fmla="*/ 195 h 343"/>
                  <a:gd name="T14" fmla="*/ 283 w 292"/>
                  <a:gd name="T15" fmla="*/ 206 h 343"/>
                  <a:gd name="T16" fmla="*/ 278 w 292"/>
                  <a:gd name="T17" fmla="*/ 217 h 343"/>
                  <a:gd name="T18" fmla="*/ 272 w 292"/>
                  <a:gd name="T19" fmla="*/ 229 h 343"/>
                  <a:gd name="T20" fmla="*/ 264 w 292"/>
                  <a:gd name="T21" fmla="*/ 242 h 343"/>
                  <a:gd name="T22" fmla="*/ 256 w 292"/>
                  <a:gd name="T23" fmla="*/ 255 h 343"/>
                  <a:gd name="T24" fmla="*/ 246 w 292"/>
                  <a:gd name="T25" fmla="*/ 267 h 343"/>
                  <a:gd name="T26" fmla="*/ 235 w 292"/>
                  <a:gd name="T27" fmla="*/ 281 h 343"/>
                  <a:gd name="T28" fmla="*/ 223 w 292"/>
                  <a:gd name="T29" fmla="*/ 293 h 343"/>
                  <a:gd name="T30" fmla="*/ 210 w 292"/>
                  <a:gd name="T31" fmla="*/ 305 h 343"/>
                  <a:gd name="T32" fmla="*/ 196 w 292"/>
                  <a:gd name="T33" fmla="*/ 316 h 343"/>
                  <a:gd name="T34" fmla="*/ 180 w 292"/>
                  <a:gd name="T35" fmla="*/ 326 h 343"/>
                  <a:gd name="T36" fmla="*/ 164 w 292"/>
                  <a:gd name="T37" fmla="*/ 335 h 343"/>
                  <a:gd name="T38" fmla="*/ 146 w 292"/>
                  <a:gd name="T39" fmla="*/ 343 h 343"/>
                  <a:gd name="T40" fmla="*/ 146 w 292"/>
                  <a:gd name="T41" fmla="*/ 343 h 343"/>
                  <a:gd name="T42" fmla="*/ 129 w 292"/>
                  <a:gd name="T43" fmla="*/ 335 h 343"/>
                  <a:gd name="T44" fmla="*/ 111 w 292"/>
                  <a:gd name="T45" fmla="*/ 326 h 343"/>
                  <a:gd name="T46" fmla="*/ 96 w 292"/>
                  <a:gd name="T47" fmla="*/ 316 h 343"/>
                  <a:gd name="T48" fmla="*/ 82 w 292"/>
                  <a:gd name="T49" fmla="*/ 305 h 343"/>
                  <a:gd name="T50" fmla="*/ 69 w 292"/>
                  <a:gd name="T51" fmla="*/ 293 h 343"/>
                  <a:gd name="T52" fmla="*/ 57 w 292"/>
                  <a:gd name="T53" fmla="*/ 281 h 343"/>
                  <a:gd name="T54" fmla="*/ 46 w 292"/>
                  <a:gd name="T55" fmla="*/ 267 h 343"/>
                  <a:gd name="T56" fmla="*/ 36 w 292"/>
                  <a:gd name="T57" fmla="*/ 255 h 343"/>
                  <a:gd name="T58" fmla="*/ 28 w 292"/>
                  <a:gd name="T59" fmla="*/ 242 h 343"/>
                  <a:gd name="T60" fmla="*/ 20 w 292"/>
                  <a:gd name="T61" fmla="*/ 229 h 343"/>
                  <a:gd name="T62" fmla="*/ 14 w 292"/>
                  <a:gd name="T63" fmla="*/ 217 h 343"/>
                  <a:gd name="T64" fmla="*/ 9 w 292"/>
                  <a:gd name="T65" fmla="*/ 206 h 343"/>
                  <a:gd name="T66" fmla="*/ 5 w 292"/>
                  <a:gd name="T67" fmla="*/ 195 h 343"/>
                  <a:gd name="T68" fmla="*/ 2 w 292"/>
                  <a:gd name="T69" fmla="*/ 186 h 343"/>
                  <a:gd name="T70" fmla="*/ 0 w 292"/>
                  <a:gd name="T71" fmla="*/ 177 h 343"/>
                  <a:gd name="T72" fmla="*/ 0 w 292"/>
                  <a:gd name="T73" fmla="*/ 170 h 343"/>
                  <a:gd name="T74" fmla="*/ 0 w 292"/>
                  <a:gd name="T75" fmla="*/ 170 h 343"/>
                  <a:gd name="T76" fmla="*/ 0 w 292"/>
                  <a:gd name="T77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92" h="343">
                    <a:moveTo>
                      <a:pt x="292" y="0"/>
                    </a:moveTo>
                    <a:lnTo>
                      <a:pt x="292" y="0"/>
                    </a:lnTo>
                    <a:lnTo>
                      <a:pt x="292" y="170"/>
                    </a:lnTo>
                    <a:lnTo>
                      <a:pt x="292" y="170"/>
                    </a:lnTo>
                    <a:lnTo>
                      <a:pt x="291" y="177"/>
                    </a:lnTo>
                    <a:lnTo>
                      <a:pt x="290" y="186"/>
                    </a:lnTo>
                    <a:lnTo>
                      <a:pt x="287" y="195"/>
                    </a:lnTo>
                    <a:lnTo>
                      <a:pt x="283" y="206"/>
                    </a:lnTo>
                    <a:lnTo>
                      <a:pt x="278" y="217"/>
                    </a:lnTo>
                    <a:lnTo>
                      <a:pt x="272" y="229"/>
                    </a:lnTo>
                    <a:lnTo>
                      <a:pt x="264" y="242"/>
                    </a:lnTo>
                    <a:lnTo>
                      <a:pt x="256" y="255"/>
                    </a:lnTo>
                    <a:lnTo>
                      <a:pt x="246" y="267"/>
                    </a:lnTo>
                    <a:lnTo>
                      <a:pt x="235" y="281"/>
                    </a:lnTo>
                    <a:lnTo>
                      <a:pt x="223" y="293"/>
                    </a:lnTo>
                    <a:lnTo>
                      <a:pt x="210" y="305"/>
                    </a:lnTo>
                    <a:lnTo>
                      <a:pt x="196" y="316"/>
                    </a:lnTo>
                    <a:lnTo>
                      <a:pt x="180" y="326"/>
                    </a:lnTo>
                    <a:lnTo>
                      <a:pt x="164" y="335"/>
                    </a:lnTo>
                    <a:lnTo>
                      <a:pt x="146" y="343"/>
                    </a:lnTo>
                    <a:lnTo>
                      <a:pt x="146" y="343"/>
                    </a:lnTo>
                    <a:lnTo>
                      <a:pt x="129" y="335"/>
                    </a:lnTo>
                    <a:lnTo>
                      <a:pt x="111" y="326"/>
                    </a:lnTo>
                    <a:lnTo>
                      <a:pt x="96" y="316"/>
                    </a:lnTo>
                    <a:lnTo>
                      <a:pt x="82" y="305"/>
                    </a:lnTo>
                    <a:lnTo>
                      <a:pt x="69" y="293"/>
                    </a:lnTo>
                    <a:lnTo>
                      <a:pt x="57" y="281"/>
                    </a:lnTo>
                    <a:lnTo>
                      <a:pt x="46" y="267"/>
                    </a:lnTo>
                    <a:lnTo>
                      <a:pt x="36" y="255"/>
                    </a:lnTo>
                    <a:lnTo>
                      <a:pt x="28" y="242"/>
                    </a:lnTo>
                    <a:lnTo>
                      <a:pt x="20" y="229"/>
                    </a:lnTo>
                    <a:lnTo>
                      <a:pt x="14" y="217"/>
                    </a:lnTo>
                    <a:lnTo>
                      <a:pt x="9" y="206"/>
                    </a:lnTo>
                    <a:lnTo>
                      <a:pt x="5" y="195"/>
                    </a:lnTo>
                    <a:lnTo>
                      <a:pt x="2" y="186"/>
                    </a:lnTo>
                    <a:lnTo>
                      <a:pt x="0" y="177"/>
                    </a:lnTo>
                    <a:lnTo>
                      <a:pt x="0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  <p:sp>
            <p:nvSpPr>
              <p:cNvPr id="147" name="Freeform 29"/>
              <p:cNvSpPr>
                <a:spLocks/>
              </p:cNvSpPr>
              <p:nvPr/>
            </p:nvSpPr>
            <p:spPr bwMode="auto">
              <a:xfrm>
                <a:off x="5294313" y="6199188"/>
                <a:ext cx="865188" cy="334963"/>
              </a:xfrm>
              <a:custGeom>
                <a:avLst/>
                <a:gdLst>
                  <a:gd name="T0" fmla="*/ 447 w 545"/>
                  <a:gd name="T1" fmla="*/ 211 h 211"/>
                  <a:gd name="T2" fmla="*/ 447 w 545"/>
                  <a:gd name="T3" fmla="*/ 211 h 211"/>
                  <a:gd name="T4" fmla="*/ 462 w 545"/>
                  <a:gd name="T5" fmla="*/ 200 h 211"/>
                  <a:gd name="T6" fmla="*/ 478 w 545"/>
                  <a:gd name="T7" fmla="*/ 187 h 211"/>
                  <a:gd name="T8" fmla="*/ 496 w 545"/>
                  <a:gd name="T9" fmla="*/ 170 h 211"/>
                  <a:gd name="T10" fmla="*/ 505 w 545"/>
                  <a:gd name="T11" fmla="*/ 160 h 211"/>
                  <a:gd name="T12" fmla="*/ 514 w 545"/>
                  <a:gd name="T13" fmla="*/ 150 h 211"/>
                  <a:gd name="T14" fmla="*/ 523 w 545"/>
                  <a:gd name="T15" fmla="*/ 138 h 211"/>
                  <a:gd name="T16" fmla="*/ 530 w 545"/>
                  <a:gd name="T17" fmla="*/ 126 h 211"/>
                  <a:gd name="T18" fmla="*/ 536 w 545"/>
                  <a:gd name="T19" fmla="*/ 114 h 211"/>
                  <a:gd name="T20" fmla="*/ 541 w 545"/>
                  <a:gd name="T21" fmla="*/ 101 h 211"/>
                  <a:gd name="T22" fmla="*/ 544 w 545"/>
                  <a:gd name="T23" fmla="*/ 87 h 211"/>
                  <a:gd name="T24" fmla="*/ 545 w 545"/>
                  <a:gd name="T25" fmla="*/ 74 h 211"/>
                  <a:gd name="T26" fmla="*/ 545 w 545"/>
                  <a:gd name="T27" fmla="*/ 74 h 211"/>
                  <a:gd name="T28" fmla="*/ 544 w 545"/>
                  <a:gd name="T29" fmla="*/ 60 h 211"/>
                  <a:gd name="T30" fmla="*/ 541 w 545"/>
                  <a:gd name="T31" fmla="*/ 49 h 211"/>
                  <a:gd name="T32" fmla="*/ 536 w 545"/>
                  <a:gd name="T33" fmla="*/ 39 h 211"/>
                  <a:gd name="T34" fmla="*/ 530 w 545"/>
                  <a:gd name="T35" fmla="*/ 30 h 211"/>
                  <a:gd name="T36" fmla="*/ 522 w 545"/>
                  <a:gd name="T37" fmla="*/ 23 h 211"/>
                  <a:gd name="T38" fmla="*/ 512 w 545"/>
                  <a:gd name="T39" fmla="*/ 17 h 211"/>
                  <a:gd name="T40" fmla="*/ 502 w 545"/>
                  <a:gd name="T41" fmla="*/ 12 h 211"/>
                  <a:gd name="T42" fmla="*/ 491 w 545"/>
                  <a:gd name="T43" fmla="*/ 9 h 211"/>
                  <a:gd name="T44" fmla="*/ 479 w 545"/>
                  <a:gd name="T45" fmla="*/ 6 h 211"/>
                  <a:gd name="T46" fmla="*/ 467 w 545"/>
                  <a:gd name="T47" fmla="*/ 3 h 211"/>
                  <a:gd name="T48" fmla="*/ 442 w 545"/>
                  <a:gd name="T49" fmla="*/ 1 h 211"/>
                  <a:gd name="T50" fmla="*/ 418 w 545"/>
                  <a:gd name="T51" fmla="*/ 0 h 211"/>
                  <a:gd name="T52" fmla="*/ 395 w 545"/>
                  <a:gd name="T53" fmla="*/ 0 h 211"/>
                  <a:gd name="T54" fmla="*/ 395 w 545"/>
                  <a:gd name="T55" fmla="*/ 0 h 211"/>
                  <a:gd name="T56" fmla="*/ 273 w 545"/>
                  <a:gd name="T57" fmla="*/ 0 h 211"/>
                  <a:gd name="T58" fmla="*/ 273 w 545"/>
                  <a:gd name="T59" fmla="*/ 0 h 211"/>
                  <a:gd name="T60" fmla="*/ 150 w 545"/>
                  <a:gd name="T61" fmla="*/ 0 h 211"/>
                  <a:gd name="T62" fmla="*/ 150 w 545"/>
                  <a:gd name="T63" fmla="*/ 0 h 211"/>
                  <a:gd name="T64" fmla="*/ 128 w 545"/>
                  <a:gd name="T65" fmla="*/ 0 h 211"/>
                  <a:gd name="T66" fmla="*/ 104 w 545"/>
                  <a:gd name="T67" fmla="*/ 1 h 211"/>
                  <a:gd name="T68" fmla="*/ 79 w 545"/>
                  <a:gd name="T69" fmla="*/ 3 h 211"/>
                  <a:gd name="T70" fmla="*/ 67 w 545"/>
                  <a:gd name="T71" fmla="*/ 6 h 211"/>
                  <a:gd name="T72" fmla="*/ 55 w 545"/>
                  <a:gd name="T73" fmla="*/ 9 h 211"/>
                  <a:gd name="T74" fmla="*/ 44 w 545"/>
                  <a:gd name="T75" fmla="*/ 12 h 211"/>
                  <a:gd name="T76" fmla="*/ 33 w 545"/>
                  <a:gd name="T77" fmla="*/ 17 h 211"/>
                  <a:gd name="T78" fmla="*/ 24 w 545"/>
                  <a:gd name="T79" fmla="*/ 23 h 211"/>
                  <a:gd name="T80" fmla="*/ 16 w 545"/>
                  <a:gd name="T81" fmla="*/ 30 h 211"/>
                  <a:gd name="T82" fmla="*/ 9 w 545"/>
                  <a:gd name="T83" fmla="*/ 39 h 211"/>
                  <a:gd name="T84" fmla="*/ 4 w 545"/>
                  <a:gd name="T85" fmla="*/ 49 h 211"/>
                  <a:gd name="T86" fmla="*/ 1 w 545"/>
                  <a:gd name="T87" fmla="*/ 60 h 211"/>
                  <a:gd name="T88" fmla="*/ 0 w 545"/>
                  <a:gd name="T89" fmla="*/ 74 h 211"/>
                  <a:gd name="T90" fmla="*/ 0 w 545"/>
                  <a:gd name="T91" fmla="*/ 74 h 211"/>
                  <a:gd name="T92" fmla="*/ 1 w 545"/>
                  <a:gd name="T93" fmla="*/ 87 h 211"/>
                  <a:gd name="T94" fmla="*/ 5 w 545"/>
                  <a:gd name="T95" fmla="*/ 101 h 211"/>
                  <a:gd name="T96" fmla="*/ 9 w 545"/>
                  <a:gd name="T97" fmla="*/ 114 h 211"/>
                  <a:gd name="T98" fmla="*/ 16 w 545"/>
                  <a:gd name="T99" fmla="*/ 126 h 211"/>
                  <a:gd name="T100" fmla="*/ 23 w 545"/>
                  <a:gd name="T101" fmla="*/ 138 h 211"/>
                  <a:gd name="T102" fmla="*/ 32 w 545"/>
                  <a:gd name="T103" fmla="*/ 150 h 211"/>
                  <a:gd name="T104" fmla="*/ 40 w 545"/>
                  <a:gd name="T105" fmla="*/ 160 h 211"/>
                  <a:gd name="T106" fmla="*/ 50 w 545"/>
                  <a:gd name="T107" fmla="*/ 170 h 211"/>
                  <a:gd name="T108" fmla="*/ 68 w 545"/>
                  <a:gd name="T109" fmla="*/ 187 h 211"/>
                  <a:gd name="T110" fmla="*/ 84 w 545"/>
                  <a:gd name="T111" fmla="*/ 200 h 211"/>
                  <a:gd name="T112" fmla="*/ 99 w 545"/>
                  <a:gd name="T113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5" h="211">
                    <a:moveTo>
                      <a:pt x="447" y="211"/>
                    </a:moveTo>
                    <a:lnTo>
                      <a:pt x="447" y="211"/>
                    </a:lnTo>
                    <a:lnTo>
                      <a:pt x="462" y="200"/>
                    </a:lnTo>
                    <a:lnTo>
                      <a:pt x="478" y="187"/>
                    </a:lnTo>
                    <a:lnTo>
                      <a:pt x="496" y="170"/>
                    </a:lnTo>
                    <a:lnTo>
                      <a:pt x="505" y="160"/>
                    </a:lnTo>
                    <a:lnTo>
                      <a:pt x="514" y="150"/>
                    </a:lnTo>
                    <a:lnTo>
                      <a:pt x="523" y="138"/>
                    </a:lnTo>
                    <a:lnTo>
                      <a:pt x="530" y="126"/>
                    </a:lnTo>
                    <a:lnTo>
                      <a:pt x="536" y="114"/>
                    </a:lnTo>
                    <a:lnTo>
                      <a:pt x="541" y="101"/>
                    </a:lnTo>
                    <a:lnTo>
                      <a:pt x="544" y="87"/>
                    </a:lnTo>
                    <a:lnTo>
                      <a:pt x="545" y="74"/>
                    </a:lnTo>
                    <a:lnTo>
                      <a:pt x="545" y="74"/>
                    </a:lnTo>
                    <a:lnTo>
                      <a:pt x="544" y="60"/>
                    </a:lnTo>
                    <a:lnTo>
                      <a:pt x="541" y="49"/>
                    </a:lnTo>
                    <a:lnTo>
                      <a:pt x="536" y="39"/>
                    </a:lnTo>
                    <a:lnTo>
                      <a:pt x="530" y="30"/>
                    </a:lnTo>
                    <a:lnTo>
                      <a:pt x="522" y="23"/>
                    </a:lnTo>
                    <a:lnTo>
                      <a:pt x="512" y="17"/>
                    </a:lnTo>
                    <a:lnTo>
                      <a:pt x="502" y="12"/>
                    </a:lnTo>
                    <a:lnTo>
                      <a:pt x="491" y="9"/>
                    </a:lnTo>
                    <a:lnTo>
                      <a:pt x="479" y="6"/>
                    </a:lnTo>
                    <a:lnTo>
                      <a:pt x="467" y="3"/>
                    </a:lnTo>
                    <a:lnTo>
                      <a:pt x="442" y="1"/>
                    </a:lnTo>
                    <a:lnTo>
                      <a:pt x="418" y="0"/>
                    </a:lnTo>
                    <a:lnTo>
                      <a:pt x="395" y="0"/>
                    </a:lnTo>
                    <a:lnTo>
                      <a:pt x="395" y="0"/>
                    </a:lnTo>
                    <a:lnTo>
                      <a:pt x="273" y="0"/>
                    </a:lnTo>
                    <a:lnTo>
                      <a:pt x="273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8" y="0"/>
                    </a:lnTo>
                    <a:lnTo>
                      <a:pt x="104" y="1"/>
                    </a:lnTo>
                    <a:lnTo>
                      <a:pt x="79" y="3"/>
                    </a:lnTo>
                    <a:lnTo>
                      <a:pt x="67" y="6"/>
                    </a:lnTo>
                    <a:lnTo>
                      <a:pt x="55" y="9"/>
                    </a:lnTo>
                    <a:lnTo>
                      <a:pt x="44" y="12"/>
                    </a:lnTo>
                    <a:lnTo>
                      <a:pt x="33" y="17"/>
                    </a:lnTo>
                    <a:lnTo>
                      <a:pt x="24" y="23"/>
                    </a:lnTo>
                    <a:lnTo>
                      <a:pt x="16" y="30"/>
                    </a:lnTo>
                    <a:lnTo>
                      <a:pt x="9" y="39"/>
                    </a:lnTo>
                    <a:lnTo>
                      <a:pt x="4" y="49"/>
                    </a:lnTo>
                    <a:lnTo>
                      <a:pt x="1" y="60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1" y="87"/>
                    </a:lnTo>
                    <a:lnTo>
                      <a:pt x="5" y="101"/>
                    </a:lnTo>
                    <a:lnTo>
                      <a:pt x="9" y="114"/>
                    </a:lnTo>
                    <a:lnTo>
                      <a:pt x="16" y="126"/>
                    </a:lnTo>
                    <a:lnTo>
                      <a:pt x="23" y="138"/>
                    </a:lnTo>
                    <a:lnTo>
                      <a:pt x="32" y="150"/>
                    </a:lnTo>
                    <a:lnTo>
                      <a:pt x="40" y="160"/>
                    </a:lnTo>
                    <a:lnTo>
                      <a:pt x="50" y="170"/>
                    </a:lnTo>
                    <a:lnTo>
                      <a:pt x="68" y="187"/>
                    </a:lnTo>
                    <a:lnTo>
                      <a:pt x="84" y="200"/>
                    </a:lnTo>
                    <a:lnTo>
                      <a:pt x="99" y="211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  <p:sp>
            <p:nvSpPr>
              <p:cNvPr id="148" name="Line 30"/>
              <p:cNvSpPr>
                <a:spLocks noChangeShapeType="1"/>
              </p:cNvSpPr>
              <p:nvPr/>
            </p:nvSpPr>
            <p:spPr bwMode="auto">
              <a:xfrm>
                <a:off x="5495925" y="6135688"/>
                <a:ext cx="463550" cy="0"/>
              </a:xfrm>
              <a:prstGeom prst="line">
                <a:avLst/>
              </a:pr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  <p:sp>
            <p:nvSpPr>
              <p:cNvPr id="149" name="Line 31"/>
              <p:cNvSpPr>
                <a:spLocks noChangeShapeType="1"/>
              </p:cNvSpPr>
              <p:nvPr/>
            </p:nvSpPr>
            <p:spPr bwMode="auto">
              <a:xfrm>
                <a:off x="5727700" y="6743700"/>
                <a:ext cx="0" cy="92075"/>
              </a:xfrm>
              <a:prstGeom prst="line">
                <a:avLst/>
              </a:pr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  <p:sp>
            <p:nvSpPr>
              <p:cNvPr id="150" name="Freeform 32"/>
              <p:cNvSpPr>
                <a:spLocks/>
              </p:cNvSpPr>
              <p:nvPr/>
            </p:nvSpPr>
            <p:spPr bwMode="auto">
              <a:xfrm>
                <a:off x="5549900" y="6878638"/>
                <a:ext cx="355600" cy="107950"/>
              </a:xfrm>
              <a:custGeom>
                <a:avLst/>
                <a:gdLst>
                  <a:gd name="T0" fmla="*/ 0 w 224"/>
                  <a:gd name="T1" fmla="*/ 68 h 68"/>
                  <a:gd name="T2" fmla="*/ 0 w 224"/>
                  <a:gd name="T3" fmla="*/ 32 h 68"/>
                  <a:gd name="T4" fmla="*/ 0 w 224"/>
                  <a:gd name="T5" fmla="*/ 32 h 68"/>
                  <a:gd name="T6" fmla="*/ 0 w 224"/>
                  <a:gd name="T7" fmla="*/ 25 h 68"/>
                  <a:gd name="T8" fmla="*/ 2 w 224"/>
                  <a:gd name="T9" fmla="*/ 19 h 68"/>
                  <a:gd name="T10" fmla="*/ 5 w 224"/>
                  <a:gd name="T11" fmla="*/ 14 h 68"/>
                  <a:gd name="T12" fmla="*/ 9 w 224"/>
                  <a:gd name="T13" fmla="*/ 10 h 68"/>
                  <a:gd name="T14" fmla="*/ 13 w 224"/>
                  <a:gd name="T15" fmla="*/ 6 h 68"/>
                  <a:gd name="T16" fmla="*/ 19 w 224"/>
                  <a:gd name="T17" fmla="*/ 3 h 68"/>
                  <a:gd name="T18" fmla="*/ 24 w 224"/>
                  <a:gd name="T19" fmla="*/ 1 h 68"/>
                  <a:gd name="T20" fmla="*/ 31 w 224"/>
                  <a:gd name="T21" fmla="*/ 0 h 68"/>
                  <a:gd name="T22" fmla="*/ 193 w 224"/>
                  <a:gd name="T23" fmla="*/ 0 h 68"/>
                  <a:gd name="T24" fmla="*/ 193 w 224"/>
                  <a:gd name="T25" fmla="*/ 0 h 68"/>
                  <a:gd name="T26" fmla="*/ 199 w 224"/>
                  <a:gd name="T27" fmla="*/ 1 h 68"/>
                  <a:gd name="T28" fmla="*/ 205 w 224"/>
                  <a:gd name="T29" fmla="*/ 3 h 68"/>
                  <a:gd name="T30" fmla="*/ 210 w 224"/>
                  <a:gd name="T31" fmla="*/ 6 h 68"/>
                  <a:gd name="T32" fmla="*/ 215 w 224"/>
                  <a:gd name="T33" fmla="*/ 10 h 68"/>
                  <a:gd name="T34" fmla="*/ 219 w 224"/>
                  <a:gd name="T35" fmla="*/ 14 h 68"/>
                  <a:gd name="T36" fmla="*/ 222 w 224"/>
                  <a:gd name="T37" fmla="*/ 19 h 68"/>
                  <a:gd name="T38" fmla="*/ 224 w 224"/>
                  <a:gd name="T39" fmla="*/ 25 h 68"/>
                  <a:gd name="T40" fmla="*/ 224 w 224"/>
                  <a:gd name="T41" fmla="*/ 32 h 68"/>
                  <a:gd name="T42" fmla="*/ 224 w 224"/>
                  <a:gd name="T43" fmla="*/ 68 h 68"/>
                  <a:gd name="T44" fmla="*/ 0 w 224"/>
                  <a:gd name="T45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4" h="68">
                    <a:moveTo>
                      <a:pt x="0" y="68"/>
                    </a:moveTo>
                    <a:lnTo>
                      <a:pt x="0" y="32"/>
                    </a:lnTo>
                    <a:lnTo>
                      <a:pt x="0" y="32"/>
                    </a:lnTo>
                    <a:lnTo>
                      <a:pt x="0" y="25"/>
                    </a:lnTo>
                    <a:lnTo>
                      <a:pt x="2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9" y="3"/>
                    </a:lnTo>
                    <a:lnTo>
                      <a:pt x="24" y="1"/>
                    </a:lnTo>
                    <a:lnTo>
                      <a:pt x="31" y="0"/>
                    </a:lnTo>
                    <a:lnTo>
                      <a:pt x="193" y="0"/>
                    </a:lnTo>
                    <a:lnTo>
                      <a:pt x="193" y="0"/>
                    </a:lnTo>
                    <a:lnTo>
                      <a:pt x="199" y="1"/>
                    </a:lnTo>
                    <a:lnTo>
                      <a:pt x="205" y="3"/>
                    </a:lnTo>
                    <a:lnTo>
                      <a:pt x="210" y="6"/>
                    </a:lnTo>
                    <a:lnTo>
                      <a:pt x="215" y="10"/>
                    </a:lnTo>
                    <a:lnTo>
                      <a:pt x="219" y="14"/>
                    </a:lnTo>
                    <a:lnTo>
                      <a:pt x="222" y="19"/>
                    </a:lnTo>
                    <a:lnTo>
                      <a:pt x="224" y="25"/>
                    </a:lnTo>
                    <a:lnTo>
                      <a:pt x="224" y="32"/>
                    </a:lnTo>
                    <a:lnTo>
                      <a:pt x="224" y="68"/>
                    </a:lnTo>
                    <a:lnTo>
                      <a:pt x="0" y="68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</p:grpSp>
      </p:grpSp>
      <p:grpSp>
        <p:nvGrpSpPr>
          <p:cNvPr id="151" name="组合 150"/>
          <p:cNvGrpSpPr/>
          <p:nvPr/>
        </p:nvGrpSpPr>
        <p:grpSpPr>
          <a:xfrm>
            <a:off x="5852322" y="1872218"/>
            <a:ext cx="299979" cy="338055"/>
            <a:chOff x="6644640" y="1805624"/>
            <a:chExt cx="441960" cy="441960"/>
          </a:xfrm>
          <a:solidFill>
            <a:srgbClr val="1B4367"/>
          </a:solidFill>
        </p:grpSpPr>
        <p:sp>
          <p:nvSpPr>
            <p:cNvPr id="152" name="椭圆 151"/>
            <p:cNvSpPr/>
            <p:nvPr/>
          </p:nvSpPr>
          <p:spPr>
            <a:xfrm>
              <a:off x="6644640" y="1805624"/>
              <a:ext cx="441960" cy="441960"/>
            </a:xfrm>
            <a:prstGeom prst="ellipse">
              <a:avLst/>
            </a:prstGeom>
            <a:grpFill/>
            <a:ln w="127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53" name="组合 152"/>
            <p:cNvGrpSpPr/>
            <p:nvPr/>
          </p:nvGrpSpPr>
          <p:grpSpPr>
            <a:xfrm>
              <a:off x="6789336" y="1906698"/>
              <a:ext cx="152568" cy="239812"/>
              <a:chOff x="6694488" y="6135688"/>
              <a:chExt cx="541338" cy="850900"/>
            </a:xfrm>
            <a:grpFill/>
          </p:grpSpPr>
          <p:sp>
            <p:nvSpPr>
              <p:cNvPr id="154" name="Freeform 33"/>
              <p:cNvSpPr>
                <a:spLocks/>
              </p:cNvSpPr>
              <p:nvPr/>
            </p:nvSpPr>
            <p:spPr bwMode="auto">
              <a:xfrm>
                <a:off x="6723063" y="6188075"/>
                <a:ext cx="482600" cy="742950"/>
              </a:xfrm>
              <a:custGeom>
                <a:avLst/>
                <a:gdLst>
                  <a:gd name="T0" fmla="*/ 304 w 304"/>
                  <a:gd name="T1" fmla="*/ 0 h 468"/>
                  <a:gd name="T2" fmla="*/ 0 w 304"/>
                  <a:gd name="T3" fmla="*/ 86 h 468"/>
                  <a:gd name="T4" fmla="*/ 1 w 304"/>
                  <a:gd name="T5" fmla="*/ 98 h 468"/>
                  <a:gd name="T6" fmla="*/ 4 w 304"/>
                  <a:gd name="T7" fmla="*/ 120 h 468"/>
                  <a:gd name="T8" fmla="*/ 11 w 304"/>
                  <a:gd name="T9" fmla="*/ 142 h 468"/>
                  <a:gd name="T10" fmla="*/ 21 w 304"/>
                  <a:gd name="T11" fmla="*/ 162 h 468"/>
                  <a:gd name="T12" fmla="*/ 34 w 304"/>
                  <a:gd name="T13" fmla="*/ 180 h 468"/>
                  <a:gd name="T14" fmla="*/ 49 w 304"/>
                  <a:gd name="T15" fmla="*/ 197 h 468"/>
                  <a:gd name="T16" fmla="*/ 66 w 304"/>
                  <a:gd name="T17" fmla="*/ 210 h 468"/>
                  <a:gd name="T18" fmla="*/ 85 w 304"/>
                  <a:gd name="T19" fmla="*/ 222 h 468"/>
                  <a:gd name="T20" fmla="*/ 95 w 304"/>
                  <a:gd name="T21" fmla="*/ 226 h 468"/>
                  <a:gd name="T22" fmla="*/ 75 w 304"/>
                  <a:gd name="T23" fmla="*/ 236 h 468"/>
                  <a:gd name="T24" fmla="*/ 57 w 304"/>
                  <a:gd name="T25" fmla="*/ 249 h 468"/>
                  <a:gd name="T26" fmla="*/ 41 w 304"/>
                  <a:gd name="T27" fmla="*/ 264 h 468"/>
                  <a:gd name="T28" fmla="*/ 27 w 304"/>
                  <a:gd name="T29" fmla="*/ 282 h 468"/>
                  <a:gd name="T30" fmla="*/ 16 w 304"/>
                  <a:gd name="T31" fmla="*/ 301 h 468"/>
                  <a:gd name="T32" fmla="*/ 7 w 304"/>
                  <a:gd name="T33" fmla="*/ 322 h 468"/>
                  <a:gd name="T34" fmla="*/ 2 w 304"/>
                  <a:gd name="T35" fmla="*/ 344 h 468"/>
                  <a:gd name="T36" fmla="*/ 0 w 304"/>
                  <a:gd name="T37" fmla="*/ 368 h 468"/>
                  <a:gd name="T38" fmla="*/ 304 w 304"/>
                  <a:gd name="T39" fmla="*/ 468 h 468"/>
                  <a:gd name="T40" fmla="*/ 304 w 304"/>
                  <a:gd name="T41" fmla="*/ 368 h 468"/>
                  <a:gd name="T42" fmla="*/ 302 w 304"/>
                  <a:gd name="T43" fmla="*/ 344 h 468"/>
                  <a:gd name="T44" fmla="*/ 297 w 304"/>
                  <a:gd name="T45" fmla="*/ 322 h 468"/>
                  <a:gd name="T46" fmla="*/ 289 w 304"/>
                  <a:gd name="T47" fmla="*/ 301 h 468"/>
                  <a:gd name="T48" fmla="*/ 277 w 304"/>
                  <a:gd name="T49" fmla="*/ 282 h 468"/>
                  <a:gd name="T50" fmla="*/ 264 w 304"/>
                  <a:gd name="T51" fmla="*/ 264 h 468"/>
                  <a:gd name="T52" fmla="*/ 247 w 304"/>
                  <a:gd name="T53" fmla="*/ 249 h 468"/>
                  <a:gd name="T54" fmla="*/ 229 w 304"/>
                  <a:gd name="T55" fmla="*/ 236 h 468"/>
                  <a:gd name="T56" fmla="*/ 209 w 304"/>
                  <a:gd name="T57" fmla="*/ 226 h 468"/>
                  <a:gd name="T58" fmla="*/ 219 w 304"/>
                  <a:gd name="T59" fmla="*/ 222 h 468"/>
                  <a:gd name="T60" fmla="*/ 238 w 304"/>
                  <a:gd name="T61" fmla="*/ 210 h 468"/>
                  <a:gd name="T62" fmla="*/ 256 w 304"/>
                  <a:gd name="T63" fmla="*/ 197 h 468"/>
                  <a:gd name="T64" fmla="*/ 271 w 304"/>
                  <a:gd name="T65" fmla="*/ 180 h 468"/>
                  <a:gd name="T66" fmla="*/ 283 w 304"/>
                  <a:gd name="T67" fmla="*/ 162 h 468"/>
                  <a:gd name="T68" fmla="*/ 293 w 304"/>
                  <a:gd name="T69" fmla="*/ 142 h 468"/>
                  <a:gd name="T70" fmla="*/ 300 w 304"/>
                  <a:gd name="T71" fmla="*/ 120 h 468"/>
                  <a:gd name="T72" fmla="*/ 304 w 304"/>
                  <a:gd name="T73" fmla="*/ 98 h 468"/>
                  <a:gd name="T74" fmla="*/ 304 w 304"/>
                  <a:gd name="T75" fmla="*/ 86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4" h="468">
                    <a:moveTo>
                      <a:pt x="304" y="86"/>
                    </a:moveTo>
                    <a:lnTo>
                      <a:pt x="304" y="0"/>
                    </a:lnTo>
                    <a:lnTo>
                      <a:pt x="0" y="0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1" y="98"/>
                    </a:lnTo>
                    <a:lnTo>
                      <a:pt x="2" y="109"/>
                    </a:lnTo>
                    <a:lnTo>
                      <a:pt x="4" y="120"/>
                    </a:lnTo>
                    <a:lnTo>
                      <a:pt x="7" y="131"/>
                    </a:lnTo>
                    <a:lnTo>
                      <a:pt x="11" y="142"/>
                    </a:lnTo>
                    <a:lnTo>
                      <a:pt x="16" y="152"/>
                    </a:lnTo>
                    <a:lnTo>
                      <a:pt x="21" y="162"/>
                    </a:lnTo>
                    <a:lnTo>
                      <a:pt x="27" y="172"/>
                    </a:lnTo>
                    <a:lnTo>
                      <a:pt x="34" y="180"/>
                    </a:lnTo>
                    <a:lnTo>
                      <a:pt x="41" y="189"/>
                    </a:lnTo>
                    <a:lnTo>
                      <a:pt x="49" y="197"/>
                    </a:lnTo>
                    <a:lnTo>
                      <a:pt x="57" y="204"/>
                    </a:lnTo>
                    <a:lnTo>
                      <a:pt x="66" y="210"/>
                    </a:lnTo>
                    <a:lnTo>
                      <a:pt x="75" y="216"/>
                    </a:lnTo>
                    <a:lnTo>
                      <a:pt x="85" y="222"/>
                    </a:lnTo>
                    <a:lnTo>
                      <a:pt x="95" y="226"/>
                    </a:lnTo>
                    <a:lnTo>
                      <a:pt x="95" y="226"/>
                    </a:lnTo>
                    <a:lnTo>
                      <a:pt x="85" y="231"/>
                    </a:lnTo>
                    <a:lnTo>
                      <a:pt x="75" y="236"/>
                    </a:lnTo>
                    <a:lnTo>
                      <a:pt x="66" y="242"/>
                    </a:lnTo>
                    <a:lnTo>
                      <a:pt x="57" y="249"/>
                    </a:lnTo>
                    <a:lnTo>
                      <a:pt x="49" y="256"/>
                    </a:lnTo>
                    <a:lnTo>
                      <a:pt x="41" y="264"/>
                    </a:lnTo>
                    <a:lnTo>
                      <a:pt x="34" y="272"/>
                    </a:lnTo>
                    <a:lnTo>
                      <a:pt x="27" y="282"/>
                    </a:lnTo>
                    <a:lnTo>
                      <a:pt x="21" y="291"/>
                    </a:lnTo>
                    <a:lnTo>
                      <a:pt x="16" y="301"/>
                    </a:lnTo>
                    <a:lnTo>
                      <a:pt x="11" y="312"/>
                    </a:lnTo>
                    <a:lnTo>
                      <a:pt x="7" y="322"/>
                    </a:lnTo>
                    <a:lnTo>
                      <a:pt x="4" y="333"/>
                    </a:lnTo>
                    <a:lnTo>
                      <a:pt x="2" y="344"/>
                    </a:lnTo>
                    <a:lnTo>
                      <a:pt x="1" y="356"/>
                    </a:lnTo>
                    <a:lnTo>
                      <a:pt x="0" y="368"/>
                    </a:lnTo>
                    <a:lnTo>
                      <a:pt x="0" y="468"/>
                    </a:lnTo>
                    <a:lnTo>
                      <a:pt x="304" y="468"/>
                    </a:lnTo>
                    <a:lnTo>
                      <a:pt x="304" y="368"/>
                    </a:lnTo>
                    <a:lnTo>
                      <a:pt x="304" y="368"/>
                    </a:lnTo>
                    <a:lnTo>
                      <a:pt x="304" y="356"/>
                    </a:lnTo>
                    <a:lnTo>
                      <a:pt x="302" y="344"/>
                    </a:lnTo>
                    <a:lnTo>
                      <a:pt x="300" y="333"/>
                    </a:lnTo>
                    <a:lnTo>
                      <a:pt x="297" y="322"/>
                    </a:lnTo>
                    <a:lnTo>
                      <a:pt x="293" y="312"/>
                    </a:lnTo>
                    <a:lnTo>
                      <a:pt x="289" y="301"/>
                    </a:lnTo>
                    <a:lnTo>
                      <a:pt x="283" y="291"/>
                    </a:lnTo>
                    <a:lnTo>
                      <a:pt x="277" y="282"/>
                    </a:lnTo>
                    <a:lnTo>
                      <a:pt x="271" y="272"/>
                    </a:lnTo>
                    <a:lnTo>
                      <a:pt x="264" y="264"/>
                    </a:lnTo>
                    <a:lnTo>
                      <a:pt x="256" y="256"/>
                    </a:lnTo>
                    <a:lnTo>
                      <a:pt x="247" y="249"/>
                    </a:lnTo>
                    <a:lnTo>
                      <a:pt x="238" y="242"/>
                    </a:lnTo>
                    <a:lnTo>
                      <a:pt x="229" y="236"/>
                    </a:lnTo>
                    <a:lnTo>
                      <a:pt x="219" y="231"/>
                    </a:lnTo>
                    <a:lnTo>
                      <a:pt x="209" y="226"/>
                    </a:lnTo>
                    <a:lnTo>
                      <a:pt x="209" y="226"/>
                    </a:lnTo>
                    <a:lnTo>
                      <a:pt x="219" y="222"/>
                    </a:lnTo>
                    <a:lnTo>
                      <a:pt x="229" y="216"/>
                    </a:lnTo>
                    <a:lnTo>
                      <a:pt x="238" y="210"/>
                    </a:lnTo>
                    <a:lnTo>
                      <a:pt x="247" y="204"/>
                    </a:lnTo>
                    <a:lnTo>
                      <a:pt x="256" y="197"/>
                    </a:lnTo>
                    <a:lnTo>
                      <a:pt x="264" y="189"/>
                    </a:lnTo>
                    <a:lnTo>
                      <a:pt x="271" y="180"/>
                    </a:lnTo>
                    <a:lnTo>
                      <a:pt x="277" y="172"/>
                    </a:lnTo>
                    <a:lnTo>
                      <a:pt x="283" y="162"/>
                    </a:lnTo>
                    <a:lnTo>
                      <a:pt x="289" y="152"/>
                    </a:lnTo>
                    <a:lnTo>
                      <a:pt x="293" y="142"/>
                    </a:lnTo>
                    <a:lnTo>
                      <a:pt x="297" y="131"/>
                    </a:lnTo>
                    <a:lnTo>
                      <a:pt x="300" y="120"/>
                    </a:lnTo>
                    <a:lnTo>
                      <a:pt x="302" y="109"/>
                    </a:lnTo>
                    <a:lnTo>
                      <a:pt x="304" y="98"/>
                    </a:lnTo>
                    <a:lnTo>
                      <a:pt x="304" y="86"/>
                    </a:lnTo>
                    <a:lnTo>
                      <a:pt x="304" y="86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  <p:sp>
            <p:nvSpPr>
              <p:cNvPr id="155" name="Line 34"/>
              <p:cNvSpPr>
                <a:spLocks noChangeShapeType="1"/>
              </p:cNvSpPr>
              <p:nvPr/>
            </p:nvSpPr>
            <p:spPr bwMode="auto">
              <a:xfrm>
                <a:off x="6694488" y="6135688"/>
                <a:ext cx="541338" cy="0"/>
              </a:xfrm>
              <a:prstGeom prst="line">
                <a:avLst/>
              </a:pr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  <p:sp>
            <p:nvSpPr>
              <p:cNvPr id="156" name="Line 35"/>
              <p:cNvSpPr>
                <a:spLocks noChangeShapeType="1"/>
              </p:cNvSpPr>
              <p:nvPr/>
            </p:nvSpPr>
            <p:spPr bwMode="auto">
              <a:xfrm>
                <a:off x="6694488" y="6986588"/>
                <a:ext cx="541338" cy="0"/>
              </a:xfrm>
              <a:prstGeom prst="line">
                <a:avLst/>
              </a:pr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  <p:sp>
            <p:nvSpPr>
              <p:cNvPr id="157" name="Freeform 36"/>
              <p:cNvSpPr>
                <a:spLocks/>
              </p:cNvSpPr>
              <p:nvPr/>
            </p:nvSpPr>
            <p:spPr bwMode="auto">
              <a:xfrm>
                <a:off x="6799263" y="6765925"/>
                <a:ext cx="331788" cy="165100"/>
              </a:xfrm>
              <a:custGeom>
                <a:avLst/>
                <a:gdLst>
                  <a:gd name="T0" fmla="*/ 0 w 209"/>
                  <a:gd name="T1" fmla="*/ 104 h 104"/>
                  <a:gd name="T2" fmla="*/ 105 w 209"/>
                  <a:gd name="T3" fmla="*/ 0 h 104"/>
                  <a:gd name="T4" fmla="*/ 209 w 209"/>
                  <a:gd name="T5" fmla="*/ 104 h 104"/>
                  <a:gd name="T6" fmla="*/ 0 w 209"/>
                  <a:gd name="T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" h="104">
                    <a:moveTo>
                      <a:pt x="0" y="104"/>
                    </a:moveTo>
                    <a:lnTo>
                      <a:pt x="105" y="0"/>
                    </a:lnTo>
                    <a:lnTo>
                      <a:pt x="209" y="104"/>
                    </a:lnTo>
                    <a:lnTo>
                      <a:pt x="0" y="104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  <p:sp>
            <p:nvSpPr>
              <p:cNvPr id="158" name="Freeform 37"/>
              <p:cNvSpPr>
                <a:spLocks/>
              </p:cNvSpPr>
              <p:nvPr/>
            </p:nvSpPr>
            <p:spPr bwMode="auto">
              <a:xfrm>
                <a:off x="6842125" y="6394450"/>
                <a:ext cx="246063" cy="122238"/>
              </a:xfrm>
              <a:custGeom>
                <a:avLst/>
                <a:gdLst>
                  <a:gd name="T0" fmla="*/ 155 w 155"/>
                  <a:gd name="T1" fmla="*/ 0 h 77"/>
                  <a:gd name="T2" fmla="*/ 78 w 155"/>
                  <a:gd name="T3" fmla="*/ 77 h 77"/>
                  <a:gd name="T4" fmla="*/ 0 w 155"/>
                  <a:gd name="T5" fmla="*/ 0 h 77"/>
                  <a:gd name="T6" fmla="*/ 155 w 155"/>
                  <a:gd name="T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5" h="77">
                    <a:moveTo>
                      <a:pt x="155" y="0"/>
                    </a:moveTo>
                    <a:lnTo>
                      <a:pt x="78" y="77"/>
                    </a:lnTo>
                    <a:lnTo>
                      <a:pt x="0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  <p:sp>
            <p:nvSpPr>
              <p:cNvPr id="159" name="Line 38"/>
              <p:cNvSpPr>
                <a:spLocks noChangeShapeType="1"/>
              </p:cNvSpPr>
              <p:nvPr/>
            </p:nvSpPr>
            <p:spPr bwMode="auto">
              <a:xfrm>
                <a:off x="6965950" y="6559550"/>
                <a:ext cx="0" cy="42863"/>
              </a:xfrm>
              <a:prstGeom prst="line">
                <a:avLst/>
              </a:pr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  <p:sp>
            <p:nvSpPr>
              <p:cNvPr id="160" name="Line 39"/>
              <p:cNvSpPr>
                <a:spLocks noChangeShapeType="1"/>
              </p:cNvSpPr>
              <p:nvPr/>
            </p:nvSpPr>
            <p:spPr bwMode="auto">
              <a:xfrm>
                <a:off x="6965950" y="6640513"/>
                <a:ext cx="0" cy="41275"/>
              </a:xfrm>
              <a:prstGeom prst="line">
                <a:avLst/>
              </a:pr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  <p:sp>
            <p:nvSpPr>
              <p:cNvPr id="161" name="Line 40"/>
              <p:cNvSpPr>
                <a:spLocks noChangeShapeType="1"/>
              </p:cNvSpPr>
              <p:nvPr/>
            </p:nvSpPr>
            <p:spPr bwMode="auto">
              <a:xfrm>
                <a:off x="6965950" y="6718300"/>
                <a:ext cx="0" cy="42863"/>
              </a:xfrm>
              <a:prstGeom prst="line">
                <a:avLst/>
              </a:pr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</p:grpSp>
      </p:grpSp>
      <p:sp>
        <p:nvSpPr>
          <p:cNvPr id="162" name="内容占位符 2"/>
          <p:cNvSpPr txBox="1">
            <a:spLocks/>
          </p:cNvSpPr>
          <p:nvPr/>
        </p:nvSpPr>
        <p:spPr>
          <a:xfrm>
            <a:off x="4000389" y="3817721"/>
            <a:ext cx="1463123" cy="593262"/>
          </a:xfrm>
          <a:prstGeom prst="rect">
            <a:avLst/>
          </a:prstGeom>
        </p:spPr>
        <p:txBody>
          <a:bodyPr vert="horz" lIns="121908" tIns="60954" rIns="121908" bIns="60954" rtlCol="0" anchor="t">
            <a:normAutofit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400" dirty="0" smtClean="0">
                <a:solidFill>
                  <a:schemeClr val="tx1"/>
                </a:solidFill>
                <a:ea typeface="+mn-ea"/>
                <a:cs typeface="+mn-ea"/>
              </a:rPr>
              <a:t>低成本</a:t>
            </a:r>
            <a:endParaRPr lang="zh-CN" altLang="en-US" sz="1400" dirty="0">
              <a:solidFill>
                <a:schemeClr val="tx1"/>
              </a:solidFill>
              <a:ea typeface="+mn-ea"/>
              <a:cs typeface="+mn-ea"/>
            </a:endParaRPr>
          </a:p>
        </p:txBody>
      </p:sp>
      <p:cxnSp>
        <p:nvCxnSpPr>
          <p:cNvPr id="163" name="直接连接符 162"/>
          <p:cNvCxnSpPr/>
          <p:nvPr/>
        </p:nvCxnSpPr>
        <p:spPr>
          <a:xfrm>
            <a:off x="4022916" y="3552286"/>
            <a:ext cx="0" cy="937164"/>
          </a:xfrm>
          <a:prstGeom prst="line">
            <a:avLst/>
          </a:prstGeom>
          <a:ln w="12700">
            <a:solidFill>
              <a:srgbClr val="1B4367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内容占位符 2"/>
          <p:cNvSpPr txBox="1">
            <a:spLocks/>
          </p:cNvSpPr>
          <p:nvPr/>
        </p:nvSpPr>
        <p:spPr>
          <a:xfrm>
            <a:off x="3835159" y="2110045"/>
            <a:ext cx="1275461" cy="664556"/>
          </a:xfrm>
          <a:prstGeom prst="rect">
            <a:avLst/>
          </a:prstGeom>
        </p:spPr>
        <p:txBody>
          <a:bodyPr vert="horz" lIns="121908" tIns="60954" rIns="121908" bIns="60954" rtlCol="0" anchor="t">
            <a:normAutofit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400" dirty="0" smtClean="0">
                <a:solidFill>
                  <a:schemeClr val="tx1"/>
                </a:solidFill>
                <a:ea typeface="+mn-ea"/>
                <a:cs typeface="+mn-ea"/>
              </a:rPr>
              <a:t>低功耗</a:t>
            </a:r>
            <a:endParaRPr lang="en-US" altLang="zh-CN" sz="1400" dirty="0">
              <a:solidFill>
                <a:schemeClr val="tx1"/>
              </a:solidFill>
              <a:ea typeface="+mn-ea"/>
              <a:cs typeface="+mn-ea"/>
            </a:endParaRPr>
          </a:p>
        </p:txBody>
      </p:sp>
      <p:sp>
        <p:nvSpPr>
          <p:cNvPr id="165" name="内容占位符 2"/>
          <p:cNvSpPr txBox="1">
            <a:spLocks/>
          </p:cNvSpPr>
          <p:nvPr/>
        </p:nvSpPr>
        <p:spPr>
          <a:xfrm>
            <a:off x="5877171" y="2393704"/>
            <a:ext cx="1211225" cy="664556"/>
          </a:xfrm>
          <a:prstGeom prst="rect">
            <a:avLst/>
          </a:prstGeom>
        </p:spPr>
        <p:txBody>
          <a:bodyPr vert="horz" lIns="121908" tIns="60954" rIns="121908" bIns="60954" rtlCol="0" anchor="t">
            <a:normAutofit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1400" dirty="0" smtClean="0">
                <a:solidFill>
                  <a:schemeClr val="tx1"/>
                </a:solidFill>
                <a:ea typeface="+mn-ea"/>
                <a:cs typeface="+mn-ea"/>
              </a:rPr>
              <a:t>WiFiSo</a:t>
            </a:r>
            <a:r>
              <a:rPr lang="zh-CN" altLang="en-US" sz="1400" dirty="0" smtClean="0">
                <a:solidFill>
                  <a:schemeClr val="tx1"/>
                </a:solidFill>
                <a:ea typeface="+mn-ea"/>
                <a:cs typeface="+mn-ea"/>
              </a:rPr>
              <a:t>模块</a:t>
            </a:r>
            <a:endParaRPr lang="en-US" altLang="zh-CN" sz="1400" dirty="0">
              <a:solidFill>
                <a:schemeClr val="tx1"/>
              </a:solidFill>
              <a:ea typeface="+mn-ea"/>
              <a:cs typeface="+mn-ea"/>
            </a:endParaRPr>
          </a:p>
        </p:txBody>
      </p:sp>
      <p:cxnSp>
        <p:nvCxnSpPr>
          <p:cNvPr id="166" name="直接连接符 165"/>
          <p:cNvCxnSpPr/>
          <p:nvPr/>
        </p:nvCxnSpPr>
        <p:spPr>
          <a:xfrm flipV="1">
            <a:off x="5090899" y="1896185"/>
            <a:ext cx="7031" cy="901860"/>
          </a:xfrm>
          <a:prstGeom prst="line">
            <a:avLst/>
          </a:prstGeom>
          <a:ln w="12700">
            <a:solidFill>
              <a:srgbClr val="1B4367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5989063" y="2210273"/>
            <a:ext cx="0" cy="871979"/>
          </a:xfrm>
          <a:prstGeom prst="line">
            <a:avLst/>
          </a:prstGeom>
          <a:ln w="12700">
            <a:solidFill>
              <a:srgbClr val="1B4367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 flipV="1">
            <a:off x="7037693" y="850675"/>
            <a:ext cx="0" cy="734376"/>
          </a:xfrm>
          <a:prstGeom prst="line">
            <a:avLst/>
          </a:prstGeom>
          <a:ln w="12700">
            <a:solidFill>
              <a:srgbClr val="1B4367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图片 168" descr="esp12s 的图像结果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48" y="1320955"/>
            <a:ext cx="2872434" cy="294624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内容占位符 2"/>
          <p:cNvSpPr txBox="1">
            <a:spLocks/>
          </p:cNvSpPr>
          <p:nvPr/>
        </p:nvSpPr>
        <p:spPr>
          <a:xfrm>
            <a:off x="5656971" y="993774"/>
            <a:ext cx="1430557" cy="664556"/>
          </a:xfrm>
          <a:prstGeom prst="rect">
            <a:avLst/>
          </a:prstGeom>
        </p:spPr>
        <p:txBody>
          <a:bodyPr vert="horz" lIns="121908" tIns="60954" rIns="121908" bIns="60954" rtlCol="0" anchor="t">
            <a:noAutofit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1400" dirty="0" smtClean="0">
                <a:solidFill>
                  <a:schemeClr val="tx1"/>
                </a:solidFill>
                <a:ea typeface="+mn-ea"/>
                <a:cs typeface="+mn-ea"/>
              </a:rPr>
              <a:t>32</a:t>
            </a:r>
            <a:r>
              <a:rPr lang="zh-CN" altLang="en-US" sz="1400" dirty="0" smtClean="0">
                <a:solidFill>
                  <a:schemeClr val="tx1"/>
                </a:solidFill>
                <a:ea typeface="+mn-ea"/>
                <a:cs typeface="+mn-ea"/>
              </a:rPr>
              <a:t>位微处理器</a:t>
            </a:r>
            <a:endParaRPr lang="en-US" altLang="zh-CN" sz="1400" dirty="0">
              <a:solidFill>
                <a:schemeClr val="tx1"/>
              </a:solidFill>
              <a:ea typeface="+mn-ea"/>
              <a:cs typeface="+mn-ea"/>
            </a:endParaRPr>
          </a:p>
        </p:txBody>
      </p:sp>
      <p:sp>
        <p:nvSpPr>
          <p:cNvPr id="182" name="Oval 77"/>
          <p:cNvSpPr>
            <a:spLocks noChangeAspect="1"/>
          </p:cNvSpPr>
          <p:nvPr/>
        </p:nvSpPr>
        <p:spPr>
          <a:xfrm>
            <a:off x="7653527" y="908268"/>
            <a:ext cx="322697" cy="340753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+mn-ea"/>
              <a:cs typeface="+mn-ea"/>
            </a:endParaRPr>
          </a:p>
        </p:txBody>
      </p:sp>
      <p:sp>
        <p:nvSpPr>
          <p:cNvPr id="183" name="Freeform 140"/>
          <p:cNvSpPr>
            <a:spLocks noEditPoints="1"/>
          </p:cNvSpPr>
          <p:nvPr/>
        </p:nvSpPr>
        <p:spPr bwMode="auto">
          <a:xfrm>
            <a:off x="8046698" y="850675"/>
            <a:ext cx="162946" cy="175740"/>
          </a:xfrm>
          <a:custGeom>
            <a:avLst/>
            <a:gdLst>
              <a:gd name="T0" fmla="*/ 103 w 112"/>
              <a:gd name="T1" fmla="*/ 47 h 112"/>
              <a:gd name="T2" fmla="*/ 106 w 112"/>
              <a:gd name="T3" fmla="*/ 36 h 112"/>
              <a:gd name="T4" fmla="*/ 102 w 112"/>
              <a:gd name="T5" fmla="*/ 22 h 112"/>
              <a:gd name="T6" fmla="*/ 92 w 112"/>
              <a:gd name="T7" fmla="*/ 25 h 112"/>
              <a:gd name="T8" fmla="*/ 90 w 112"/>
              <a:gd name="T9" fmla="*/ 14 h 112"/>
              <a:gd name="T10" fmla="*/ 79 w 112"/>
              <a:gd name="T11" fmla="*/ 4 h 112"/>
              <a:gd name="T12" fmla="*/ 71 w 112"/>
              <a:gd name="T13" fmla="*/ 11 h 112"/>
              <a:gd name="T14" fmla="*/ 64 w 112"/>
              <a:gd name="T15" fmla="*/ 3 h 112"/>
              <a:gd name="T16" fmla="*/ 50 w 112"/>
              <a:gd name="T17" fmla="*/ 0 h 112"/>
              <a:gd name="T18" fmla="*/ 47 w 112"/>
              <a:gd name="T19" fmla="*/ 10 h 112"/>
              <a:gd name="T20" fmla="*/ 37 w 112"/>
              <a:gd name="T21" fmla="*/ 6 h 112"/>
              <a:gd name="T22" fmla="*/ 23 w 112"/>
              <a:gd name="T23" fmla="*/ 11 h 112"/>
              <a:gd name="T24" fmla="*/ 25 w 112"/>
              <a:gd name="T25" fmla="*/ 20 h 112"/>
              <a:gd name="T26" fmla="*/ 14 w 112"/>
              <a:gd name="T27" fmla="*/ 22 h 112"/>
              <a:gd name="T28" fmla="*/ 5 w 112"/>
              <a:gd name="T29" fmla="*/ 33 h 112"/>
              <a:gd name="T30" fmla="*/ 12 w 112"/>
              <a:gd name="T31" fmla="*/ 41 h 112"/>
              <a:gd name="T32" fmla="*/ 3 w 112"/>
              <a:gd name="T33" fmla="*/ 48 h 112"/>
              <a:gd name="T34" fmla="*/ 0 w 112"/>
              <a:gd name="T35" fmla="*/ 62 h 112"/>
              <a:gd name="T36" fmla="*/ 10 w 112"/>
              <a:gd name="T37" fmla="*/ 65 h 112"/>
              <a:gd name="T38" fmla="*/ 6 w 112"/>
              <a:gd name="T39" fmla="*/ 75 h 112"/>
              <a:gd name="T40" fmla="*/ 11 w 112"/>
              <a:gd name="T41" fmla="*/ 89 h 112"/>
              <a:gd name="T42" fmla="*/ 21 w 112"/>
              <a:gd name="T43" fmla="*/ 87 h 112"/>
              <a:gd name="T44" fmla="*/ 23 w 112"/>
              <a:gd name="T45" fmla="*/ 98 h 112"/>
              <a:gd name="T46" fmla="*/ 34 w 112"/>
              <a:gd name="T47" fmla="*/ 108 h 112"/>
              <a:gd name="T48" fmla="*/ 41 w 112"/>
              <a:gd name="T49" fmla="*/ 101 h 112"/>
              <a:gd name="T50" fmla="*/ 48 w 112"/>
              <a:gd name="T51" fmla="*/ 109 h 112"/>
              <a:gd name="T52" fmla="*/ 63 w 112"/>
              <a:gd name="T53" fmla="*/ 112 h 112"/>
              <a:gd name="T54" fmla="*/ 66 w 112"/>
              <a:gd name="T55" fmla="*/ 102 h 112"/>
              <a:gd name="T56" fmla="*/ 76 w 112"/>
              <a:gd name="T57" fmla="*/ 106 h 112"/>
              <a:gd name="T58" fmla="*/ 90 w 112"/>
              <a:gd name="T59" fmla="*/ 101 h 112"/>
              <a:gd name="T60" fmla="*/ 88 w 112"/>
              <a:gd name="T61" fmla="*/ 91 h 112"/>
              <a:gd name="T62" fmla="*/ 98 w 112"/>
              <a:gd name="T63" fmla="*/ 89 h 112"/>
              <a:gd name="T64" fmla="*/ 108 w 112"/>
              <a:gd name="T65" fmla="*/ 78 h 112"/>
              <a:gd name="T66" fmla="*/ 101 w 112"/>
              <a:gd name="T67" fmla="*/ 71 h 112"/>
              <a:gd name="T68" fmla="*/ 110 w 112"/>
              <a:gd name="T69" fmla="*/ 64 h 112"/>
              <a:gd name="T70" fmla="*/ 112 w 112"/>
              <a:gd name="T71" fmla="*/ 49 h 112"/>
              <a:gd name="T72" fmla="*/ 56 w 112"/>
              <a:gd name="T73" fmla="*/ 86 h 112"/>
              <a:gd name="T74" fmla="*/ 56 w 112"/>
              <a:gd name="T75" fmla="*/ 26 h 112"/>
              <a:gd name="T76" fmla="*/ 56 w 112"/>
              <a:gd name="T77" fmla="*/ 8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2" h="112">
                <a:moveTo>
                  <a:pt x="110" y="47"/>
                </a:moveTo>
                <a:cubicBezTo>
                  <a:pt x="103" y="47"/>
                  <a:pt x="103" y="47"/>
                  <a:pt x="103" y="47"/>
                </a:cubicBezTo>
                <a:cubicBezTo>
                  <a:pt x="102" y="44"/>
                  <a:pt x="101" y="42"/>
                  <a:pt x="101" y="39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8" y="35"/>
                  <a:pt x="108" y="34"/>
                  <a:pt x="107" y="32"/>
                </a:cubicBezTo>
                <a:cubicBezTo>
                  <a:pt x="102" y="22"/>
                  <a:pt x="102" y="22"/>
                  <a:pt x="102" y="22"/>
                </a:cubicBezTo>
                <a:cubicBezTo>
                  <a:pt x="101" y="21"/>
                  <a:pt x="99" y="20"/>
                  <a:pt x="98" y="21"/>
                </a:cubicBezTo>
                <a:cubicBezTo>
                  <a:pt x="92" y="25"/>
                  <a:pt x="92" y="25"/>
                  <a:pt x="92" y="25"/>
                </a:cubicBezTo>
                <a:cubicBezTo>
                  <a:pt x="90" y="23"/>
                  <a:pt x="88" y="21"/>
                  <a:pt x="87" y="20"/>
                </a:cubicBezTo>
                <a:cubicBezTo>
                  <a:pt x="90" y="14"/>
                  <a:pt x="90" y="14"/>
                  <a:pt x="90" y="14"/>
                </a:cubicBezTo>
                <a:cubicBezTo>
                  <a:pt x="91" y="12"/>
                  <a:pt x="90" y="11"/>
                  <a:pt x="89" y="10"/>
                </a:cubicBezTo>
                <a:cubicBezTo>
                  <a:pt x="79" y="4"/>
                  <a:pt x="79" y="4"/>
                  <a:pt x="79" y="4"/>
                </a:cubicBezTo>
                <a:cubicBezTo>
                  <a:pt x="77" y="3"/>
                  <a:pt x="76" y="4"/>
                  <a:pt x="75" y="5"/>
                </a:cubicBezTo>
                <a:cubicBezTo>
                  <a:pt x="71" y="11"/>
                  <a:pt x="71" y="11"/>
                  <a:pt x="71" y="11"/>
                </a:cubicBezTo>
                <a:cubicBezTo>
                  <a:pt x="69" y="10"/>
                  <a:pt x="67" y="10"/>
                  <a:pt x="64" y="9"/>
                </a:cubicBezTo>
                <a:cubicBezTo>
                  <a:pt x="64" y="3"/>
                  <a:pt x="64" y="3"/>
                  <a:pt x="64" y="3"/>
                </a:cubicBezTo>
                <a:cubicBezTo>
                  <a:pt x="64" y="1"/>
                  <a:pt x="63" y="0"/>
                  <a:pt x="6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8" y="0"/>
                  <a:pt x="47" y="1"/>
                  <a:pt x="47" y="3"/>
                </a:cubicBezTo>
                <a:cubicBezTo>
                  <a:pt x="47" y="10"/>
                  <a:pt x="47" y="10"/>
                  <a:pt x="47" y="10"/>
                </a:cubicBezTo>
                <a:cubicBezTo>
                  <a:pt x="45" y="10"/>
                  <a:pt x="42" y="11"/>
                  <a:pt x="40" y="12"/>
                </a:cubicBezTo>
                <a:cubicBezTo>
                  <a:pt x="37" y="6"/>
                  <a:pt x="37" y="6"/>
                  <a:pt x="37" y="6"/>
                </a:cubicBezTo>
                <a:cubicBezTo>
                  <a:pt x="36" y="4"/>
                  <a:pt x="34" y="4"/>
                  <a:pt x="33" y="5"/>
                </a:cubicBezTo>
                <a:cubicBezTo>
                  <a:pt x="23" y="11"/>
                  <a:pt x="23" y="11"/>
                  <a:pt x="23" y="11"/>
                </a:cubicBezTo>
                <a:cubicBezTo>
                  <a:pt x="21" y="11"/>
                  <a:pt x="21" y="13"/>
                  <a:pt x="22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3" y="22"/>
                  <a:pt x="22" y="24"/>
                  <a:pt x="20" y="26"/>
                </a:cubicBezTo>
                <a:cubicBezTo>
                  <a:pt x="14" y="22"/>
                  <a:pt x="14" y="22"/>
                  <a:pt x="14" y="22"/>
                </a:cubicBezTo>
                <a:cubicBezTo>
                  <a:pt x="13" y="22"/>
                  <a:pt x="11" y="22"/>
                  <a:pt x="10" y="23"/>
                </a:cubicBezTo>
                <a:cubicBezTo>
                  <a:pt x="5" y="33"/>
                  <a:pt x="5" y="33"/>
                  <a:pt x="5" y="33"/>
                </a:cubicBezTo>
                <a:cubicBezTo>
                  <a:pt x="4" y="35"/>
                  <a:pt x="4" y="36"/>
                  <a:pt x="6" y="37"/>
                </a:cubicBezTo>
                <a:cubicBezTo>
                  <a:pt x="12" y="41"/>
                  <a:pt x="12" y="41"/>
                  <a:pt x="12" y="41"/>
                </a:cubicBezTo>
                <a:cubicBezTo>
                  <a:pt x="11" y="43"/>
                  <a:pt x="10" y="45"/>
                  <a:pt x="10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2" y="65"/>
                  <a:pt x="3" y="65"/>
                </a:cubicBezTo>
                <a:cubicBezTo>
                  <a:pt x="10" y="65"/>
                  <a:pt x="10" y="65"/>
                  <a:pt x="10" y="65"/>
                </a:cubicBezTo>
                <a:cubicBezTo>
                  <a:pt x="11" y="68"/>
                  <a:pt x="11" y="70"/>
                  <a:pt x="12" y="72"/>
                </a:cubicBezTo>
                <a:cubicBezTo>
                  <a:pt x="6" y="75"/>
                  <a:pt x="6" y="75"/>
                  <a:pt x="6" y="75"/>
                </a:cubicBezTo>
                <a:cubicBezTo>
                  <a:pt x="5" y="76"/>
                  <a:pt x="5" y="78"/>
                  <a:pt x="5" y="79"/>
                </a:cubicBezTo>
                <a:cubicBezTo>
                  <a:pt x="11" y="89"/>
                  <a:pt x="11" y="89"/>
                  <a:pt x="11" y="89"/>
                </a:cubicBezTo>
                <a:cubicBezTo>
                  <a:pt x="12" y="91"/>
                  <a:pt x="14" y="91"/>
                  <a:pt x="15" y="90"/>
                </a:cubicBezTo>
                <a:cubicBezTo>
                  <a:pt x="21" y="87"/>
                  <a:pt x="21" y="87"/>
                  <a:pt x="21" y="87"/>
                </a:cubicBezTo>
                <a:cubicBezTo>
                  <a:pt x="23" y="89"/>
                  <a:pt x="24" y="91"/>
                  <a:pt x="26" y="92"/>
                </a:cubicBezTo>
                <a:cubicBezTo>
                  <a:pt x="23" y="98"/>
                  <a:pt x="23" y="98"/>
                  <a:pt x="23" y="98"/>
                </a:cubicBezTo>
                <a:cubicBezTo>
                  <a:pt x="22" y="99"/>
                  <a:pt x="23" y="101"/>
                  <a:pt x="24" y="102"/>
                </a:cubicBezTo>
                <a:cubicBezTo>
                  <a:pt x="34" y="108"/>
                  <a:pt x="34" y="108"/>
                  <a:pt x="34" y="108"/>
                </a:cubicBezTo>
                <a:cubicBezTo>
                  <a:pt x="35" y="108"/>
                  <a:pt x="37" y="108"/>
                  <a:pt x="38" y="106"/>
                </a:cubicBezTo>
                <a:cubicBezTo>
                  <a:pt x="41" y="101"/>
                  <a:pt x="41" y="101"/>
                  <a:pt x="41" y="101"/>
                </a:cubicBezTo>
                <a:cubicBezTo>
                  <a:pt x="44" y="101"/>
                  <a:pt x="46" y="102"/>
                  <a:pt x="48" y="102"/>
                </a:cubicBezTo>
                <a:cubicBezTo>
                  <a:pt x="48" y="109"/>
                  <a:pt x="48" y="109"/>
                  <a:pt x="48" y="109"/>
                </a:cubicBezTo>
                <a:cubicBezTo>
                  <a:pt x="48" y="111"/>
                  <a:pt x="50" y="112"/>
                  <a:pt x="51" y="112"/>
                </a:cubicBezTo>
                <a:cubicBezTo>
                  <a:pt x="63" y="112"/>
                  <a:pt x="63" y="112"/>
                  <a:pt x="63" y="112"/>
                </a:cubicBezTo>
                <a:cubicBezTo>
                  <a:pt x="64" y="112"/>
                  <a:pt x="66" y="111"/>
                  <a:pt x="66" y="109"/>
                </a:cubicBezTo>
                <a:cubicBezTo>
                  <a:pt x="66" y="102"/>
                  <a:pt x="66" y="102"/>
                  <a:pt x="66" y="102"/>
                </a:cubicBezTo>
                <a:cubicBezTo>
                  <a:pt x="68" y="102"/>
                  <a:pt x="70" y="101"/>
                  <a:pt x="73" y="100"/>
                </a:cubicBezTo>
                <a:cubicBezTo>
                  <a:pt x="76" y="106"/>
                  <a:pt x="76" y="106"/>
                  <a:pt x="76" y="106"/>
                </a:cubicBezTo>
                <a:cubicBezTo>
                  <a:pt x="77" y="107"/>
                  <a:pt x="79" y="108"/>
                  <a:pt x="80" y="107"/>
                </a:cubicBezTo>
                <a:cubicBezTo>
                  <a:pt x="90" y="101"/>
                  <a:pt x="90" y="101"/>
                  <a:pt x="90" y="101"/>
                </a:cubicBezTo>
                <a:cubicBezTo>
                  <a:pt x="91" y="100"/>
                  <a:pt x="92" y="99"/>
                  <a:pt x="91" y="97"/>
                </a:cubicBezTo>
                <a:cubicBezTo>
                  <a:pt x="88" y="91"/>
                  <a:pt x="88" y="91"/>
                  <a:pt x="88" y="91"/>
                </a:cubicBezTo>
                <a:cubicBezTo>
                  <a:pt x="89" y="90"/>
                  <a:pt x="91" y="88"/>
                  <a:pt x="93" y="86"/>
                </a:cubicBezTo>
                <a:cubicBezTo>
                  <a:pt x="98" y="89"/>
                  <a:pt x="98" y="89"/>
                  <a:pt x="98" y="89"/>
                </a:cubicBezTo>
                <a:cubicBezTo>
                  <a:pt x="100" y="90"/>
                  <a:pt x="102" y="90"/>
                  <a:pt x="102" y="88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9" y="77"/>
                  <a:pt x="108" y="75"/>
                  <a:pt x="107" y="74"/>
                </a:cubicBezTo>
                <a:cubicBezTo>
                  <a:pt x="101" y="71"/>
                  <a:pt x="101" y="71"/>
                  <a:pt x="101" y="71"/>
                </a:cubicBezTo>
                <a:cubicBezTo>
                  <a:pt x="102" y="69"/>
                  <a:pt x="102" y="66"/>
                  <a:pt x="103" y="64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1" y="64"/>
                  <a:pt x="112" y="63"/>
                  <a:pt x="112" y="61"/>
                </a:cubicBezTo>
                <a:cubicBezTo>
                  <a:pt x="112" y="49"/>
                  <a:pt x="112" y="49"/>
                  <a:pt x="112" y="49"/>
                </a:cubicBezTo>
                <a:cubicBezTo>
                  <a:pt x="112" y="48"/>
                  <a:pt x="111" y="47"/>
                  <a:pt x="110" y="47"/>
                </a:cubicBezTo>
                <a:close/>
                <a:moveTo>
                  <a:pt x="56" y="86"/>
                </a:moveTo>
                <a:cubicBezTo>
                  <a:pt x="40" y="86"/>
                  <a:pt x="26" y="72"/>
                  <a:pt x="26" y="56"/>
                </a:cubicBezTo>
                <a:cubicBezTo>
                  <a:pt x="26" y="39"/>
                  <a:pt x="40" y="26"/>
                  <a:pt x="56" y="26"/>
                </a:cubicBezTo>
                <a:cubicBezTo>
                  <a:pt x="73" y="26"/>
                  <a:pt x="86" y="39"/>
                  <a:pt x="86" y="56"/>
                </a:cubicBezTo>
                <a:cubicBezTo>
                  <a:pt x="86" y="72"/>
                  <a:pt x="73" y="86"/>
                  <a:pt x="56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08" tIns="60954" rIns="121908" bIns="60954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+mn-ea"/>
              <a:ea typeface="+mn-ea"/>
              <a:cs typeface="+mn-ea"/>
            </a:endParaRPr>
          </a:p>
        </p:txBody>
      </p:sp>
      <p:cxnSp>
        <p:nvCxnSpPr>
          <p:cNvPr id="184" name="直接连接符 183"/>
          <p:cNvCxnSpPr>
            <a:stCxn id="144" idx="7"/>
            <a:endCxn id="182" idx="3"/>
          </p:cNvCxnSpPr>
          <p:nvPr/>
        </p:nvCxnSpPr>
        <p:spPr>
          <a:xfrm flipV="1">
            <a:off x="7137362" y="1199119"/>
            <a:ext cx="563423" cy="45802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内容占位符 2"/>
          <p:cNvSpPr txBox="1">
            <a:spLocks/>
          </p:cNvSpPr>
          <p:nvPr/>
        </p:nvSpPr>
        <p:spPr>
          <a:xfrm>
            <a:off x="7571913" y="1352670"/>
            <a:ext cx="1275461" cy="664556"/>
          </a:xfrm>
          <a:prstGeom prst="rect">
            <a:avLst/>
          </a:prstGeom>
        </p:spPr>
        <p:txBody>
          <a:bodyPr vert="horz" lIns="121908" tIns="60954" rIns="121908" bIns="60954" rtlCol="0" anchor="t">
            <a:normAutofit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400" dirty="0" smtClean="0">
                <a:solidFill>
                  <a:schemeClr val="tx1"/>
                </a:solidFill>
                <a:ea typeface="+mn-ea"/>
                <a:cs typeface="+mn-ea"/>
              </a:rPr>
              <a:t>丰富的串口</a:t>
            </a:r>
            <a:endParaRPr lang="en-US" altLang="zh-CN" sz="1400" dirty="0">
              <a:solidFill>
                <a:schemeClr val="tx1"/>
              </a:solidFill>
              <a:ea typeface="+mn-ea"/>
              <a:cs typeface="+mn-ea"/>
            </a:endParaRPr>
          </a:p>
        </p:txBody>
      </p:sp>
      <p:cxnSp>
        <p:nvCxnSpPr>
          <p:cNvPr id="188" name="直接连接符 187"/>
          <p:cNvCxnSpPr/>
          <p:nvPr/>
        </p:nvCxnSpPr>
        <p:spPr>
          <a:xfrm>
            <a:off x="7837868" y="1249021"/>
            <a:ext cx="0" cy="777337"/>
          </a:xfrm>
          <a:prstGeom prst="line">
            <a:avLst/>
          </a:prstGeom>
          <a:ln w="12700">
            <a:solidFill>
              <a:srgbClr val="1B4367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Freeform 140"/>
          <p:cNvSpPr>
            <a:spLocks noEditPoints="1"/>
          </p:cNvSpPr>
          <p:nvPr/>
        </p:nvSpPr>
        <p:spPr bwMode="auto">
          <a:xfrm>
            <a:off x="7693919" y="963732"/>
            <a:ext cx="241911" cy="198770"/>
          </a:xfrm>
          <a:custGeom>
            <a:avLst/>
            <a:gdLst>
              <a:gd name="T0" fmla="*/ 103 w 112"/>
              <a:gd name="T1" fmla="*/ 47 h 112"/>
              <a:gd name="T2" fmla="*/ 106 w 112"/>
              <a:gd name="T3" fmla="*/ 36 h 112"/>
              <a:gd name="T4" fmla="*/ 102 w 112"/>
              <a:gd name="T5" fmla="*/ 22 h 112"/>
              <a:gd name="T6" fmla="*/ 92 w 112"/>
              <a:gd name="T7" fmla="*/ 25 h 112"/>
              <a:gd name="T8" fmla="*/ 90 w 112"/>
              <a:gd name="T9" fmla="*/ 14 h 112"/>
              <a:gd name="T10" fmla="*/ 79 w 112"/>
              <a:gd name="T11" fmla="*/ 4 h 112"/>
              <a:gd name="T12" fmla="*/ 71 w 112"/>
              <a:gd name="T13" fmla="*/ 11 h 112"/>
              <a:gd name="T14" fmla="*/ 64 w 112"/>
              <a:gd name="T15" fmla="*/ 3 h 112"/>
              <a:gd name="T16" fmla="*/ 50 w 112"/>
              <a:gd name="T17" fmla="*/ 0 h 112"/>
              <a:gd name="T18" fmla="*/ 47 w 112"/>
              <a:gd name="T19" fmla="*/ 10 h 112"/>
              <a:gd name="T20" fmla="*/ 37 w 112"/>
              <a:gd name="T21" fmla="*/ 6 h 112"/>
              <a:gd name="T22" fmla="*/ 23 w 112"/>
              <a:gd name="T23" fmla="*/ 11 h 112"/>
              <a:gd name="T24" fmla="*/ 25 w 112"/>
              <a:gd name="T25" fmla="*/ 20 h 112"/>
              <a:gd name="T26" fmla="*/ 14 w 112"/>
              <a:gd name="T27" fmla="*/ 22 h 112"/>
              <a:gd name="T28" fmla="*/ 5 w 112"/>
              <a:gd name="T29" fmla="*/ 33 h 112"/>
              <a:gd name="T30" fmla="*/ 12 w 112"/>
              <a:gd name="T31" fmla="*/ 41 h 112"/>
              <a:gd name="T32" fmla="*/ 3 w 112"/>
              <a:gd name="T33" fmla="*/ 48 h 112"/>
              <a:gd name="T34" fmla="*/ 0 w 112"/>
              <a:gd name="T35" fmla="*/ 62 h 112"/>
              <a:gd name="T36" fmla="*/ 10 w 112"/>
              <a:gd name="T37" fmla="*/ 65 h 112"/>
              <a:gd name="T38" fmla="*/ 6 w 112"/>
              <a:gd name="T39" fmla="*/ 75 h 112"/>
              <a:gd name="T40" fmla="*/ 11 w 112"/>
              <a:gd name="T41" fmla="*/ 89 h 112"/>
              <a:gd name="T42" fmla="*/ 21 w 112"/>
              <a:gd name="T43" fmla="*/ 87 h 112"/>
              <a:gd name="T44" fmla="*/ 23 w 112"/>
              <a:gd name="T45" fmla="*/ 98 h 112"/>
              <a:gd name="T46" fmla="*/ 34 w 112"/>
              <a:gd name="T47" fmla="*/ 108 h 112"/>
              <a:gd name="T48" fmla="*/ 41 w 112"/>
              <a:gd name="T49" fmla="*/ 101 h 112"/>
              <a:gd name="T50" fmla="*/ 48 w 112"/>
              <a:gd name="T51" fmla="*/ 109 h 112"/>
              <a:gd name="T52" fmla="*/ 63 w 112"/>
              <a:gd name="T53" fmla="*/ 112 h 112"/>
              <a:gd name="T54" fmla="*/ 66 w 112"/>
              <a:gd name="T55" fmla="*/ 102 h 112"/>
              <a:gd name="T56" fmla="*/ 76 w 112"/>
              <a:gd name="T57" fmla="*/ 106 h 112"/>
              <a:gd name="T58" fmla="*/ 90 w 112"/>
              <a:gd name="T59" fmla="*/ 101 h 112"/>
              <a:gd name="T60" fmla="*/ 88 w 112"/>
              <a:gd name="T61" fmla="*/ 91 h 112"/>
              <a:gd name="T62" fmla="*/ 98 w 112"/>
              <a:gd name="T63" fmla="*/ 89 h 112"/>
              <a:gd name="T64" fmla="*/ 108 w 112"/>
              <a:gd name="T65" fmla="*/ 78 h 112"/>
              <a:gd name="T66" fmla="*/ 101 w 112"/>
              <a:gd name="T67" fmla="*/ 71 h 112"/>
              <a:gd name="T68" fmla="*/ 110 w 112"/>
              <a:gd name="T69" fmla="*/ 64 h 112"/>
              <a:gd name="T70" fmla="*/ 112 w 112"/>
              <a:gd name="T71" fmla="*/ 49 h 112"/>
              <a:gd name="T72" fmla="*/ 56 w 112"/>
              <a:gd name="T73" fmla="*/ 86 h 112"/>
              <a:gd name="T74" fmla="*/ 56 w 112"/>
              <a:gd name="T75" fmla="*/ 26 h 112"/>
              <a:gd name="T76" fmla="*/ 56 w 112"/>
              <a:gd name="T77" fmla="*/ 8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2" h="112">
                <a:moveTo>
                  <a:pt x="110" y="47"/>
                </a:moveTo>
                <a:cubicBezTo>
                  <a:pt x="103" y="47"/>
                  <a:pt x="103" y="47"/>
                  <a:pt x="103" y="47"/>
                </a:cubicBezTo>
                <a:cubicBezTo>
                  <a:pt x="102" y="44"/>
                  <a:pt x="101" y="42"/>
                  <a:pt x="101" y="39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8" y="35"/>
                  <a:pt x="108" y="34"/>
                  <a:pt x="107" y="32"/>
                </a:cubicBezTo>
                <a:cubicBezTo>
                  <a:pt x="102" y="22"/>
                  <a:pt x="102" y="22"/>
                  <a:pt x="102" y="22"/>
                </a:cubicBezTo>
                <a:cubicBezTo>
                  <a:pt x="101" y="21"/>
                  <a:pt x="99" y="20"/>
                  <a:pt x="98" y="21"/>
                </a:cubicBezTo>
                <a:cubicBezTo>
                  <a:pt x="92" y="25"/>
                  <a:pt x="92" y="25"/>
                  <a:pt x="92" y="25"/>
                </a:cubicBezTo>
                <a:cubicBezTo>
                  <a:pt x="90" y="23"/>
                  <a:pt x="88" y="21"/>
                  <a:pt x="87" y="20"/>
                </a:cubicBezTo>
                <a:cubicBezTo>
                  <a:pt x="90" y="14"/>
                  <a:pt x="90" y="14"/>
                  <a:pt x="90" y="14"/>
                </a:cubicBezTo>
                <a:cubicBezTo>
                  <a:pt x="91" y="12"/>
                  <a:pt x="90" y="11"/>
                  <a:pt x="89" y="10"/>
                </a:cubicBezTo>
                <a:cubicBezTo>
                  <a:pt x="79" y="4"/>
                  <a:pt x="79" y="4"/>
                  <a:pt x="79" y="4"/>
                </a:cubicBezTo>
                <a:cubicBezTo>
                  <a:pt x="77" y="3"/>
                  <a:pt x="76" y="4"/>
                  <a:pt x="75" y="5"/>
                </a:cubicBezTo>
                <a:cubicBezTo>
                  <a:pt x="71" y="11"/>
                  <a:pt x="71" y="11"/>
                  <a:pt x="71" y="11"/>
                </a:cubicBezTo>
                <a:cubicBezTo>
                  <a:pt x="69" y="10"/>
                  <a:pt x="67" y="10"/>
                  <a:pt x="64" y="9"/>
                </a:cubicBezTo>
                <a:cubicBezTo>
                  <a:pt x="64" y="3"/>
                  <a:pt x="64" y="3"/>
                  <a:pt x="64" y="3"/>
                </a:cubicBezTo>
                <a:cubicBezTo>
                  <a:pt x="64" y="1"/>
                  <a:pt x="63" y="0"/>
                  <a:pt x="6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8" y="0"/>
                  <a:pt x="47" y="1"/>
                  <a:pt x="47" y="3"/>
                </a:cubicBezTo>
                <a:cubicBezTo>
                  <a:pt x="47" y="10"/>
                  <a:pt x="47" y="10"/>
                  <a:pt x="47" y="10"/>
                </a:cubicBezTo>
                <a:cubicBezTo>
                  <a:pt x="45" y="10"/>
                  <a:pt x="42" y="11"/>
                  <a:pt x="40" y="12"/>
                </a:cubicBezTo>
                <a:cubicBezTo>
                  <a:pt x="37" y="6"/>
                  <a:pt x="37" y="6"/>
                  <a:pt x="37" y="6"/>
                </a:cubicBezTo>
                <a:cubicBezTo>
                  <a:pt x="36" y="4"/>
                  <a:pt x="34" y="4"/>
                  <a:pt x="33" y="5"/>
                </a:cubicBezTo>
                <a:cubicBezTo>
                  <a:pt x="23" y="11"/>
                  <a:pt x="23" y="11"/>
                  <a:pt x="23" y="11"/>
                </a:cubicBezTo>
                <a:cubicBezTo>
                  <a:pt x="21" y="11"/>
                  <a:pt x="21" y="13"/>
                  <a:pt x="22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3" y="22"/>
                  <a:pt x="22" y="24"/>
                  <a:pt x="20" y="26"/>
                </a:cubicBezTo>
                <a:cubicBezTo>
                  <a:pt x="14" y="22"/>
                  <a:pt x="14" y="22"/>
                  <a:pt x="14" y="22"/>
                </a:cubicBezTo>
                <a:cubicBezTo>
                  <a:pt x="13" y="22"/>
                  <a:pt x="11" y="22"/>
                  <a:pt x="10" y="23"/>
                </a:cubicBezTo>
                <a:cubicBezTo>
                  <a:pt x="5" y="33"/>
                  <a:pt x="5" y="33"/>
                  <a:pt x="5" y="33"/>
                </a:cubicBezTo>
                <a:cubicBezTo>
                  <a:pt x="4" y="35"/>
                  <a:pt x="4" y="36"/>
                  <a:pt x="6" y="37"/>
                </a:cubicBezTo>
                <a:cubicBezTo>
                  <a:pt x="12" y="41"/>
                  <a:pt x="12" y="41"/>
                  <a:pt x="12" y="41"/>
                </a:cubicBezTo>
                <a:cubicBezTo>
                  <a:pt x="11" y="43"/>
                  <a:pt x="10" y="45"/>
                  <a:pt x="10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2" y="65"/>
                  <a:pt x="3" y="65"/>
                </a:cubicBezTo>
                <a:cubicBezTo>
                  <a:pt x="10" y="65"/>
                  <a:pt x="10" y="65"/>
                  <a:pt x="10" y="65"/>
                </a:cubicBezTo>
                <a:cubicBezTo>
                  <a:pt x="11" y="68"/>
                  <a:pt x="11" y="70"/>
                  <a:pt x="12" y="72"/>
                </a:cubicBezTo>
                <a:cubicBezTo>
                  <a:pt x="6" y="75"/>
                  <a:pt x="6" y="75"/>
                  <a:pt x="6" y="75"/>
                </a:cubicBezTo>
                <a:cubicBezTo>
                  <a:pt x="5" y="76"/>
                  <a:pt x="5" y="78"/>
                  <a:pt x="5" y="79"/>
                </a:cubicBezTo>
                <a:cubicBezTo>
                  <a:pt x="11" y="89"/>
                  <a:pt x="11" y="89"/>
                  <a:pt x="11" y="89"/>
                </a:cubicBezTo>
                <a:cubicBezTo>
                  <a:pt x="12" y="91"/>
                  <a:pt x="14" y="91"/>
                  <a:pt x="15" y="90"/>
                </a:cubicBezTo>
                <a:cubicBezTo>
                  <a:pt x="21" y="87"/>
                  <a:pt x="21" y="87"/>
                  <a:pt x="21" y="87"/>
                </a:cubicBezTo>
                <a:cubicBezTo>
                  <a:pt x="23" y="89"/>
                  <a:pt x="24" y="91"/>
                  <a:pt x="26" y="92"/>
                </a:cubicBezTo>
                <a:cubicBezTo>
                  <a:pt x="23" y="98"/>
                  <a:pt x="23" y="98"/>
                  <a:pt x="23" y="98"/>
                </a:cubicBezTo>
                <a:cubicBezTo>
                  <a:pt x="22" y="99"/>
                  <a:pt x="23" y="101"/>
                  <a:pt x="24" y="102"/>
                </a:cubicBezTo>
                <a:cubicBezTo>
                  <a:pt x="34" y="108"/>
                  <a:pt x="34" y="108"/>
                  <a:pt x="34" y="108"/>
                </a:cubicBezTo>
                <a:cubicBezTo>
                  <a:pt x="35" y="108"/>
                  <a:pt x="37" y="108"/>
                  <a:pt x="38" y="106"/>
                </a:cubicBezTo>
                <a:cubicBezTo>
                  <a:pt x="41" y="101"/>
                  <a:pt x="41" y="101"/>
                  <a:pt x="41" y="101"/>
                </a:cubicBezTo>
                <a:cubicBezTo>
                  <a:pt x="44" y="101"/>
                  <a:pt x="46" y="102"/>
                  <a:pt x="48" y="102"/>
                </a:cubicBezTo>
                <a:cubicBezTo>
                  <a:pt x="48" y="109"/>
                  <a:pt x="48" y="109"/>
                  <a:pt x="48" y="109"/>
                </a:cubicBezTo>
                <a:cubicBezTo>
                  <a:pt x="48" y="111"/>
                  <a:pt x="50" y="112"/>
                  <a:pt x="51" y="112"/>
                </a:cubicBezTo>
                <a:cubicBezTo>
                  <a:pt x="63" y="112"/>
                  <a:pt x="63" y="112"/>
                  <a:pt x="63" y="112"/>
                </a:cubicBezTo>
                <a:cubicBezTo>
                  <a:pt x="64" y="112"/>
                  <a:pt x="66" y="111"/>
                  <a:pt x="66" y="109"/>
                </a:cubicBezTo>
                <a:cubicBezTo>
                  <a:pt x="66" y="102"/>
                  <a:pt x="66" y="102"/>
                  <a:pt x="66" y="102"/>
                </a:cubicBezTo>
                <a:cubicBezTo>
                  <a:pt x="68" y="102"/>
                  <a:pt x="70" y="101"/>
                  <a:pt x="73" y="100"/>
                </a:cubicBezTo>
                <a:cubicBezTo>
                  <a:pt x="76" y="106"/>
                  <a:pt x="76" y="106"/>
                  <a:pt x="76" y="106"/>
                </a:cubicBezTo>
                <a:cubicBezTo>
                  <a:pt x="77" y="107"/>
                  <a:pt x="79" y="108"/>
                  <a:pt x="80" y="107"/>
                </a:cubicBezTo>
                <a:cubicBezTo>
                  <a:pt x="90" y="101"/>
                  <a:pt x="90" y="101"/>
                  <a:pt x="90" y="101"/>
                </a:cubicBezTo>
                <a:cubicBezTo>
                  <a:pt x="91" y="100"/>
                  <a:pt x="92" y="99"/>
                  <a:pt x="91" y="97"/>
                </a:cubicBezTo>
                <a:cubicBezTo>
                  <a:pt x="88" y="91"/>
                  <a:pt x="88" y="91"/>
                  <a:pt x="88" y="91"/>
                </a:cubicBezTo>
                <a:cubicBezTo>
                  <a:pt x="89" y="90"/>
                  <a:pt x="91" y="88"/>
                  <a:pt x="93" y="86"/>
                </a:cubicBezTo>
                <a:cubicBezTo>
                  <a:pt x="98" y="89"/>
                  <a:pt x="98" y="89"/>
                  <a:pt x="98" y="89"/>
                </a:cubicBezTo>
                <a:cubicBezTo>
                  <a:pt x="100" y="90"/>
                  <a:pt x="102" y="90"/>
                  <a:pt x="102" y="88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9" y="77"/>
                  <a:pt x="108" y="75"/>
                  <a:pt x="107" y="74"/>
                </a:cubicBezTo>
                <a:cubicBezTo>
                  <a:pt x="101" y="71"/>
                  <a:pt x="101" y="71"/>
                  <a:pt x="101" y="71"/>
                </a:cubicBezTo>
                <a:cubicBezTo>
                  <a:pt x="102" y="69"/>
                  <a:pt x="102" y="66"/>
                  <a:pt x="103" y="64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1" y="64"/>
                  <a:pt x="112" y="63"/>
                  <a:pt x="112" y="61"/>
                </a:cubicBezTo>
                <a:cubicBezTo>
                  <a:pt x="112" y="49"/>
                  <a:pt x="112" y="49"/>
                  <a:pt x="112" y="49"/>
                </a:cubicBezTo>
                <a:cubicBezTo>
                  <a:pt x="112" y="48"/>
                  <a:pt x="111" y="47"/>
                  <a:pt x="110" y="47"/>
                </a:cubicBezTo>
                <a:close/>
                <a:moveTo>
                  <a:pt x="56" y="86"/>
                </a:moveTo>
                <a:cubicBezTo>
                  <a:pt x="40" y="86"/>
                  <a:pt x="26" y="72"/>
                  <a:pt x="26" y="56"/>
                </a:cubicBezTo>
                <a:cubicBezTo>
                  <a:pt x="26" y="39"/>
                  <a:pt x="40" y="26"/>
                  <a:pt x="56" y="26"/>
                </a:cubicBezTo>
                <a:cubicBezTo>
                  <a:pt x="73" y="26"/>
                  <a:pt x="86" y="39"/>
                  <a:pt x="86" y="56"/>
                </a:cubicBezTo>
                <a:cubicBezTo>
                  <a:pt x="86" y="72"/>
                  <a:pt x="73" y="86"/>
                  <a:pt x="56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08" tIns="60954" rIns="121908" bIns="60954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+mn-ea"/>
              <a:ea typeface="+mn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828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2" grpId="0"/>
      <p:bldP spid="164" grpId="0"/>
      <p:bldP spid="165" grpId="0"/>
      <p:bldP spid="181" grpId="0"/>
      <p:bldP spid="182" grpId="0" animBg="1"/>
      <p:bldP spid="1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709386" y="309785"/>
            <a:ext cx="2900589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MCU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386" y="640645"/>
            <a:ext cx="6934200" cy="310139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9386" y="3727728"/>
            <a:ext cx="670692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LED1/2</a:t>
            </a:r>
            <a:r>
              <a:rPr lang="zh-CN" altLang="en-US" sz="1200" dirty="0" smtClean="0"/>
              <a:t>：两路三色功能指示灯</a:t>
            </a:r>
            <a:endParaRPr lang="en-US" altLang="zh-CN" sz="1200" dirty="0" smtClean="0"/>
          </a:p>
          <a:p>
            <a:r>
              <a:rPr lang="en-US" altLang="zh-CN" sz="1200" dirty="0" smtClean="0"/>
              <a:t>BUTTON</a:t>
            </a:r>
            <a:r>
              <a:rPr lang="zh-CN" altLang="en-US" sz="1200" dirty="0" smtClean="0"/>
              <a:t>：功能按键</a:t>
            </a:r>
            <a:endParaRPr lang="en-US" altLang="zh-CN" sz="1200" dirty="0" smtClean="0"/>
          </a:p>
          <a:p>
            <a:r>
              <a:rPr lang="en-US" altLang="zh-CN" sz="1200" dirty="0" smtClean="0"/>
              <a:t>WIFI_RST</a:t>
            </a:r>
            <a:r>
              <a:rPr lang="zh-CN" altLang="en-US" sz="1200" dirty="0" smtClean="0"/>
              <a:t>：重启（调试使用）</a:t>
            </a:r>
            <a:endParaRPr lang="en-US" altLang="zh-CN" sz="1200" dirty="0" smtClean="0"/>
          </a:p>
          <a:p>
            <a:r>
              <a:rPr lang="en-US" altLang="zh-CN" sz="1200" dirty="0" smtClean="0"/>
              <a:t>TXD/RXD</a:t>
            </a:r>
            <a:r>
              <a:rPr lang="zh-CN" altLang="en-US" sz="1200" dirty="0" smtClean="0"/>
              <a:t>：程序烧写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Zigbee</a:t>
            </a:r>
            <a:r>
              <a:rPr lang="zh-CN" altLang="en-US" sz="1200" dirty="0" smtClean="0"/>
              <a:t>模块串口通信</a:t>
            </a:r>
            <a:endParaRPr lang="en-US" altLang="zh-CN" sz="1200" dirty="0" smtClean="0"/>
          </a:p>
          <a:p>
            <a:r>
              <a:rPr lang="en-US" altLang="zh-CN" sz="1200" dirty="0" smtClean="0"/>
              <a:t>nRST</a:t>
            </a:r>
            <a:r>
              <a:rPr lang="zh-CN" altLang="en-US" sz="1200" dirty="0" smtClean="0"/>
              <a:t>：</a:t>
            </a:r>
            <a:r>
              <a:rPr lang="zh-CN" altLang="en-US" sz="1200" dirty="0"/>
              <a:t>控制</a:t>
            </a:r>
            <a:r>
              <a:rPr lang="en-US" altLang="zh-CN" sz="1200" dirty="0" smtClean="0"/>
              <a:t>Zigbee</a:t>
            </a:r>
            <a:r>
              <a:rPr lang="zh-CN" altLang="en-US" sz="1200" dirty="0" smtClean="0"/>
              <a:t>重启</a:t>
            </a:r>
            <a:endParaRPr lang="en-US" altLang="zh-CN" sz="1200" dirty="0" smtClean="0"/>
          </a:p>
          <a:p>
            <a:r>
              <a:rPr lang="en-US" altLang="zh-CN" sz="1200" dirty="0" smtClean="0"/>
              <a:t>GPIO0</a:t>
            </a:r>
            <a:r>
              <a:rPr lang="zh-CN" altLang="en-US" sz="1200" dirty="0" smtClean="0"/>
              <a:t>：程序烧写相关</a:t>
            </a:r>
            <a:endParaRPr lang="en-US" altLang="zh-CN" sz="1200" dirty="0" smtClean="0"/>
          </a:p>
          <a:p>
            <a:r>
              <a:rPr lang="en-US" altLang="zh-CN" sz="1200" dirty="0" smtClean="0"/>
              <a:t>IO2</a:t>
            </a:r>
            <a:r>
              <a:rPr lang="zh-CN" altLang="en-US" sz="1200" dirty="0" smtClean="0"/>
              <a:t>：调试串口打印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1536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17722" y="2830187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按键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外设单元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8" name="文本框 8"/>
          <p:cNvSpPr txBox="1"/>
          <p:nvPr/>
        </p:nvSpPr>
        <p:spPr>
          <a:xfrm>
            <a:off x="798671" y="3200717"/>
            <a:ext cx="1849279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恢复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出厂设置、重启、功能按键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97744" y="2830187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cs typeface="+mn-ea"/>
                <a:sym typeface="+mn-lt"/>
              </a:rPr>
              <a:t>LED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2778693" y="3200717"/>
            <a:ext cx="1849279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用来根据网关的不同工作状态进行显示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751547" y="2830187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烧</a:t>
            </a:r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写与调试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文本框 8"/>
          <p:cNvSpPr txBox="1"/>
          <p:nvPr/>
        </p:nvSpPr>
        <p:spPr>
          <a:xfrm>
            <a:off x="4732496" y="3200717"/>
            <a:ext cx="1849279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配合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底板进行程序的烧写与打印调试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731569" y="2830187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复位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文本框 8"/>
          <p:cNvSpPr txBox="1"/>
          <p:nvPr/>
        </p:nvSpPr>
        <p:spPr>
          <a:xfrm>
            <a:off x="6712518" y="3200717"/>
            <a:ext cx="1849279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利用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底板在调试阶段进行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WiFi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模块的复位工作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86" y="1573619"/>
            <a:ext cx="1839101" cy="11675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953" y="1701209"/>
            <a:ext cx="1974179" cy="103991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954" y="1881963"/>
            <a:ext cx="1651192" cy="8591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9265" y="1535457"/>
            <a:ext cx="1494095" cy="120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82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/>
      <p:bldP spid="28" grpId="0"/>
      <p:bldP spid="29" grpId="0" animBg="1"/>
      <p:bldP spid="31" grpId="0"/>
      <p:bldP spid="41" grpId="0" animBg="1"/>
      <p:bldP spid="43" grpId="0"/>
      <p:bldP spid="44" grpId="0" animBg="1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5032" y="1377153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选题背景与意义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135755" y="1357339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645032" y="2094697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功能需求分析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135755" y="2074883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45032" y="2812241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系统</a:t>
            </a:r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方案设计与实现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135755" y="2792427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645032" y="3529785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系统测试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5135755" y="3509971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0"/>
      <p:bldP spid="3" grpId="0"/>
      <p:bldP spid="79" grpId="0" animBg="1"/>
      <p:bldP spid="83" grpId="0" animBg="1"/>
      <p:bldP spid="87" grpId="0" animBg="1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900589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Zigbee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模块（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EM357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）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138" idx="7"/>
            <a:endCxn id="132" idx="3"/>
          </p:cNvCxnSpPr>
          <p:nvPr/>
        </p:nvCxnSpPr>
        <p:spPr>
          <a:xfrm flipV="1">
            <a:off x="4134314" y="3082252"/>
            <a:ext cx="856999" cy="18148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32" idx="7"/>
            <a:endCxn id="152" idx="3"/>
          </p:cNvCxnSpPr>
          <p:nvPr/>
        </p:nvCxnSpPr>
        <p:spPr>
          <a:xfrm flipV="1">
            <a:off x="5203430" y="2160766"/>
            <a:ext cx="692823" cy="68244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52" idx="7"/>
            <a:endCxn id="144" idx="3"/>
          </p:cNvCxnSpPr>
          <p:nvPr/>
        </p:nvCxnSpPr>
        <p:spPr>
          <a:xfrm flipV="1">
            <a:off x="6108370" y="1896185"/>
            <a:ext cx="816875" cy="2554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组合 130"/>
          <p:cNvGrpSpPr/>
          <p:nvPr/>
        </p:nvGrpSpPr>
        <p:grpSpPr>
          <a:xfrm>
            <a:off x="4947382" y="2793704"/>
            <a:ext cx="299979" cy="338055"/>
            <a:chOff x="5699760" y="2833209"/>
            <a:chExt cx="441960" cy="441960"/>
          </a:xfrm>
          <a:solidFill>
            <a:srgbClr val="1B4367"/>
          </a:solidFill>
        </p:grpSpPr>
        <p:sp>
          <p:nvSpPr>
            <p:cNvPr id="132" name="椭圆 131"/>
            <p:cNvSpPr/>
            <p:nvPr/>
          </p:nvSpPr>
          <p:spPr>
            <a:xfrm>
              <a:off x="5699760" y="2833209"/>
              <a:ext cx="441960" cy="441960"/>
            </a:xfrm>
            <a:prstGeom prst="ellipse">
              <a:avLst/>
            </a:prstGeom>
            <a:grpFill/>
            <a:ln w="127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33" name="组合 132"/>
            <p:cNvGrpSpPr/>
            <p:nvPr/>
          </p:nvGrpSpPr>
          <p:grpSpPr>
            <a:xfrm>
              <a:off x="5837745" y="2934283"/>
              <a:ext cx="165990" cy="239812"/>
              <a:chOff x="6689725" y="4826000"/>
              <a:chExt cx="588963" cy="850901"/>
            </a:xfrm>
            <a:grpFill/>
          </p:grpSpPr>
          <p:sp>
            <p:nvSpPr>
              <p:cNvPr id="134" name="Freeform 5"/>
              <p:cNvSpPr>
                <a:spLocks/>
              </p:cNvSpPr>
              <p:nvPr/>
            </p:nvSpPr>
            <p:spPr bwMode="auto">
              <a:xfrm>
                <a:off x="6689725" y="4826000"/>
                <a:ext cx="588963" cy="706438"/>
              </a:xfrm>
              <a:custGeom>
                <a:avLst/>
                <a:gdLst>
                  <a:gd name="T0" fmla="*/ 101 w 371"/>
                  <a:gd name="T1" fmla="*/ 410 h 445"/>
                  <a:gd name="T2" fmla="*/ 101 w 371"/>
                  <a:gd name="T3" fmla="*/ 351 h 445"/>
                  <a:gd name="T4" fmla="*/ 80 w 371"/>
                  <a:gd name="T5" fmla="*/ 338 h 445"/>
                  <a:gd name="T6" fmla="*/ 60 w 371"/>
                  <a:gd name="T7" fmla="*/ 322 h 445"/>
                  <a:gd name="T8" fmla="*/ 43 w 371"/>
                  <a:gd name="T9" fmla="*/ 304 h 445"/>
                  <a:gd name="T10" fmla="*/ 28 w 371"/>
                  <a:gd name="T11" fmla="*/ 284 h 445"/>
                  <a:gd name="T12" fmla="*/ 16 w 371"/>
                  <a:gd name="T13" fmla="*/ 262 h 445"/>
                  <a:gd name="T14" fmla="*/ 7 w 371"/>
                  <a:gd name="T15" fmla="*/ 238 h 445"/>
                  <a:gd name="T16" fmla="*/ 2 w 371"/>
                  <a:gd name="T17" fmla="*/ 212 h 445"/>
                  <a:gd name="T18" fmla="*/ 0 w 371"/>
                  <a:gd name="T19" fmla="*/ 185 h 445"/>
                  <a:gd name="T20" fmla="*/ 1 w 371"/>
                  <a:gd name="T21" fmla="*/ 166 h 445"/>
                  <a:gd name="T22" fmla="*/ 8 w 371"/>
                  <a:gd name="T23" fmla="*/ 130 h 445"/>
                  <a:gd name="T24" fmla="*/ 22 w 371"/>
                  <a:gd name="T25" fmla="*/ 97 h 445"/>
                  <a:gd name="T26" fmla="*/ 42 w 371"/>
                  <a:gd name="T27" fmla="*/ 67 h 445"/>
                  <a:gd name="T28" fmla="*/ 67 w 371"/>
                  <a:gd name="T29" fmla="*/ 42 h 445"/>
                  <a:gd name="T30" fmla="*/ 97 w 371"/>
                  <a:gd name="T31" fmla="*/ 22 h 445"/>
                  <a:gd name="T32" fmla="*/ 130 w 371"/>
                  <a:gd name="T33" fmla="*/ 8 h 445"/>
                  <a:gd name="T34" fmla="*/ 166 w 371"/>
                  <a:gd name="T35" fmla="*/ 1 h 445"/>
                  <a:gd name="T36" fmla="*/ 186 w 371"/>
                  <a:gd name="T37" fmla="*/ 0 h 445"/>
                  <a:gd name="T38" fmla="*/ 224 w 371"/>
                  <a:gd name="T39" fmla="*/ 4 h 445"/>
                  <a:gd name="T40" fmla="*/ 258 w 371"/>
                  <a:gd name="T41" fmla="*/ 14 h 445"/>
                  <a:gd name="T42" fmla="*/ 290 w 371"/>
                  <a:gd name="T43" fmla="*/ 32 h 445"/>
                  <a:gd name="T44" fmla="*/ 317 w 371"/>
                  <a:gd name="T45" fmla="*/ 54 h 445"/>
                  <a:gd name="T46" fmla="*/ 340 w 371"/>
                  <a:gd name="T47" fmla="*/ 82 h 445"/>
                  <a:gd name="T48" fmla="*/ 357 w 371"/>
                  <a:gd name="T49" fmla="*/ 113 h 445"/>
                  <a:gd name="T50" fmla="*/ 368 w 371"/>
                  <a:gd name="T51" fmla="*/ 148 h 445"/>
                  <a:gd name="T52" fmla="*/ 371 w 371"/>
                  <a:gd name="T53" fmla="*/ 185 h 445"/>
                  <a:gd name="T54" fmla="*/ 371 w 371"/>
                  <a:gd name="T55" fmla="*/ 199 h 445"/>
                  <a:gd name="T56" fmla="*/ 367 w 371"/>
                  <a:gd name="T57" fmla="*/ 225 h 445"/>
                  <a:gd name="T58" fmla="*/ 360 w 371"/>
                  <a:gd name="T59" fmla="*/ 250 h 445"/>
                  <a:gd name="T60" fmla="*/ 349 w 371"/>
                  <a:gd name="T61" fmla="*/ 274 h 445"/>
                  <a:gd name="T62" fmla="*/ 336 w 371"/>
                  <a:gd name="T63" fmla="*/ 295 h 445"/>
                  <a:gd name="T64" fmla="*/ 320 w 371"/>
                  <a:gd name="T65" fmla="*/ 314 h 445"/>
                  <a:gd name="T66" fmla="*/ 301 w 371"/>
                  <a:gd name="T67" fmla="*/ 331 h 445"/>
                  <a:gd name="T68" fmla="*/ 280 w 371"/>
                  <a:gd name="T69" fmla="*/ 346 h 445"/>
                  <a:gd name="T70" fmla="*/ 269 w 371"/>
                  <a:gd name="T71" fmla="*/ 394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71" h="445">
                    <a:moveTo>
                      <a:pt x="260" y="445"/>
                    </a:moveTo>
                    <a:lnTo>
                      <a:pt x="101" y="410"/>
                    </a:lnTo>
                    <a:lnTo>
                      <a:pt x="101" y="351"/>
                    </a:lnTo>
                    <a:lnTo>
                      <a:pt x="101" y="351"/>
                    </a:lnTo>
                    <a:lnTo>
                      <a:pt x="90" y="345"/>
                    </a:lnTo>
                    <a:lnTo>
                      <a:pt x="80" y="338"/>
                    </a:lnTo>
                    <a:lnTo>
                      <a:pt x="70" y="331"/>
                    </a:lnTo>
                    <a:lnTo>
                      <a:pt x="60" y="322"/>
                    </a:lnTo>
                    <a:lnTo>
                      <a:pt x="51" y="314"/>
                    </a:lnTo>
                    <a:lnTo>
                      <a:pt x="43" y="304"/>
                    </a:lnTo>
                    <a:lnTo>
                      <a:pt x="35" y="294"/>
                    </a:lnTo>
                    <a:lnTo>
                      <a:pt x="28" y="284"/>
                    </a:lnTo>
                    <a:lnTo>
                      <a:pt x="22" y="273"/>
                    </a:lnTo>
                    <a:lnTo>
                      <a:pt x="16" y="262"/>
                    </a:lnTo>
                    <a:lnTo>
                      <a:pt x="11" y="250"/>
                    </a:lnTo>
                    <a:lnTo>
                      <a:pt x="7" y="238"/>
                    </a:lnTo>
                    <a:lnTo>
                      <a:pt x="4" y="224"/>
                    </a:lnTo>
                    <a:lnTo>
                      <a:pt x="2" y="212"/>
                    </a:lnTo>
                    <a:lnTo>
                      <a:pt x="1" y="198"/>
                    </a:lnTo>
                    <a:lnTo>
                      <a:pt x="0" y="185"/>
                    </a:lnTo>
                    <a:lnTo>
                      <a:pt x="0" y="185"/>
                    </a:lnTo>
                    <a:lnTo>
                      <a:pt x="1" y="166"/>
                    </a:lnTo>
                    <a:lnTo>
                      <a:pt x="4" y="148"/>
                    </a:lnTo>
                    <a:lnTo>
                      <a:pt x="8" y="130"/>
                    </a:lnTo>
                    <a:lnTo>
                      <a:pt x="15" y="113"/>
                    </a:lnTo>
                    <a:lnTo>
                      <a:pt x="22" y="97"/>
                    </a:lnTo>
                    <a:lnTo>
                      <a:pt x="32" y="82"/>
                    </a:lnTo>
                    <a:lnTo>
                      <a:pt x="42" y="67"/>
                    </a:lnTo>
                    <a:lnTo>
                      <a:pt x="54" y="54"/>
                    </a:lnTo>
                    <a:lnTo>
                      <a:pt x="67" y="42"/>
                    </a:lnTo>
                    <a:lnTo>
                      <a:pt x="82" y="32"/>
                    </a:lnTo>
                    <a:lnTo>
                      <a:pt x="97" y="22"/>
                    </a:lnTo>
                    <a:lnTo>
                      <a:pt x="113" y="14"/>
                    </a:lnTo>
                    <a:lnTo>
                      <a:pt x="130" y="8"/>
                    </a:lnTo>
                    <a:lnTo>
                      <a:pt x="148" y="4"/>
                    </a:lnTo>
                    <a:lnTo>
                      <a:pt x="166" y="1"/>
                    </a:lnTo>
                    <a:lnTo>
                      <a:pt x="186" y="0"/>
                    </a:lnTo>
                    <a:lnTo>
                      <a:pt x="186" y="0"/>
                    </a:lnTo>
                    <a:lnTo>
                      <a:pt x="205" y="1"/>
                    </a:lnTo>
                    <a:lnTo>
                      <a:pt x="224" y="4"/>
                    </a:lnTo>
                    <a:lnTo>
                      <a:pt x="241" y="8"/>
                    </a:lnTo>
                    <a:lnTo>
                      <a:pt x="258" y="14"/>
                    </a:lnTo>
                    <a:lnTo>
                      <a:pt x="274" y="22"/>
                    </a:lnTo>
                    <a:lnTo>
                      <a:pt x="290" y="32"/>
                    </a:lnTo>
                    <a:lnTo>
                      <a:pt x="304" y="42"/>
                    </a:lnTo>
                    <a:lnTo>
                      <a:pt x="317" y="54"/>
                    </a:lnTo>
                    <a:lnTo>
                      <a:pt x="329" y="67"/>
                    </a:lnTo>
                    <a:lnTo>
                      <a:pt x="340" y="82"/>
                    </a:lnTo>
                    <a:lnTo>
                      <a:pt x="349" y="97"/>
                    </a:lnTo>
                    <a:lnTo>
                      <a:pt x="357" y="113"/>
                    </a:lnTo>
                    <a:lnTo>
                      <a:pt x="363" y="130"/>
                    </a:lnTo>
                    <a:lnTo>
                      <a:pt x="368" y="148"/>
                    </a:lnTo>
                    <a:lnTo>
                      <a:pt x="370" y="166"/>
                    </a:lnTo>
                    <a:lnTo>
                      <a:pt x="371" y="185"/>
                    </a:lnTo>
                    <a:lnTo>
                      <a:pt x="371" y="185"/>
                    </a:lnTo>
                    <a:lnTo>
                      <a:pt x="371" y="199"/>
                    </a:lnTo>
                    <a:lnTo>
                      <a:pt x="369" y="212"/>
                    </a:lnTo>
                    <a:lnTo>
                      <a:pt x="367" y="225"/>
                    </a:lnTo>
                    <a:lnTo>
                      <a:pt x="364" y="238"/>
                    </a:lnTo>
                    <a:lnTo>
                      <a:pt x="360" y="250"/>
                    </a:lnTo>
                    <a:lnTo>
                      <a:pt x="355" y="262"/>
                    </a:lnTo>
                    <a:lnTo>
                      <a:pt x="349" y="274"/>
                    </a:lnTo>
                    <a:lnTo>
                      <a:pt x="343" y="285"/>
                    </a:lnTo>
                    <a:lnTo>
                      <a:pt x="336" y="295"/>
                    </a:lnTo>
                    <a:lnTo>
                      <a:pt x="328" y="305"/>
                    </a:lnTo>
                    <a:lnTo>
                      <a:pt x="320" y="314"/>
                    </a:lnTo>
                    <a:lnTo>
                      <a:pt x="311" y="323"/>
                    </a:lnTo>
                    <a:lnTo>
                      <a:pt x="301" y="331"/>
                    </a:lnTo>
                    <a:lnTo>
                      <a:pt x="291" y="339"/>
                    </a:lnTo>
                    <a:lnTo>
                      <a:pt x="280" y="346"/>
                    </a:lnTo>
                    <a:lnTo>
                      <a:pt x="269" y="352"/>
                    </a:lnTo>
                    <a:lnTo>
                      <a:pt x="269" y="394"/>
                    </a:lnTo>
                    <a:lnTo>
                      <a:pt x="176" y="371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  <p:sp>
            <p:nvSpPr>
              <p:cNvPr id="135" name="Line 6"/>
              <p:cNvSpPr>
                <a:spLocks noChangeShapeType="1"/>
              </p:cNvSpPr>
              <p:nvPr/>
            </p:nvSpPr>
            <p:spPr bwMode="auto">
              <a:xfrm flipH="1" flipV="1">
                <a:off x="6850063" y="5551488"/>
                <a:ext cx="252413" cy="55563"/>
              </a:xfrm>
              <a:prstGeom prst="line">
                <a:avLst/>
              </a:pr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  <p:sp>
            <p:nvSpPr>
              <p:cNvPr id="136" name="Line 7"/>
              <p:cNvSpPr>
                <a:spLocks noChangeShapeType="1"/>
              </p:cNvSpPr>
              <p:nvPr/>
            </p:nvSpPr>
            <p:spPr bwMode="auto">
              <a:xfrm flipH="1" flipV="1">
                <a:off x="6870700" y="5630863"/>
                <a:ext cx="211138" cy="46038"/>
              </a:xfrm>
              <a:prstGeom prst="line">
                <a:avLst/>
              </a:pr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</p:grpSp>
      </p:grpSp>
      <p:grpSp>
        <p:nvGrpSpPr>
          <p:cNvPr id="137" name="组合 136"/>
          <p:cNvGrpSpPr/>
          <p:nvPr/>
        </p:nvGrpSpPr>
        <p:grpSpPr>
          <a:xfrm>
            <a:off x="3878266" y="3214231"/>
            <a:ext cx="299979" cy="338055"/>
            <a:chOff x="4366260" y="3337560"/>
            <a:chExt cx="441960" cy="441960"/>
          </a:xfrm>
          <a:solidFill>
            <a:srgbClr val="1B4367"/>
          </a:solidFill>
        </p:grpSpPr>
        <p:sp>
          <p:nvSpPr>
            <p:cNvPr id="138" name="椭圆 137"/>
            <p:cNvSpPr/>
            <p:nvPr/>
          </p:nvSpPr>
          <p:spPr>
            <a:xfrm>
              <a:off x="4366260" y="3337560"/>
              <a:ext cx="441960" cy="441960"/>
            </a:xfrm>
            <a:prstGeom prst="ellipse">
              <a:avLst/>
            </a:prstGeom>
            <a:grpFill/>
            <a:ln w="127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472927" y="3438635"/>
              <a:ext cx="228626" cy="239810"/>
              <a:chOff x="2847975" y="6135688"/>
              <a:chExt cx="811213" cy="850900"/>
            </a:xfrm>
            <a:grpFill/>
          </p:grpSpPr>
          <p:sp>
            <p:nvSpPr>
              <p:cNvPr id="140" name="Freeform 8"/>
              <p:cNvSpPr>
                <a:spLocks/>
              </p:cNvSpPr>
              <p:nvPr/>
            </p:nvSpPr>
            <p:spPr bwMode="auto">
              <a:xfrm>
                <a:off x="2847975" y="6135688"/>
                <a:ext cx="811213" cy="463550"/>
              </a:xfrm>
              <a:custGeom>
                <a:avLst/>
                <a:gdLst>
                  <a:gd name="T0" fmla="*/ 245 w 511"/>
                  <a:gd name="T1" fmla="*/ 2 h 292"/>
                  <a:gd name="T2" fmla="*/ 10 w 511"/>
                  <a:gd name="T3" fmla="*/ 129 h 292"/>
                  <a:gd name="T4" fmla="*/ 10 w 511"/>
                  <a:gd name="T5" fmla="*/ 129 h 292"/>
                  <a:gd name="T6" fmla="*/ 6 w 511"/>
                  <a:gd name="T7" fmla="*/ 132 h 292"/>
                  <a:gd name="T8" fmla="*/ 2 w 511"/>
                  <a:gd name="T9" fmla="*/ 136 h 292"/>
                  <a:gd name="T10" fmla="*/ 0 w 511"/>
                  <a:gd name="T11" fmla="*/ 141 h 292"/>
                  <a:gd name="T12" fmla="*/ 0 w 511"/>
                  <a:gd name="T13" fmla="*/ 146 h 292"/>
                  <a:gd name="T14" fmla="*/ 0 w 511"/>
                  <a:gd name="T15" fmla="*/ 151 h 292"/>
                  <a:gd name="T16" fmla="*/ 2 w 511"/>
                  <a:gd name="T17" fmla="*/ 155 h 292"/>
                  <a:gd name="T18" fmla="*/ 6 w 511"/>
                  <a:gd name="T19" fmla="*/ 159 h 292"/>
                  <a:gd name="T20" fmla="*/ 10 w 511"/>
                  <a:gd name="T21" fmla="*/ 163 h 292"/>
                  <a:gd name="T22" fmla="*/ 245 w 511"/>
                  <a:gd name="T23" fmla="*/ 289 h 292"/>
                  <a:gd name="T24" fmla="*/ 245 w 511"/>
                  <a:gd name="T25" fmla="*/ 289 h 292"/>
                  <a:gd name="T26" fmla="*/ 250 w 511"/>
                  <a:gd name="T27" fmla="*/ 291 h 292"/>
                  <a:gd name="T28" fmla="*/ 256 w 511"/>
                  <a:gd name="T29" fmla="*/ 292 h 292"/>
                  <a:gd name="T30" fmla="*/ 261 w 511"/>
                  <a:gd name="T31" fmla="*/ 291 h 292"/>
                  <a:gd name="T32" fmla="*/ 267 w 511"/>
                  <a:gd name="T33" fmla="*/ 289 h 292"/>
                  <a:gd name="T34" fmla="*/ 500 w 511"/>
                  <a:gd name="T35" fmla="*/ 163 h 292"/>
                  <a:gd name="T36" fmla="*/ 500 w 511"/>
                  <a:gd name="T37" fmla="*/ 163 h 292"/>
                  <a:gd name="T38" fmla="*/ 505 w 511"/>
                  <a:gd name="T39" fmla="*/ 159 h 292"/>
                  <a:gd name="T40" fmla="*/ 508 w 511"/>
                  <a:gd name="T41" fmla="*/ 155 h 292"/>
                  <a:gd name="T42" fmla="*/ 510 w 511"/>
                  <a:gd name="T43" fmla="*/ 151 h 292"/>
                  <a:gd name="T44" fmla="*/ 511 w 511"/>
                  <a:gd name="T45" fmla="*/ 146 h 292"/>
                  <a:gd name="T46" fmla="*/ 510 w 511"/>
                  <a:gd name="T47" fmla="*/ 141 h 292"/>
                  <a:gd name="T48" fmla="*/ 508 w 511"/>
                  <a:gd name="T49" fmla="*/ 136 h 292"/>
                  <a:gd name="T50" fmla="*/ 505 w 511"/>
                  <a:gd name="T51" fmla="*/ 132 h 292"/>
                  <a:gd name="T52" fmla="*/ 500 w 511"/>
                  <a:gd name="T53" fmla="*/ 129 h 292"/>
                  <a:gd name="T54" fmla="*/ 267 w 511"/>
                  <a:gd name="T55" fmla="*/ 2 h 292"/>
                  <a:gd name="T56" fmla="*/ 267 w 511"/>
                  <a:gd name="T57" fmla="*/ 2 h 292"/>
                  <a:gd name="T58" fmla="*/ 261 w 511"/>
                  <a:gd name="T59" fmla="*/ 0 h 292"/>
                  <a:gd name="T60" fmla="*/ 256 w 511"/>
                  <a:gd name="T61" fmla="*/ 0 h 292"/>
                  <a:gd name="T62" fmla="*/ 250 w 511"/>
                  <a:gd name="T63" fmla="*/ 0 h 292"/>
                  <a:gd name="T64" fmla="*/ 245 w 511"/>
                  <a:gd name="T65" fmla="*/ 2 h 292"/>
                  <a:gd name="T66" fmla="*/ 245 w 511"/>
                  <a:gd name="T67" fmla="*/ 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1" h="292">
                    <a:moveTo>
                      <a:pt x="245" y="2"/>
                    </a:moveTo>
                    <a:lnTo>
                      <a:pt x="10" y="129"/>
                    </a:lnTo>
                    <a:lnTo>
                      <a:pt x="10" y="129"/>
                    </a:lnTo>
                    <a:lnTo>
                      <a:pt x="6" y="132"/>
                    </a:lnTo>
                    <a:lnTo>
                      <a:pt x="2" y="136"/>
                    </a:lnTo>
                    <a:lnTo>
                      <a:pt x="0" y="141"/>
                    </a:lnTo>
                    <a:lnTo>
                      <a:pt x="0" y="146"/>
                    </a:lnTo>
                    <a:lnTo>
                      <a:pt x="0" y="151"/>
                    </a:lnTo>
                    <a:lnTo>
                      <a:pt x="2" y="155"/>
                    </a:lnTo>
                    <a:lnTo>
                      <a:pt x="6" y="159"/>
                    </a:lnTo>
                    <a:lnTo>
                      <a:pt x="10" y="163"/>
                    </a:lnTo>
                    <a:lnTo>
                      <a:pt x="245" y="289"/>
                    </a:lnTo>
                    <a:lnTo>
                      <a:pt x="245" y="289"/>
                    </a:lnTo>
                    <a:lnTo>
                      <a:pt x="250" y="291"/>
                    </a:lnTo>
                    <a:lnTo>
                      <a:pt x="256" y="292"/>
                    </a:lnTo>
                    <a:lnTo>
                      <a:pt x="261" y="291"/>
                    </a:lnTo>
                    <a:lnTo>
                      <a:pt x="267" y="289"/>
                    </a:lnTo>
                    <a:lnTo>
                      <a:pt x="500" y="163"/>
                    </a:lnTo>
                    <a:lnTo>
                      <a:pt x="500" y="163"/>
                    </a:lnTo>
                    <a:lnTo>
                      <a:pt x="505" y="159"/>
                    </a:lnTo>
                    <a:lnTo>
                      <a:pt x="508" y="155"/>
                    </a:lnTo>
                    <a:lnTo>
                      <a:pt x="510" y="151"/>
                    </a:lnTo>
                    <a:lnTo>
                      <a:pt x="511" y="146"/>
                    </a:lnTo>
                    <a:lnTo>
                      <a:pt x="510" y="141"/>
                    </a:lnTo>
                    <a:lnTo>
                      <a:pt x="508" y="136"/>
                    </a:lnTo>
                    <a:lnTo>
                      <a:pt x="505" y="132"/>
                    </a:lnTo>
                    <a:lnTo>
                      <a:pt x="500" y="129"/>
                    </a:lnTo>
                    <a:lnTo>
                      <a:pt x="267" y="2"/>
                    </a:lnTo>
                    <a:lnTo>
                      <a:pt x="267" y="2"/>
                    </a:lnTo>
                    <a:lnTo>
                      <a:pt x="261" y="0"/>
                    </a:lnTo>
                    <a:lnTo>
                      <a:pt x="256" y="0"/>
                    </a:lnTo>
                    <a:lnTo>
                      <a:pt x="250" y="0"/>
                    </a:lnTo>
                    <a:lnTo>
                      <a:pt x="245" y="2"/>
                    </a:lnTo>
                    <a:lnTo>
                      <a:pt x="245" y="2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  <p:sp>
            <p:nvSpPr>
              <p:cNvPr id="141" name="Freeform 9"/>
              <p:cNvSpPr>
                <a:spLocks/>
              </p:cNvSpPr>
              <p:nvPr/>
            </p:nvSpPr>
            <p:spPr bwMode="auto">
              <a:xfrm>
                <a:off x="2847975" y="6505575"/>
                <a:ext cx="811213" cy="295275"/>
              </a:xfrm>
              <a:custGeom>
                <a:avLst/>
                <a:gdLst>
                  <a:gd name="T0" fmla="*/ 51 w 511"/>
                  <a:gd name="T1" fmla="*/ 0 h 186"/>
                  <a:gd name="T2" fmla="*/ 10 w 511"/>
                  <a:gd name="T3" fmla="*/ 22 h 186"/>
                  <a:gd name="T4" fmla="*/ 10 w 511"/>
                  <a:gd name="T5" fmla="*/ 22 h 186"/>
                  <a:gd name="T6" fmla="*/ 6 w 511"/>
                  <a:gd name="T7" fmla="*/ 25 h 186"/>
                  <a:gd name="T8" fmla="*/ 2 w 511"/>
                  <a:gd name="T9" fmla="*/ 30 h 186"/>
                  <a:gd name="T10" fmla="*/ 0 w 511"/>
                  <a:gd name="T11" fmla="*/ 34 h 186"/>
                  <a:gd name="T12" fmla="*/ 0 w 511"/>
                  <a:gd name="T13" fmla="*/ 39 h 186"/>
                  <a:gd name="T14" fmla="*/ 0 w 511"/>
                  <a:gd name="T15" fmla="*/ 44 h 186"/>
                  <a:gd name="T16" fmla="*/ 2 w 511"/>
                  <a:gd name="T17" fmla="*/ 49 h 186"/>
                  <a:gd name="T18" fmla="*/ 6 w 511"/>
                  <a:gd name="T19" fmla="*/ 53 h 186"/>
                  <a:gd name="T20" fmla="*/ 10 w 511"/>
                  <a:gd name="T21" fmla="*/ 56 h 186"/>
                  <a:gd name="T22" fmla="*/ 245 w 511"/>
                  <a:gd name="T23" fmla="*/ 183 h 186"/>
                  <a:gd name="T24" fmla="*/ 245 w 511"/>
                  <a:gd name="T25" fmla="*/ 183 h 186"/>
                  <a:gd name="T26" fmla="*/ 250 w 511"/>
                  <a:gd name="T27" fmla="*/ 185 h 186"/>
                  <a:gd name="T28" fmla="*/ 256 w 511"/>
                  <a:gd name="T29" fmla="*/ 186 h 186"/>
                  <a:gd name="T30" fmla="*/ 261 w 511"/>
                  <a:gd name="T31" fmla="*/ 185 h 186"/>
                  <a:gd name="T32" fmla="*/ 267 w 511"/>
                  <a:gd name="T33" fmla="*/ 183 h 186"/>
                  <a:gd name="T34" fmla="*/ 500 w 511"/>
                  <a:gd name="T35" fmla="*/ 56 h 186"/>
                  <a:gd name="T36" fmla="*/ 500 w 511"/>
                  <a:gd name="T37" fmla="*/ 56 h 186"/>
                  <a:gd name="T38" fmla="*/ 505 w 511"/>
                  <a:gd name="T39" fmla="*/ 53 h 186"/>
                  <a:gd name="T40" fmla="*/ 508 w 511"/>
                  <a:gd name="T41" fmla="*/ 49 h 186"/>
                  <a:gd name="T42" fmla="*/ 510 w 511"/>
                  <a:gd name="T43" fmla="*/ 44 h 186"/>
                  <a:gd name="T44" fmla="*/ 511 w 511"/>
                  <a:gd name="T45" fmla="*/ 39 h 186"/>
                  <a:gd name="T46" fmla="*/ 510 w 511"/>
                  <a:gd name="T47" fmla="*/ 34 h 186"/>
                  <a:gd name="T48" fmla="*/ 508 w 511"/>
                  <a:gd name="T49" fmla="*/ 30 h 186"/>
                  <a:gd name="T50" fmla="*/ 505 w 511"/>
                  <a:gd name="T51" fmla="*/ 25 h 186"/>
                  <a:gd name="T52" fmla="*/ 500 w 511"/>
                  <a:gd name="T53" fmla="*/ 22 h 186"/>
                  <a:gd name="T54" fmla="*/ 459 w 511"/>
                  <a:gd name="T55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11" h="186">
                    <a:moveTo>
                      <a:pt x="51" y="0"/>
                    </a:moveTo>
                    <a:lnTo>
                      <a:pt x="10" y="22"/>
                    </a:lnTo>
                    <a:lnTo>
                      <a:pt x="10" y="22"/>
                    </a:lnTo>
                    <a:lnTo>
                      <a:pt x="6" y="25"/>
                    </a:lnTo>
                    <a:lnTo>
                      <a:pt x="2" y="30"/>
                    </a:lnTo>
                    <a:lnTo>
                      <a:pt x="0" y="34"/>
                    </a:lnTo>
                    <a:lnTo>
                      <a:pt x="0" y="39"/>
                    </a:lnTo>
                    <a:lnTo>
                      <a:pt x="0" y="44"/>
                    </a:lnTo>
                    <a:lnTo>
                      <a:pt x="2" y="49"/>
                    </a:lnTo>
                    <a:lnTo>
                      <a:pt x="6" y="53"/>
                    </a:lnTo>
                    <a:lnTo>
                      <a:pt x="10" y="56"/>
                    </a:lnTo>
                    <a:lnTo>
                      <a:pt x="245" y="183"/>
                    </a:lnTo>
                    <a:lnTo>
                      <a:pt x="245" y="183"/>
                    </a:lnTo>
                    <a:lnTo>
                      <a:pt x="250" y="185"/>
                    </a:lnTo>
                    <a:lnTo>
                      <a:pt x="256" y="186"/>
                    </a:lnTo>
                    <a:lnTo>
                      <a:pt x="261" y="185"/>
                    </a:lnTo>
                    <a:lnTo>
                      <a:pt x="267" y="183"/>
                    </a:lnTo>
                    <a:lnTo>
                      <a:pt x="500" y="56"/>
                    </a:lnTo>
                    <a:lnTo>
                      <a:pt x="500" y="56"/>
                    </a:lnTo>
                    <a:lnTo>
                      <a:pt x="505" y="53"/>
                    </a:lnTo>
                    <a:lnTo>
                      <a:pt x="508" y="49"/>
                    </a:lnTo>
                    <a:lnTo>
                      <a:pt x="510" y="44"/>
                    </a:lnTo>
                    <a:lnTo>
                      <a:pt x="511" y="39"/>
                    </a:lnTo>
                    <a:lnTo>
                      <a:pt x="510" y="34"/>
                    </a:lnTo>
                    <a:lnTo>
                      <a:pt x="508" y="30"/>
                    </a:lnTo>
                    <a:lnTo>
                      <a:pt x="505" y="25"/>
                    </a:lnTo>
                    <a:lnTo>
                      <a:pt x="500" y="22"/>
                    </a:lnTo>
                    <a:lnTo>
                      <a:pt x="459" y="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  <p:sp>
            <p:nvSpPr>
              <p:cNvPr id="142" name="Freeform 10"/>
              <p:cNvSpPr>
                <a:spLocks/>
              </p:cNvSpPr>
              <p:nvPr/>
            </p:nvSpPr>
            <p:spPr bwMode="auto">
              <a:xfrm>
                <a:off x="2847975" y="6692900"/>
                <a:ext cx="811213" cy="293688"/>
              </a:xfrm>
              <a:custGeom>
                <a:avLst/>
                <a:gdLst>
                  <a:gd name="T0" fmla="*/ 51 w 511"/>
                  <a:gd name="T1" fmla="*/ 0 h 185"/>
                  <a:gd name="T2" fmla="*/ 10 w 511"/>
                  <a:gd name="T3" fmla="*/ 22 h 185"/>
                  <a:gd name="T4" fmla="*/ 10 w 511"/>
                  <a:gd name="T5" fmla="*/ 22 h 185"/>
                  <a:gd name="T6" fmla="*/ 6 w 511"/>
                  <a:gd name="T7" fmla="*/ 25 h 185"/>
                  <a:gd name="T8" fmla="*/ 2 w 511"/>
                  <a:gd name="T9" fmla="*/ 29 h 185"/>
                  <a:gd name="T10" fmla="*/ 0 w 511"/>
                  <a:gd name="T11" fmla="*/ 34 h 185"/>
                  <a:gd name="T12" fmla="*/ 0 w 511"/>
                  <a:gd name="T13" fmla="*/ 39 h 185"/>
                  <a:gd name="T14" fmla="*/ 0 w 511"/>
                  <a:gd name="T15" fmla="*/ 44 h 185"/>
                  <a:gd name="T16" fmla="*/ 2 w 511"/>
                  <a:gd name="T17" fmla="*/ 48 h 185"/>
                  <a:gd name="T18" fmla="*/ 6 w 511"/>
                  <a:gd name="T19" fmla="*/ 52 h 185"/>
                  <a:gd name="T20" fmla="*/ 10 w 511"/>
                  <a:gd name="T21" fmla="*/ 56 h 185"/>
                  <a:gd name="T22" fmla="*/ 245 w 511"/>
                  <a:gd name="T23" fmla="*/ 182 h 185"/>
                  <a:gd name="T24" fmla="*/ 245 w 511"/>
                  <a:gd name="T25" fmla="*/ 182 h 185"/>
                  <a:gd name="T26" fmla="*/ 250 w 511"/>
                  <a:gd name="T27" fmla="*/ 184 h 185"/>
                  <a:gd name="T28" fmla="*/ 256 w 511"/>
                  <a:gd name="T29" fmla="*/ 185 h 185"/>
                  <a:gd name="T30" fmla="*/ 261 w 511"/>
                  <a:gd name="T31" fmla="*/ 184 h 185"/>
                  <a:gd name="T32" fmla="*/ 267 w 511"/>
                  <a:gd name="T33" fmla="*/ 182 h 185"/>
                  <a:gd name="T34" fmla="*/ 500 w 511"/>
                  <a:gd name="T35" fmla="*/ 56 h 185"/>
                  <a:gd name="T36" fmla="*/ 500 w 511"/>
                  <a:gd name="T37" fmla="*/ 56 h 185"/>
                  <a:gd name="T38" fmla="*/ 505 w 511"/>
                  <a:gd name="T39" fmla="*/ 52 h 185"/>
                  <a:gd name="T40" fmla="*/ 508 w 511"/>
                  <a:gd name="T41" fmla="*/ 48 h 185"/>
                  <a:gd name="T42" fmla="*/ 510 w 511"/>
                  <a:gd name="T43" fmla="*/ 44 h 185"/>
                  <a:gd name="T44" fmla="*/ 511 w 511"/>
                  <a:gd name="T45" fmla="*/ 39 h 185"/>
                  <a:gd name="T46" fmla="*/ 510 w 511"/>
                  <a:gd name="T47" fmla="*/ 34 h 185"/>
                  <a:gd name="T48" fmla="*/ 508 w 511"/>
                  <a:gd name="T49" fmla="*/ 29 h 185"/>
                  <a:gd name="T50" fmla="*/ 505 w 511"/>
                  <a:gd name="T51" fmla="*/ 25 h 185"/>
                  <a:gd name="T52" fmla="*/ 500 w 511"/>
                  <a:gd name="T53" fmla="*/ 22 h 185"/>
                  <a:gd name="T54" fmla="*/ 459 w 511"/>
                  <a:gd name="T55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11" h="185">
                    <a:moveTo>
                      <a:pt x="51" y="0"/>
                    </a:moveTo>
                    <a:lnTo>
                      <a:pt x="10" y="22"/>
                    </a:lnTo>
                    <a:lnTo>
                      <a:pt x="10" y="22"/>
                    </a:lnTo>
                    <a:lnTo>
                      <a:pt x="6" y="25"/>
                    </a:lnTo>
                    <a:lnTo>
                      <a:pt x="2" y="29"/>
                    </a:lnTo>
                    <a:lnTo>
                      <a:pt x="0" y="34"/>
                    </a:lnTo>
                    <a:lnTo>
                      <a:pt x="0" y="39"/>
                    </a:lnTo>
                    <a:lnTo>
                      <a:pt x="0" y="44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245" y="182"/>
                    </a:lnTo>
                    <a:lnTo>
                      <a:pt x="245" y="182"/>
                    </a:lnTo>
                    <a:lnTo>
                      <a:pt x="250" y="184"/>
                    </a:lnTo>
                    <a:lnTo>
                      <a:pt x="256" y="185"/>
                    </a:lnTo>
                    <a:lnTo>
                      <a:pt x="261" y="184"/>
                    </a:lnTo>
                    <a:lnTo>
                      <a:pt x="267" y="182"/>
                    </a:lnTo>
                    <a:lnTo>
                      <a:pt x="500" y="56"/>
                    </a:lnTo>
                    <a:lnTo>
                      <a:pt x="500" y="56"/>
                    </a:lnTo>
                    <a:lnTo>
                      <a:pt x="505" y="52"/>
                    </a:lnTo>
                    <a:lnTo>
                      <a:pt x="508" y="48"/>
                    </a:lnTo>
                    <a:lnTo>
                      <a:pt x="510" y="44"/>
                    </a:lnTo>
                    <a:lnTo>
                      <a:pt x="511" y="39"/>
                    </a:lnTo>
                    <a:lnTo>
                      <a:pt x="510" y="34"/>
                    </a:lnTo>
                    <a:lnTo>
                      <a:pt x="508" y="29"/>
                    </a:lnTo>
                    <a:lnTo>
                      <a:pt x="505" y="25"/>
                    </a:lnTo>
                    <a:lnTo>
                      <a:pt x="500" y="22"/>
                    </a:lnTo>
                    <a:lnTo>
                      <a:pt x="459" y="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</p:grpSp>
      </p:grpSp>
      <p:grpSp>
        <p:nvGrpSpPr>
          <p:cNvPr id="143" name="组合 142"/>
          <p:cNvGrpSpPr/>
          <p:nvPr/>
        </p:nvGrpSpPr>
        <p:grpSpPr>
          <a:xfrm>
            <a:off x="6881314" y="1607637"/>
            <a:ext cx="299979" cy="338055"/>
            <a:chOff x="8069580" y="1255077"/>
            <a:chExt cx="441960" cy="441960"/>
          </a:xfrm>
          <a:solidFill>
            <a:srgbClr val="1B4367"/>
          </a:solidFill>
        </p:grpSpPr>
        <p:sp>
          <p:nvSpPr>
            <p:cNvPr id="144" name="椭圆 143"/>
            <p:cNvSpPr/>
            <p:nvPr/>
          </p:nvSpPr>
          <p:spPr>
            <a:xfrm>
              <a:off x="8069580" y="1255077"/>
              <a:ext cx="441960" cy="441960"/>
            </a:xfrm>
            <a:prstGeom prst="ellipse">
              <a:avLst/>
            </a:prstGeom>
            <a:grpFill/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8168640" y="1356151"/>
              <a:ext cx="243840" cy="239812"/>
              <a:chOff x="5294313" y="6135688"/>
              <a:chExt cx="865188" cy="850900"/>
            </a:xfrm>
            <a:grpFill/>
          </p:grpSpPr>
          <p:sp>
            <p:nvSpPr>
              <p:cNvPr id="146" name="Freeform 28"/>
              <p:cNvSpPr>
                <a:spLocks/>
              </p:cNvSpPr>
              <p:nvPr/>
            </p:nvSpPr>
            <p:spPr bwMode="auto">
              <a:xfrm>
                <a:off x="5495925" y="6199188"/>
                <a:ext cx="463550" cy="544513"/>
              </a:xfrm>
              <a:custGeom>
                <a:avLst/>
                <a:gdLst>
                  <a:gd name="T0" fmla="*/ 292 w 292"/>
                  <a:gd name="T1" fmla="*/ 0 h 343"/>
                  <a:gd name="T2" fmla="*/ 292 w 292"/>
                  <a:gd name="T3" fmla="*/ 0 h 343"/>
                  <a:gd name="T4" fmla="*/ 292 w 292"/>
                  <a:gd name="T5" fmla="*/ 170 h 343"/>
                  <a:gd name="T6" fmla="*/ 292 w 292"/>
                  <a:gd name="T7" fmla="*/ 170 h 343"/>
                  <a:gd name="T8" fmla="*/ 291 w 292"/>
                  <a:gd name="T9" fmla="*/ 177 h 343"/>
                  <a:gd name="T10" fmla="*/ 290 w 292"/>
                  <a:gd name="T11" fmla="*/ 186 h 343"/>
                  <a:gd name="T12" fmla="*/ 287 w 292"/>
                  <a:gd name="T13" fmla="*/ 195 h 343"/>
                  <a:gd name="T14" fmla="*/ 283 w 292"/>
                  <a:gd name="T15" fmla="*/ 206 h 343"/>
                  <a:gd name="T16" fmla="*/ 278 w 292"/>
                  <a:gd name="T17" fmla="*/ 217 h 343"/>
                  <a:gd name="T18" fmla="*/ 272 w 292"/>
                  <a:gd name="T19" fmla="*/ 229 h 343"/>
                  <a:gd name="T20" fmla="*/ 264 w 292"/>
                  <a:gd name="T21" fmla="*/ 242 h 343"/>
                  <a:gd name="T22" fmla="*/ 256 w 292"/>
                  <a:gd name="T23" fmla="*/ 255 h 343"/>
                  <a:gd name="T24" fmla="*/ 246 w 292"/>
                  <a:gd name="T25" fmla="*/ 267 h 343"/>
                  <a:gd name="T26" fmla="*/ 235 w 292"/>
                  <a:gd name="T27" fmla="*/ 281 h 343"/>
                  <a:gd name="T28" fmla="*/ 223 w 292"/>
                  <a:gd name="T29" fmla="*/ 293 h 343"/>
                  <a:gd name="T30" fmla="*/ 210 w 292"/>
                  <a:gd name="T31" fmla="*/ 305 h 343"/>
                  <a:gd name="T32" fmla="*/ 196 w 292"/>
                  <a:gd name="T33" fmla="*/ 316 h 343"/>
                  <a:gd name="T34" fmla="*/ 180 w 292"/>
                  <a:gd name="T35" fmla="*/ 326 h 343"/>
                  <a:gd name="T36" fmla="*/ 164 w 292"/>
                  <a:gd name="T37" fmla="*/ 335 h 343"/>
                  <a:gd name="T38" fmla="*/ 146 w 292"/>
                  <a:gd name="T39" fmla="*/ 343 h 343"/>
                  <a:gd name="T40" fmla="*/ 146 w 292"/>
                  <a:gd name="T41" fmla="*/ 343 h 343"/>
                  <a:gd name="T42" fmla="*/ 129 w 292"/>
                  <a:gd name="T43" fmla="*/ 335 h 343"/>
                  <a:gd name="T44" fmla="*/ 111 w 292"/>
                  <a:gd name="T45" fmla="*/ 326 h 343"/>
                  <a:gd name="T46" fmla="*/ 96 w 292"/>
                  <a:gd name="T47" fmla="*/ 316 h 343"/>
                  <a:gd name="T48" fmla="*/ 82 w 292"/>
                  <a:gd name="T49" fmla="*/ 305 h 343"/>
                  <a:gd name="T50" fmla="*/ 69 w 292"/>
                  <a:gd name="T51" fmla="*/ 293 h 343"/>
                  <a:gd name="T52" fmla="*/ 57 w 292"/>
                  <a:gd name="T53" fmla="*/ 281 h 343"/>
                  <a:gd name="T54" fmla="*/ 46 w 292"/>
                  <a:gd name="T55" fmla="*/ 267 h 343"/>
                  <a:gd name="T56" fmla="*/ 36 w 292"/>
                  <a:gd name="T57" fmla="*/ 255 h 343"/>
                  <a:gd name="T58" fmla="*/ 28 w 292"/>
                  <a:gd name="T59" fmla="*/ 242 h 343"/>
                  <a:gd name="T60" fmla="*/ 20 w 292"/>
                  <a:gd name="T61" fmla="*/ 229 h 343"/>
                  <a:gd name="T62" fmla="*/ 14 w 292"/>
                  <a:gd name="T63" fmla="*/ 217 h 343"/>
                  <a:gd name="T64" fmla="*/ 9 w 292"/>
                  <a:gd name="T65" fmla="*/ 206 h 343"/>
                  <a:gd name="T66" fmla="*/ 5 w 292"/>
                  <a:gd name="T67" fmla="*/ 195 h 343"/>
                  <a:gd name="T68" fmla="*/ 2 w 292"/>
                  <a:gd name="T69" fmla="*/ 186 h 343"/>
                  <a:gd name="T70" fmla="*/ 0 w 292"/>
                  <a:gd name="T71" fmla="*/ 177 h 343"/>
                  <a:gd name="T72" fmla="*/ 0 w 292"/>
                  <a:gd name="T73" fmla="*/ 170 h 343"/>
                  <a:gd name="T74" fmla="*/ 0 w 292"/>
                  <a:gd name="T75" fmla="*/ 170 h 343"/>
                  <a:gd name="T76" fmla="*/ 0 w 292"/>
                  <a:gd name="T77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92" h="343">
                    <a:moveTo>
                      <a:pt x="292" y="0"/>
                    </a:moveTo>
                    <a:lnTo>
                      <a:pt x="292" y="0"/>
                    </a:lnTo>
                    <a:lnTo>
                      <a:pt x="292" y="170"/>
                    </a:lnTo>
                    <a:lnTo>
                      <a:pt x="292" y="170"/>
                    </a:lnTo>
                    <a:lnTo>
                      <a:pt x="291" y="177"/>
                    </a:lnTo>
                    <a:lnTo>
                      <a:pt x="290" y="186"/>
                    </a:lnTo>
                    <a:lnTo>
                      <a:pt x="287" y="195"/>
                    </a:lnTo>
                    <a:lnTo>
                      <a:pt x="283" y="206"/>
                    </a:lnTo>
                    <a:lnTo>
                      <a:pt x="278" y="217"/>
                    </a:lnTo>
                    <a:lnTo>
                      <a:pt x="272" y="229"/>
                    </a:lnTo>
                    <a:lnTo>
                      <a:pt x="264" y="242"/>
                    </a:lnTo>
                    <a:lnTo>
                      <a:pt x="256" y="255"/>
                    </a:lnTo>
                    <a:lnTo>
                      <a:pt x="246" y="267"/>
                    </a:lnTo>
                    <a:lnTo>
                      <a:pt x="235" y="281"/>
                    </a:lnTo>
                    <a:lnTo>
                      <a:pt x="223" y="293"/>
                    </a:lnTo>
                    <a:lnTo>
                      <a:pt x="210" y="305"/>
                    </a:lnTo>
                    <a:lnTo>
                      <a:pt x="196" y="316"/>
                    </a:lnTo>
                    <a:lnTo>
                      <a:pt x="180" y="326"/>
                    </a:lnTo>
                    <a:lnTo>
                      <a:pt x="164" y="335"/>
                    </a:lnTo>
                    <a:lnTo>
                      <a:pt x="146" y="343"/>
                    </a:lnTo>
                    <a:lnTo>
                      <a:pt x="146" y="343"/>
                    </a:lnTo>
                    <a:lnTo>
                      <a:pt x="129" y="335"/>
                    </a:lnTo>
                    <a:lnTo>
                      <a:pt x="111" y="326"/>
                    </a:lnTo>
                    <a:lnTo>
                      <a:pt x="96" y="316"/>
                    </a:lnTo>
                    <a:lnTo>
                      <a:pt x="82" y="305"/>
                    </a:lnTo>
                    <a:lnTo>
                      <a:pt x="69" y="293"/>
                    </a:lnTo>
                    <a:lnTo>
                      <a:pt x="57" y="281"/>
                    </a:lnTo>
                    <a:lnTo>
                      <a:pt x="46" y="267"/>
                    </a:lnTo>
                    <a:lnTo>
                      <a:pt x="36" y="255"/>
                    </a:lnTo>
                    <a:lnTo>
                      <a:pt x="28" y="242"/>
                    </a:lnTo>
                    <a:lnTo>
                      <a:pt x="20" y="229"/>
                    </a:lnTo>
                    <a:lnTo>
                      <a:pt x="14" y="217"/>
                    </a:lnTo>
                    <a:lnTo>
                      <a:pt x="9" y="206"/>
                    </a:lnTo>
                    <a:lnTo>
                      <a:pt x="5" y="195"/>
                    </a:lnTo>
                    <a:lnTo>
                      <a:pt x="2" y="186"/>
                    </a:lnTo>
                    <a:lnTo>
                      <a:pt x="0" y="177"/>
                    </a:lnTo>
                    <a:lnTo>
                      <a:pt x="0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  <p:sp>
            <p:nvSpPr>
              <p:cNvPr id="147" name="Freeform 29"/>
              <p:cNvSpPr>
                <a:spLocks/>
              </p:cNvSpPr>
              <p:nvPr/>
            </p:nvSpPr>
            <p:spPr bwMode="auto">
              <a:xfrm>
                <a:off x="5294313" y="6199188"/>
                <a:ext cx="865188" cy="334963"/>
              </a:xfrm>
              <a:custGeom>
                <a:avLst/>
                <a:gdLst>
                  <a:gd name="T0" fmla="*/ 447 w 545"/>
                  <a:gd name="T1" fmla="*/ 211 h 211"/>
                  <a:gd name="T2" fmla="*/ 447 w 545"/>
                  <a:gd name="T3" fmla="*/ 211 h 211"/>
                  <a:gd name="T4" fmla="*/ 462 w 545"/>
                  <a:gd name="T5" fmla="*/ 200 h 211"/>
                  <a:gd name="T6" fmla="*/ 478 w 545"/>
                  <a:gd name="T7" fmla="*/ 187 h 211"/>
                  <a:gd name="T8" fmla="*/ 496 w 545"/>
                  <a:gd name="T9" fmla="*/ 170 h 211"/>
                  <a:gd name="T10" fmla="*/ 505 w 545"/>
                  <a:gd name="T11" fmla="*/ 160 h 211"/>
                  <a:gd name="T12" fmla="*/ 514 w 545"/>
                  <a:gd name="T13" fmla="*/ 150 h 211"/>
                  <a:gd name="T14" fmla="*/ 523 w 545"/>
                  <a:gd name="T15" fmla="*/ 138 h 211"/>
                  <a:gd name="T16" fmla="*/ 530 w 545"/>
                  <a:gd name="T17" fmla="*/ 126 h 211"/>
                  <a:gd name="T18" fmla="*/ 536 w 545"/>
                  <a:gd name="T19" fmla="*/ 114 h 211"/>
                  <a:gd name="T20" fmla="*/ 541 w 545"/>
                  <a:gd name="T21" fmla="*/ 101 h 211"/>
                  <a:gd name="T22" fmla="*/ 544 w 545"/>
                  <a:gd name="T23" fmla="*/ 87 h 211"/>
                  <a:gd name="T24" fmla="*/ 545 w 545"/>
                  <a:gd name="T25" fmla="*/ 74 h 211"/>
                  <a:gd name="T26" fmla="*/ 545 w 545"/>
                  <a:gd name="T27" fmla="*/ 74 h 211"/>
                  <a:gd name="T28" fmla="*/ 544 w 545"/>
                  <a:gd name="T29" fmla="*/ 60 h 211"/>
                  <a:gd name="T30" fmla="*/ 541 w 545"/>
                  <a:gd name="T31" fmla="*/ 49 h 211"/>
                  <a:gd name="T32" fmla="*/ 536 w 545"/>
                  <a:gd name="T33" fmla="*/ 39 h 211"/>
                  <a:gd name="T34" fmla="*/ 530 w 545"/>
                  <a:gd name="T35" fmla="*/ 30 h 211"/>
                  <a:gd name="T36" fmla="*/ 522 w 545"/>
                  <a:gd name="T37" fmla="*/ 23 h 211"/>
                  <a:gd name="T38" fmla="*/ 512 w 545"/>
                  <a:gd name="T39" fmla="*/ 17 h 211"/>
                  <a:gd name="T40" fmla="*/ 502 w 545"/>
                  <a:gd name="T41" fmla="*/ 12 h 211"/>
                  <a:gd name="T42" fmla="*/ 491 w 545"/>
                  <a:gd name="T43" fmla="*/ 9 h 211"/>
                  <a:gd name="T44" fmla="*/ 479 w 545"/>
                  <a:gd name="T45" fmla="*/ 6 h 211"/>
                  <a:gd name="T46" fmla="*/ 467 w 545"/>
                  <a:gd name="T47" fmla="*/ 3 h 211"/>
                  <a:gd name="T48" fmla="*/ 442 w 545"/>
                  <a:gd name="T49" fmla="*/ 1 h 211"/>
                  <a:gd name="T50" fmla="*/ 418 w 545"/>
                  <a:gd name="T51" fmla="*/ 0 h 211"/>
                  <a:gd name="T52" fmla="*/ 395 w 545"/>
                  <a:gd name="T53" fmla="*/ 0 h 211"/>
                  <a:gd name="T54" fmla="*/ 395 w 545"/>
                  <a:gd name="T55" fmla="*/ 0 h 211"/>
                  <a:gd name="T56" fmla="*/ 273 w 545"/>
                  <a:gd name="T57" fmla="*/ 0 h 211"/>
                  <a:gd name="T58" fmla="*/ 273 w 545"/>
                  <a:gd name="T59" fmla="*/ 0 h 211"/>
                  <a:gd name="T60" fmla="*/ 150 w 545"/>
                  <a:gd name="T61" fmla="*/ 0 h 211"/>
                  <a:gd name="T62" fmla="*/ 150 w 545"/>
                  <a:gd name="T63" fmla="*/ 0 h 211"/>
                  <a:gd name="T64" fmla="*/ 128 w 545"/>
                  <a:gd name="T65" fmla="*/ 0 h 211"/>
                  <a:gd name="T66" fmla="*/ 104 w 545"/>
                  <a:gd name="T67" fmla="*/ 1 h 211"/>
                  <a:gd name="T68" fmla="*/ 79 w 545"/>
                  <a:gd name="T69" fmla="*/ 3 h 211"/>
                  <a:gd name="T70" fmla="*/ 67 w 545"/>
                  <a:gd name="T71" fmla="*/ 6 h 211"/>
                  <a:gd name="T72" fmla="*/ 55 w 545"/>
                  <a:gd name="T73" fmla="*/ 9 h 211"/>
                  <a:gd name="T74" fmla="*/ 44 w 545"/>
                  <a:gd name="T75" fmla="*/ 12 h 211"/>
                  <a:gd name="T76" fmla="*/ 33 w 545"/>
                  <a:gd name="T77" fmla="*/ 17 h 211"/>
                  <a:gd name="T78" fmla="*/ 24 w 545"/>
                  <a:gd name="T79" fmla="*/ 23 h 211"/>
                  <a:gd name="T80" fmla="*/ 16 w 545"/>
                  <a:gd name="T81" fmla="*/ 30 h 211"/>
                  <a:gd name="T82" fmla="*/ 9 w 545"/>
                  <a:gd name="T83" fmla="*/ 39 h 211"/>
                  <a:gd name="T84" fmla="*/ 4 w 545"/>
                  <a:gd name="T85" fmla="*/ 49 h 211"/>
                  <a:gd name="T86" fmla="*/ 1 w 545"/>
                  <a:gd name="T87" fmla="*/ 60 h 211"/>
                  <a:gd name="T88" fmla="*/ 0 w 545"/>
                  <a:gd name="T89" fmla="*/ 74 h 211"/>
                  <a:gd name="T90" fmla="*/ 0 w 545"/>
                  <a:gd name="T91" fmla="*/ 74 h 211"/>
                  <a:gd name="T92" fmla="*/ 1 w 545"/>
                  <a:gd name="T93" fmla="*/ 87 h 211"/>
                  <a:gd name="T94" fmla="*/ 5 w 545"/>
                  <a:gd name="T95" fmla="*/ 101 h 211"/>
                  <a:gd name="T96" fmla="*/ 9 w 545"/>
                  <a:gd name="T97" fmla="*/ 114 h 211"/>
                  <a:gd name="T98" fmla="*/ 16 w 545"/>
                  <a:gd name="T99" fmla="*/ 126 h 211"/>
                  <a:gd name="T100" fmla="*/ 23 w 545"/>
                  <a:gd name="T101" fmla="*/ 138 h 211"/>
                  <a:gd name="T102" fmla="*/ 32 w 545"/>
                  <a:gd name="T103" fmla="*/ 150 h 211"/>
                  <a:gd name="T104" fmla="*/ 40 w 545"/>
                  <a:gd name="T105" fmla="*/ 160 h 211"/>
                  <a:gd name="T106" fmla="*/ 50 w 545"/>
                  <a:gd name="T107" fmla="*/ 170 h 211"/>
                  <a:gd name="T108" fmla="*/ 68 w 545"/>
                  <a:gd name="T109" fmla="*/ 187 h 211"/>
                  <a:gd name="T110" fmla="*/ 84 w 545"/>
                  <a:gd name="T111" fmla="*/ 200 h 211"/>
                  <a:gd name="T112" fmla="*/ 99 w 545"/>
                  <a:gd name="T113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5" h="211">
                    <a:moveTo>
                      <a:pt x="447" y="211"/>
                    </a:moveTo>
                    <a:lnTo>
                      <a:pt x="447" y="211"/>
                    </a:lnTo>
                    <a:lnTo>
                      <a:pt x="462" y="200"/>
                    </a:lnTo>
                    <a:lnTo>
                      <a:pt x="478" y="187"/>
                    </a:lnTo>
                    <a:lnTo>
                      <a:pt x="496" y="170"/>
                    </a:lnTo>
                    <a:lnTo>
                      <a:pt x="505" y="160"/>
                    </a:lnTo>
                    <a:lnTo>
                      <a:pt x="514" y="150"/>
                    </a:lnTo>
                    <a:lnTo>
                      <a:pt x="523" y="138"/>
                    </a:lnTo>
                    <a:lnTo>
                      <a:pt x="530" y="126"/>
                    </a:lnTo>
                    <a:lnTo>
                      <a:pt x="536" y="114"/>
                    </a:lnTo>
                    <a:lnTo>
                      <a:pt x="541" y="101"/>
                    </a:lnTo>
                    <a:lnTo>
                      <a:pt x="544" y="87"/>
                    </a:lnTo>
                    <a:lnTo>
                      <a:pt x="545" y="74"/>
                    </a:lnTo>
                    <a:lnTo>
                      <a:pt x="545" y="74"/>
                    </a:lnTo>
                    <a:lnTo>
                      <a:pt x="544" y="60"/>
                    </a:lnTo>
                    <a:lnTo>
                      <a:pt x="541" y="49"/>
                    </a:lnTo>
                    <a:lnTo>
                      <a:pt x="536" y="39"/>
                    </a:lnTo>
                    <a:lnTo>
                      <a:pt x="530" y="30"/>
                    </a:lnTo>
                    <a:lnTo>
                      <a:pt x="522" y="23"/>
                    </a:lnTo>
                    <a:lnTo>
                      <a:pt x="512" y="17"/>
                    </a:lnTo>
                    <a:lnTo>
                      <a:pt x="502" y="12"/>
                    </a:lnTo>
                    <a:lnTo>
                      <a:pt x="491" y="9"/>
                    </a:lnTo>
                    <a:lnTo>
                      <a:pt x="479" y="6"/>
                    </a:lnTo>
                    <a:lnTo>
                      <a:pt x="467" y="3"/>
                    </a:lnTo>
                    <a:lnTo>
                      <a:pt x="442" y="1"/>
                    </a:lnTo>
                    <a:lnTo>
                      <a:pt x="418" y="0"/>
                    </a:lnTo>
                    <a:lnTo>
                      <a:pt x="395" y="0"/>
                    </a:lnTo>
                    <a:lnTo>
                      <a:pt x="395" y="0"/>
                    </a:lnTo>
                    <a:lnTo>
                      <a:pt x="273" y="0"/>
                    </a:lnTo>
                    <a:lnTo>
                      <a:pt x="273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8" y="0"/>
                    </a:lnTo>
                    <a:lnTo>
                      <a:pt x="104" y="1"/>
                    </a:lnTo>
                    <a:lnTo>
                      <a:pt x="79" y="3"/>
                    </a:lnTo>
                    <a:lnTo>
                      <a:pt x="67" y="6"/>
                    </a:lnTo>
                    <a:lnTo>
                      <a:pt x="55" y="9"/>
                    </a:lnTo>
                    <a:lnTo>
                      <a:pt x="44" y="12"/>
                    </a:lnTo>
                    <a:lnTo>
                      <a:pt x="33" y="17"/>
                    </a:lnTo>
                    <a:lnTo>
                      <a:pt x="24" y="23"/>
                    </a:lnTo>
                    <a:lnTo>
                      <a:pt x="16" y="30"/>
                    </a:lnTo>
                    <a:lnTo>
                      <a:pt x="9" y="39"/>
                    </a:lnTo>
                    <a:lnTo>
                      <a:pt x="4" y="49"/>
                    </a:lnTo>
                    <a:lnTo>
                      <a:pt x="1" y="60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1" y="87"/>
                    </a:lnTo>
                    <a:lnTo>
                      <a:pt x="5" y="101"/>
                    </a:lnTo>
                    <a:lnTo>
                      <a:pt x="9" y="114"/>
                    </a:lnTo>
                    <a:lnTo>
                      <a:pt x="16" y="126"/>
                    </a:lnTo>
                    <a:lnTo>
                      <a:pt x="23" y="138"/>
                    </a:lnTo>
                    <a:lnTo>
                      <a:pt x="32" y="150"/>
                    </a:lnTo>
                    <a:lnTo>
                      <a:pt x="40" y="160"/>
                    </a:lnTo>
                    <a:lnTo>
                      <a:pt x="50" y="170"/>
                    </a:lnTo>
                    <a:lnTo>
                      <a:pt x="68" y="187"/>
                    </a:lnTo>
                    <a:lnTo>
                      <a:pt x="84" y="200"/>
                    </a:lnTo>
                    <a:lnTo>
                      <a:pt x="99" y="211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  <p:sp>
            <p:nvSpPr>
              <p:cNvPr id="148" name="Line 30"/>
              <p:cNvSpPr>
                <a:spLocks noChangeShapeType="1"/>
              </p:cNvSpPr>
              <p:nvPr/>
            </p:nvSpPr>
            <p:spPr bwMode="auto">
              <a:xfrm>
                <a:off x="5495925" y="6135688"/>
                <a:ext cx="463550" cy="0"/>
              </a:xfrm>
              <a:prstGeom prst="line">
                <a:avLst/>
              </a:pr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  <p:sp>
            <p:nvSpPr>
              <p:cNvPr id="149" name="Line 31"/>
              <p:cNvSpPr>
                <a:spLocks noChangeShapeType="1"/>
              </p:cNvSpPr>
              <p:nvPr/>
            </p:nvSpPr>
            <p:spPr bwMode="auto">
              <a:xfrm>
                <a:off x="5727700" y="6743700"/>
                <a:ext cx="0" cy="92075"/>
              </a:xfrm>
              <a:prstGeom prst="line">
                <a:avLst/>
              </a:pr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  <p:sp>
            <p:nvSpPr>
              <p:cNvPr id="150" name="Freeform 32"/>
              <p:cNvSpPr>
                <a:spLocks/>
              </p:cNvSpPr>
              <p:nvPr/>
            </p:nvSpPr>
            <p:spPr bwMode="auto">
              <a:xfrm>
                <a:off x="5549900" y="6878638"/>
                <a:ext cx="355600" cy="107950"/>
              </a:xfrm>
              <a:custGeom>
                <a:avLst/>
                <a:gdLst>
                  <a:gd name="T0" fmla="*/ 0 w 224"/>
                  <a:gd name="T1" fmla="*/ 68 h 68"/>
                  <a:gd name="T2" fmla="*/ 0 w 224"/>
                  <a:gd name="T3" fmla="*/ 32 h 68"/>
                  <a:gd name="T4" fmla="*/ 0 w 224"/>
                  <a:gd name="T5" fmla="*/ 32 h 68"/>
                  <a:gd name="T6" fmla="*/ 0 w 224"/>
                  <a:gd name="T7" fmla="*/ 25 h 68"/>
                  <a:gd name="T8" fmla="*/ 2 w 224"/>
                  <a:gd name="T9" fmla="*/ 19 h 68"/>
                  <a:gd name="T10" fmla="*/ 5 w 224"/>
                  <a:gd name="T11" fmla="*/ 14 h 68"/>
                  <a:gd name="T12" fmla="*/ 9 w 224"/>
                  <a:gd name="T13" fmla="*/ 10 h 68"/>
                  <a:gd name="T14" fmla="*/ 13 w 224"/>
                  <a:gd name="T15" fmla="*/ 6 h 68"/>
                  <a:gd name="T16" fmla="*/ 19 w 224"/>
                  <a:gd name="T17" fmla="*/ 3 h 68"/>
                  <a:gd name="T18" fmla="*/ 24 w 224"/>
                  <a:gd name="T19" fmla="*/ 1 h 68"/>
                  <a:gd name="T20" fmla="*/ 31 w 224"/>
                  <a:gd name="T21" fmla="*/ 0 h 68"/>
                  <a:gd name="T22" fmla="*/ 193 w 224"/>
                  <a:gd name="T23" fmla="*/ 0 h 68"/>
                  <a:gd name="T24" fmla="*/ 193 w 224"/>
                  <a:gd name="T25" fmla="*/ 0 h 68"/>
                  <a:gd name="T26" fmla="*/ 199 w 224"/>
                  <a:gd name="T27" fmla="*/ 1 h 68"/>
                  <a:gd name="T28" fmla="*/ 205 w 224"/>
                  <a:gd name="T29" fmla="*/ 3 h 68"/>
                  <a:gd name="T30" fmla="*/ 210 w 224"/>
                  <a:gd name="T31" fmla="*/ 6 h 68"/>
                  <a:gd name="T32" fmla="*/ 215 w 224"/>
                  <a:gd name="T33" fmla="*/ 10 h 68"/>
                  <a:gd name="T34" fmla="*/ 219 w 224"/>
                  <a:gd name="T35" fmla="*/ 14 h 68"/>
                  <a:gd name="T36" fmla="*/ 222 w 224"/>
                  <a:gd name="T37" fmla="*/ 19 h 68"/>
                  <a:gd name="T38" fmla="*/ 224 w 224"/>
                  <a:gd name="T39" fmla="*/ 25 h 68"/>
                  <a:gd name="T40" fmla="*/ 224 w 224"/>
                  <a:gd name="T41" fmla="*/ 32 h 68"/>
                  <a:gd name="T42" fmla="*/ 224 w 224"/>
                  <a:gd name="T43" fmla="*/ 68 h 68"/>
                  <a:gd name="T44" fmla="*/ 0 w 224"/>
                  <a:gd name="T45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4" h="68">
                    <a:moveTo>
                      <a:pt x="0" y="68"/>
                    </a:moveTo>
                    <a:lnTo>
                      <a:pt x="0" y="32"/>
                    </a:lnTo>
                    <a:lnTo>
                      <a:pt x="0" y="32"/>
                    </a:lnTo>
                    <a:lnTo>
                      <a:pt x="0" y="25"/>
                    </a:lnTo>
                    <a:lnTo>
                      <a:pt x="2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9" y="3"/>
                    </a:lnTo>
                    <a:lnTo>
                      <a:pt x="24" y="1"/>
                    </a:lnTo>
                    <a:lnTo>
                      <a:pt x="31" y="0"/>
                    </a:lnTo>
                    <a:lnTo>
                      <a:pt x="193" y="0"/>
                    </a:lnTo>
                    <a:lnTo>
                      <a:pt x="193" y="0"/>
                    </a:lnTo>
                    <a:lnTo>
                      <a:pt x="199" y="1"/>
                    </a:lnTo>
                    <a:lnTo>
                      <a:pt x="205" y="3"/>
                    </a:lnTo>
                    <a:lnTo>
                      <a:pt x="210" y="6"/>
                    </a:lnTo>
                    <a:lnTo>
                      <a:pt x="215" y="10"/>
                    </a:lnTo>
                    <a:lnTo>
                      <a:pt x="219" y="14"/>
                    </a:lnTo>
                    <a:lnTo>
                      <a:pt x="222" y="19"/>
                    </a:lnTo>
                    <a:lnTo>
                      <a:pt x="224" y="25"/>
                    </a:lnTo>
                    <a:lnTo>
                      <a:pt x="224" y="32"/>
                    </a:lnTo>
                    <a:lnTo>
                      <a:pt x="224" y="68"/>
                    </a:lnTo>
                    <a:lnTo>
                      <a:pt x="0" y="68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</p:grpSp>
      </p:grpSp>
      <p:grpSp>
        <p:nvGrpSpPr>
          <p:cNvPr id="151" name="组合 150"/>
          <p:cNvGrpSpPr/>
          <p:nvPr/>
        </p:nvGrpSpPr>
        <p:grpSpPr>
          <a:xfrm>
            <a:off x="5852322" y="1872218"/>
            <a:ext cx="299979" cy="338055"/>
            <a:chOff x="6644640" y="1805624"/>
            <a:chExt cx="441960" cy="441960"/>
          </a:xfrm>
          <a:solidFill>
            <a:srgbClr val="1B4367"/>
          </a:solidFill>
        </p:grpSpPr>
        <p:sp>
          <p:nvSpPr>
            <p:cNvPr id="152" name="椭圆 151"/>
            <p:cNvSpPr/>
            <p:nvPr/>
          </p:nvSpPr>
          <p:spPr>
            <a:xfrm>
              <a:off x="6644640" y="1805624"/>
              <a:ext cx="441960" cy="441960"/>
            </a:xfrm>
            <a:prstGeom prst="ellipse">
              <a:avLst/>
            </a:prstGeom>
            <a:grpFill/>
            <a:ln w="127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53" name="组合 152"/>
            <p:cNvGrpSpPr/>
            <p:nvPr/>
          </p:nvGrpSpPr>
          <p:grpSpPr>
            <a:xfrm>
              <a:off x="6789336" y="1906698"/>
              <a:ext cx="152568" cy="239812"/>
              <a:chOff x="6694488" y="6135688"/>
              <a:chExt cx="541338" cy="850900"/>
            </a:xfrm>
            <a:grpFill/>
          </p:grpSpPr>
          <p:sp>
            <p:nvSpPr>
              <p:cNvPr id="154" name="Freeform 33"/>
              <p:cNvSpPr>
                <a:spLocks/>
              </p:cNvSpPr>
              <p:nvPr/>
            </p:nvSpPr>
            <p:spPr bwMode="auto">
              <a:xfrm>
                <a:off x="6723063" y="6188075"/>
                <a:ext cx="482600" cy="742950"/>
              </a:xfrm>
              <a:custGeom>
                <a:avLst/>
                <a:gdLst>
                  <a:gd name="T0" fmla="*/ 304 w 304"/>
                  <a:gd name="T1" fmla="*/ 0 h 468"/>
                  <a:gd name="T2" fmla="*/ 0 w 304"/>
                  <a:gd name="T3" fmla="*/ 86 h 468"/>
                  <a:gd name="T4" fmla="*/ 1 w 304"/>
                  <a:gd name="T5" fmla="*/ 98 h 468"/>
                  <a:gd name="T6" fmla="*/ 4 w 304"/>
                  <a:gd name="T7" fmla="*/ 120 h 468"/>
                  <a:gd name="T8" fmla="*/ 11 w 304"/>
                  <a:gd name="T9" fmla="*/ 142 h 468"/>
                  <a:gd name="T10" fmla="*/ 21 w 304"/>
                  <a:gd name="T11" fmla="*/ 162 h 468"/>
                  <a:gd name="T12" fmla="*/ 34 w 304"/>
                  <a:gd name="T13" fmla="*/ 180 h 468"/>
                  <a:gd name="T14" fmla="*/ 49 w 304"/>
                  <a:gd name="T15" fmla="*/ 197 h 468"/>
                  <a:gd name="T16" fmla="*/ 66 w 304"/>
                  <a:gd name="T17" fmla="*/ 210 h 468"/>
                  <a:gd name="T18" fmla="*/ 85 w 304"/>
                  <a:gd name="T19" fmla="*/ 222 h 468"/>
                  <a:gd name="T20" fmla="*/ 95 w 304"/>
                  <a:gd name="T21" fmla="*/ 226 h 468"/>
                  <a:gd name="T22" fmla="*/ 75 w 304"/>
                  <a:gd name="T23" fmla="*/ 236 h 468"/>
                  <a:gd name="T24" fmla="*/ 57 w 304"/>
                  <a:gd name="T25" fmla="*/ 249 h 468"/>
                  <a:gd name="T26" fmla="*/ 41 w 304"/>
                  <a:gd name="T27" fmla="*/ 264 h 468"/>
                  <a:gd name="T28" fmla="*/ 27 w 304"/>
                  <a:gd name="T29" fmla="*/ 282 h 468"/>
                  <a:gd name="T30" fmla="*/ 16 w 304"/>
                  <a:gd name="T31" fmla="*/ 301 h 468"/>
                  <a:gd name="T32" fmla="*/ 7 w 304"/>
                  <a:gd name="T33" fmla="*/ 322 h 468"/>
                  <a:gd name="T34" fmla="*/ 2 w 304"/>
                  <a:gd name="T35" fmla="*/ 344 h 468"/>
                  <a:gd name="T36" fmla="*/ 0 w 304"/>
                  <a:gd name="T37" fmla="*/ 368 h 468"/>
                  <a:gd name="T38" fmla="*/ 304 w 304"/>
                  <a:gd name="T39" fmla="*/ 468 h 468"/>
                  <a:gd name="T40" fmla="*/ 304 w 304"/>
                  <a:gd name="T41" fmla="*/ 368 h 468"/>
                  <a:gd name="T42" fmla="*/ 302 w 304"/>
                  <a:gd name="T43" fmla="*/ 344 h 468"/>
                  <a:gd name="T44" fmla="*/ 297 w 304"/>
                  <a:gd name="T45" fmla="*/ 322 h 468"/>
                  <a:gd name="T46" fmla="*/ 289 w 304"/>
                  <a:gd name="T47" fmla="*/ 301 h 468"/>
                  <a:gd name="T48" fmla="*/ 277 w 304"/>
                  <a:gd name="T49" fmla="*/ 282 h 468"/>
                  <a:gd name="T50" fmla="*/ 264 w 304"/>
                  <a:gd name="T51" fmla="*/ 264 h 468"/>
                  <a:gd name="T52" fmla="*/ 247 w 304"/>
                  <a:gd name="T53" fmla="*/ 249 h 468"/>
                  <a:gd name="T54" fmla="*/ 229 w 304"/>
                  <a:gd name="T55" fmla="*/ 236 h 468"/>
                  <a:gd name="T56" fmla="*/ 209 w 304"/>
                  <a:gd name="T57" fmla="*/ 226 h 468"/>
                  <a:gd name="T58" fmla="*/ 219 w 304"/>
                  <a:gd name="T59" fmla="*/ 222 h 468"/>
                  <a:gd name="T60" fmla="*/ 238 w 304"/>
                  <a:gd name="T61" fmla="*/ 210 h 468"/>
                  <a:gd name="T62" fmla="*/ 256 w 304"/>
                  <a:gd name="T63" fmla="*/ 197 h 468"/>
                  <a:gd name="T64" fmla="*/ 271 w 304"/>
                  <a:gd name="T65" fmla="*/ 180 h 468"/>
                  <a:gd name="T66" fmla="*/ 283 w 304"/>
                  <a:gd name="T67" fmla="*/ 162 h 468"/>
                  <a:gd name="T68" fmla="*/ 293 w 304"/>
                  <a:gd name="T69" fmla="*/ 142 h 468"/>
                  <a:gd name="T70" fmla="*/ 300 w 304"/>
                  <a:gd name="T71" fmla="*/ 120 h 468"/>
                  <a:gd name="T72" fmla="*/ 304 w 304"/>
                  <a:gd name="T73" fmla="*/ 98 h 468"/>
                  <a:gd name="T74" fmla="*/ 304 w 304"/>
                  <a:gd name="T75" fmla="*/ 86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4" h="468">
                    <a:moveTo>
                      <a:pt x="304" y="86"/>
                    </a:moveTo>
                    <a:lnTo>
                      <a:pt x="304" y="0"/>
                    </a:lnTo>
                    <a:lnTo>
                      <a:pt x="0" y="0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1" y="98"/>
                    </a:lnTo>
                    <a:lnTo>
                      <a:pt x="2" y="109"/>
                    </a:lnTo>
                    <a:lnTo>
                      <a:pt x="4" y="120"/>
                    </a:lnTo>
                    <a:lnTo>
                      <a:pt x="7" y="131"/>
                    </a:lnTo>
                    <a:lnTo>
                      <a:pt x="11" y="142"/>
                    </a:lnTo>
                    <a:lnTo>
                      <a:pt x="16" y="152"/>
                    </a:lnTo>
                    <a:lnTo>
                      <a:pt x="21" y="162"/>
                    </a:lnTo>
                    <a:lnTo>
                      <a:pt x="27" y="172"/>
                    </a:lnTo>
                    <a:lnTo>
                      <a:pt x="34" y="180"/>
                    </a:lnTo>
                    <a:lnTo>
                      <a:pt x="41" y="189"/>
                    </a:lnTo>
                    <a:lnTo>
                      <a:pt x="49" y="197"/>
                    </a:lnTo>
                    <a:lnTo>
                      <a:pt x="57" y="204"/>
                    </a:lnTo>
                    <a:lnTo>
                      <a:pt x="66" y="210"/>
                    </a:lnTo>
                    <a:lnTo>
                      <a:pt x="75" y="216"/>
                    </a:lnTo>
                    <a:lnTo>
                      <a:pt x="85" y="222"/>
                    </a:lnTo>
                    <a:lnTo>
                      <a:pt x="95" y="226"/>
                    </a:lnTo>
                    <a:lnTo>
                      <a:pt x="95" y="226"/>
                    </a:lnTo>
                    <a:lnTo>
                      <a:pt x="85" y="231"/>
                    </a:lnTo>
                    <a:lnTo>
                      <a:pt x="75" y="236"/>
                    </a:lnTo>
                    <a:lnTo>
                      <a:pt x="66" y="242"/>
                    </a:lnTo>
                    <a:lnTo>
                      <a:pt x="57" y="249"/>
                    </a:lnTo>
                    <a:lnTo>
                      <a:pt x="49" y="256"/>
                    </a:lnTo>
                    <a:lnTo>
                      <a:pt x="41" y="264"/>
                    </a:lnTo>
                    <a:lnTo>
                      <a:pt x="34" y="272"/>
                    </a:lnTo>
                    <a:lnTo>
                      <a:pt x="27" y="282"/>
                    </a:lnTo>
                    <a:lnTo>
                      <a:pt x="21" y="291"/>
                    </a:lnTo>
                    <a:lnTo>
                      <a:pt x="16" y="301"/>
                    </a:lnTo>
                    <a:lnTo>
                      <a:pt x="11" y="312"/>
                    </a:lnTo>
                    <a:lnTo>
                      <a:pt x="7" y="322"/>
                    </a:lnTo>
                    <a:lnTo>
                      <a:pt x="4" y="333"/>
                    </a:lnTo>
                    <a:lnTo>
                      <a:pt x="2" y="344"/>
                    </a:lnTo>
                    <a:lnTo>
                      <a:pt x="1" y="356"/>
                    </a:lnTo>
                    <a:lnTo>
                      <a:pt x="0" y="368"/>
                    </a:lnTo>
                    <a:lnTo>
                      <a:pt x="0" y="468"/>
                    </a:lnTo>
                    <a:lnTo>
                      <a:pt x="304" y="468"/>
                    </a:lnTo>
                    <a:lnTo>
                      <a:pt x="304" y="368"/>
                    </a:lnTo>
                    <a:lnTo>
                      <a:pt x="304" y="368"/>
                    </a:lnTo>
                    <a:lnTo>
                      <a:pt x="304" y="356"/>
                    </a:lnTo>
                    <a:lnTo>
                      <a:pt x="302" y="344"/>
                    </a:lnTo>
                    <a:lnTo>
                      <a:pt x="300" y="333"/>
                    </a:lnTo>
                    <a:lnTo>
                      <a:pt x="297" y="322"/>
                    </a:lnTo>
                    <a:lnTo>
                      <a:pt x="293" y="312"/>
                    </a:lnTo>
                    <a:lnTo>
                      <a:pt x="289" y="301"/>
                    </a:lnTo>
                    <a:lnTo>
                      <a:pt x="283" y="291"/>
                    </a:lnTo>
                    <a:lnTo>
                      <a:pt x="277" y="282"/>
                    </a:lnTo>
                    <a:lnTo>
                      <a:pt x="271" y="272"/>
                    </a:lnTo>
                    <a:lnTo>
                      <a:pt x="264" y="264"/>
                    </a:lnTo>
                    <a:lnTo>
                      <a:pt x="256" y="256"/>
                    </a:lnTo>
                    <a:lnTo>
                      <a:pt x="247" y="249"/>
                    </a:lnTo>
                    <a:lnTo>
                      <a:pt x="238" y="242"/>
                    </a:lnTo>
                    <a:lnTo>
                      <a:pt x="229" y="236"/>
                    </a:lnTo>
                    <a:lnTo>
                      <a:pt x="219" y="231"/>
                    </a:lnTo>
                    <a:lnTo>
                      <a:pt x="209" y="226"/>
                    </a:lnTo>
                    <a:lnTo>
                      <a:pt x="209" y="226"/>
                    </a:lnTo>
                    <a:lnTo>
                      <a:pt x="219" y="222"/>
                    </a:lnTo>
                    <a:lnTo>
                      <a:pt x="229" y="216"/>
                    </a:lnTo>
                    <a:lnTo>
                      <a:pt x="238" y="210"/>
                    </a:lnTo>
                    <a:lnTo>
                      <a:pt x="247" y="204"/>
                    </a:lnTo>
                    <a:lnTo>
                      <a:pt x="256" y="197"/>
                    </a:lnTo>
                    <a:lnTo>
                      <a:pt x="264" y="189"/>
                    </a:lnTo>
                    <a:lnTo>
                      <a:pt x="271" y="180"/>
                    </a:lnTo>
                    <a:lnTo>
                      <a:pt x="277" y="172"/>
                    </a:lnTo>
                    <a:lnTo>
                      <a:pt x="283" y="162"/>
                    </a:lnTo>
                    <a:lnTo>
                      <a:pt x="289" y="152"/>
                    </a:lnTo>
                    <a:lnTo>
                      <a:pt x="293" y="142"/>
                    </a:lnTo>
                    <a:lnTo>
                      <a:pt x="297" y="131"/>
                    </a:lnTo>
                    <a:lnTo>
                      <a:pt x="300" y="120"/>
                    </a:lnTo>
                    <a:lnTo>
                      <a:pt x="302" y="109"/>
                    </a:lnTo>
                    <a:lnTo>
                      <a:pt x="304" y="98"/>
                    </a:lnTo>
                    <a:lnTo>
                      <a:pt x="304" y="86"/>
                    </a:lnTo>
                    <a:lnTo>
                      <a:pt x="304" y="86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  <p:sp>
            <p:nvSpPr>
              <p:cNvPr id="155" name="Line 34"/>
              <p:cNvSpPr>
                <a:spLocks noChangeShapeType="1"/>
              </p:cNvSpPr>
              <p:nvPr/>
            </p:nvSpPr>
            <p:spPr bwMode="auto">
              <a:xfrm>
                <a:off x="6694488" y="6135688"/>
                <a:ext cx="541338" cy="0"/>
              </a:xfrm>
              <a:prstGeom prst="line">
                <a:avLst/>
              </a:pr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  <p:sp>
            <p:nvSpPr>
              <p:cNvPr id="156" name="Line 35"/>
              <p:cNvSpPr>
                <a:spLocks noChangeShapeType="1"/>
              </p:cNvSpPr>
              <p:nvPr/>
            </p:nvSpPr>
            <p:spPr bwMode="auto">
              <a:xfrm>
                <a:off x="6694488" y="6986588"/>
                <a:ext cx="541338" cy="0"/>
              </a:xfrm>
              <a:prstGeom prst="line">
                <a:avLst/>
              </a:pr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  <p:sp>
            <p:nvSpPr>
              <p:cNvPr id="157" name="Freeform 36"/>
              <p:cNvSpPr>
                <a:spLocks/>
              </p:cNvSpPr>
              <p:nvPr/>
            </p:nvSpPr>
            <p:spPr bwMode="auto">
              <a:xfrm>
                <a:off x="6799263" y="6765925"/>
                <a:ext cx="331788" cy="165100"/>
              </a:xfrm>
              <a:custGeom>
                <a:avLst/>
                <a:gdLst>
                  <a:gd name="T0" fmla="*/ 0 w 209"/>
                  <a:gd name="T1" fmla="*/ 104 h 104"/>
                  <a:gd name="T2" fmla="*/ 105 w 209"/>
                  <a:gd name="T3" fmla="*/ 0 h 104"/>
                  <a:gd name="T4" fmla="*/ 209 w 209"/>
                  <a:gd name="T5" fmla="*/ 104 h 104"/>
                  <a:gd name="T6" fmla="*/ 0 w 209"/>
                  <a:gd name="T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" h="104">
                    <a:moveTo>
                      <a:pt x="0" y="104"/>
                    </a:moveTo>
                    <a:lnTo>
                      <a:pt x="105" y="0"/>
                    </a:lnTo>
                    <a:lnTo>
                      <a:pt x="209" y="104"/>
                    </a:lnTo>
                    <a:lnTo>
                      <a:pt x="0" y="104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  <p:sp>
            <p:nvSpPr>
              <p:cNvPr id="158" name="Freeform 37"/>
              <p:cNvSpPr>
                <a:spLocks/>
              </p:cNvSpPr>
              <p:nvPr/>
            </p:nvSpPr>
            <p:spPr bwMode="auto">
              <a:xfrm>
                <a:off x="6842125" y="6394450"/>
                <a:ext cx="246063" cy="122238"/>
              </a:xfrm>
              <a:custGeom>
                <a:avLst/>
                <a:gdLst>
                  <a:gd name="T0" fmla="*/ 155 w 155"/>
                  <a:gd name="T1" fmla="*/ 0 h 77"/>
                  <a:gd name="T2" fmla="*/ 78 w 155"/>
                  <a:gd name="T3" fmla="*/ 77 h 77"/>
                  <a:gd name="T4" fmla="*/ 0 w 155"/>
                  <a:gd name="T5" fmla="*/ 0 h 77"/>
                  <a:gd name="T6" fmla="*/ 155 w 155"/>
                  <a:gd name="T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5" h="77">
                    <a:moveTo>
                      <a:pt x="155" y="0"/>
                    </a:moveTo>
                    <a:lnTo>
                      <a:pt x="78" y="77"/>
                    </a:lnTo>
                    <a:lnTo>
                      <a:pt x="0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  <p:sp>
            <p:nvSpPr>
              <p:cNvPr id="159" name="Line 38"/>
              <p:cNvSpPr>
                <a:spLocks noChangeShapeType="1"/>
              </p:cNvSpPr>
              <p:nvPr/>
            </p:nvSpPr>
            <p:spPr bwMode="auto">
              <a:xfrm>
                <a:off x="6965950" y="6559550"/>
                <a:ext cx="0" cy="42863"/>
              </a:xfrm>
              <a:prstGeom prst="line">
                <a:avLst/>
              </a:pr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  <p:sp>
            <p:nvSpPr>
              <p:cNvPr id="160" name="Line 39"/>
              <p:cNvSpPr>
                <a:spLocks noChangeShapeType="1"/>
              </p:cNvSpPr>
              <p:nvPr/>
            </p:nvSpPr>
            <p:spPr bwMode="auto">
              <a:xfrm>
                <a:off x="6965950" y="6640513"/>
                <a:ext cx="0" cy="41275"/>
              </a:xfrm>
              <a:prstGeom prst="line">
                <a:avLst/>
              </a:pr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  <p:sp>
            <p:nvSpPr>
              <p:cNvPr id="161" name="Line 40"/>
              <p:cNvSpPr>
                <a:spLocks noChangeShapeType="1"/>
              </p:cNvSpPr>
              <p:nvPr/>
            </p:nvSpPr>
            <p:spPr bwMode="auto">
              <a:xfrm>
                <a:off x="6965950" y="6718300"/>
                <a:ext cx="0" cy="42863"/>
              </a:xfrm>
              <a:prstGeom prst="line">
                <a:avLst/>
              </a:pr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ea typeface="+mn-ea"/>
                  <a:cs typeface="+mn-ea"/>
                </a:endParaRPr>
              </a:p>
            </p:txBody>
          </p:sp>
        </p:grpSp>
      </p:grpSp>
      <p:sp>
        <p:nvSpPr>
          <p:cNvPr id="162" name="内容占位符 2"/>
          <p:cNvSpPr txBox="1">
            <a:spLocks/>
          </p:cNvSpPr>
          <p:nvPr/>
        </p:nvSpPr>
        <p:spPr>
          <a:xfrm>
            <a:off x="4000389" y="3817721"/>
            <a:ext cx="1463123" cy="593262"/>
          </a:xfrm>
          <a:prstGeom prst="rect">
            <a:avLst/>
          </a:prstGeom>
        </p:spPr>
        <p:txBody>
          <a:bodyPr vert="horz" lIns="121908" tIns="60954" rIns="121908" bIns="60954" rtlCol="0" anchor="t">
            <a:normAutofit fontScale="92500" lnSpcReduction="20000"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1400" dirty="0" smtClean="0">
                <a:solidFill>
                  <a:schemeClr val="tx1"/>
                </a:solidFill>
                <a:ea typeface="+mn-ea"/>
                <a:cs typeface="+mn-ea"/>
              </a:rPr>
              <a:t>ARM Cortex-M3</a:t>
            </a:r>
            <a:r>
              <a:rPr lang="zh-CN" altLang="en-US" sz="1400" dirty="0" smtClean="0">
                <a:solidFill>
                  <a:schemeClr val="tx1"/>
                </a:solidFill>
                <a:ea typeface="+mn-ea"/>
                <a:cs typeface="+mn-ea"/>
              </a:rPr>
              <a:t>内核</a:t>
            </a:r>
            <a:endParaRPr lang="zh-CN" altLang="en-US" sz="1400" dirty="0">
              <a:solidFill>
                <a:schemeClr val="tx1"/>
              </a:solidFill>
              <a:ea typeface="+mn-ea"/>
              <a:cs typeface="+mn-ea"/>
            </a:endParaRPr>
          </a:p>
        </p:txBody>
      </p:sp>
      <p:cxnSp>
        <p:nvCxnSpPr>
          <p:cNvPr id="163" name="直接连接符 162"/>
          <p:cNvCxnSpPr/>
          <p:nvPr/>
        </p:nvCxnSpPr>
        <p:spPr>
          <a:xfrm>
            <a:off x="4022916" y="3552286"/>
            <a:ext cx="0" cy="937164"/>
          </a:xfrm>
          <a:prstGeom prst="line">
            <a:avLst/>
          </a:prstGeom>
          <a:ln w="12700">
            <a:solidFill>
              <a:srgbClr val="1B4367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内容占位符 2"/>
          <p:cNvSpPr txBox="1">
            <a:spLocks/>
          </p:cNvSpPr>
          <p:nvPr/>
        </p:nvSpPr>
        <p:spPr>
          <a:xfrm>
            <a:off x="3835159" y="2110045"/>
            <a:ext cx="1275461" cy="664556"/>
          </a:xfrm>
          <a:prstGeom prst="rect">
            <a:avLst/>
          </a:prstGeom>
        </p:spPr>
        <p:txBody>
          <a:bodyPr vert="horz" lIns="121908" tIns="60954" rIns="121908" bIns="60954" rtlCol="0" anchor="t">
            <a:normAutofit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1400" dirty="0" smtClean="0">
                <a:solidFill>
                  <a:schemeClr val="tx1"/>
                </a:solidFill>
                <a:ea typeface="+mn-ea"/>
                <a:cs typeface="+mn-ea"/>
              </a:rPr>
              <a:t>IEEE802.15.4</a:t>
            </a:r>
            <a:r>
              <a:rPr lang="zh-CN" altLang="en-US" sz="1400" dirty="0" smtClean="0">
                <a:solidFill>
                  <a:schemeClr val="tx1"/>
                </a:solidFill>
                <a:ea typeface="+mn-ea"/>
                <a:cs typeface="+mn-ea"/>
              </a:rPr>
              <a:t>收发器</a:t>
            </a:r>
            <a:endParaRPr lang="en-US" altLang="zh-CN" sz="1400" dirty="0">
              <a:solidFill>
                <a:schemeClr val="tx1"/>
              </a:solidFill>
              <a:ea typeface="+mn-ea"/>
              <a:cs typeface="+mn-ea"/>
            </a:endParaRPr>
          </a:p>
        </p:txBody>
      </p:sp>
      <p:sp>
        <p:nvSpPr>
          <p:cNvPr id="165" name="内容占位符 2"/>
          <p:cNvSpPr txBox="1">
            <a:spLocks/>
          </p:cNvSpPr>
          <p:nvPr/>
        </p:nvSpPr>
        <p:spPr>
          <a:xfrm>
            <a:off x="5877171" y="2393704"/>
            <a:ext cx="1211225" cy="664556"/>
          </a:xfrm>
          <a:prstGeom prst="rect">
            <a:avLst/>
          </a:prstGeom>
        </p:spPr>
        <p:txBody>
          <a:bodyPr vert="horz" lIns="121908" tIns="60954" rIns="121908" bIns="60954" rtlCol="0" anchor="t">
            <a:normAutofit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400" dirty="0" smtClean="0">
                <a:solidFill>
                  <a:schemeClr val="tx1"/>
                </a:solidFill>
                <a:ea typeface="+mn-ea"/>
                <a:cs typeface="+mn-ea"/>
              </a:rPr>
              <a:t>高度可配置</a:t>
            </a:r>
            <a:r>
              <a:rPr lang="en-US" altLang="zh-CN" sz="1400" dirty="0" smtClean="0">
                <a:solidFill>
                  <a:schemeClr val="tx1"/>
                </a:solidFill>
                <a:ea typeface="+mn-ea"/>
                <a:cs typeface="+mn-ea"/>
              </a:rPr>
              <a:t>GPIO</a:t>
            </a:r>
            <a:endParaRPr lang="en-US" altLang="zh-CN" sz="1400" dirty="0">
              <a:solidFill>
                <a:schemeClr val="tx1"/>
              </a:solidFill>
              <a:ea typeface="+mn-ea"/>
              <a:cs typeface="+mn-ea"/>
            </a:endParaRPr>
          </a:p>
        </p:txBody>
      </p:sp>
      <p:cxnSp>
        <p:nvCxnSpPr>
          <p:cNvPr id="166" name="直接连接符 165"/>
          <p:cNvCxnSpPr/>
          <p:nvPr/>
        </p:nvCxnSpPr>
        <p:spPr>
          <a:xfrm flipV="1">
            <a:off x="5090899" y="1896185"/>
            <a:ext cx="7031" cy="901860"/>
          </a:xfrm>
          <a:prstGeom prst="line">
            <a:avLst/>
          </a:prstGeom>
          <a:ln w="12700">
            <a:solidFill>
              <a:srgbClr val="1B4367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5989063" y="2210273"/>
            <a:ext cx="0" cy="871979"/>
          </a:xfrm>
          <a:prstGeom prst="line">
            <a:avLst/>
          </a:prstGeom>
          <a:ln w="12700">
            <a:solidFill>
              <a:srgbClr val="1B4367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 flipV="1">
            <a:off x="7037693" y="850675"/>
            <a:ext cx="0" cy="734376"/>
          </a:xfrm>
          <a:prstGeom prst="line">
            <a:avLst/>
          </a:prstGeom>
          <a:ln w="12700">
            <a:solidFill>
              <a:srgbClr val="1B4367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内容占位符 2"/>
          <p:cNvSpPr txBox="1">
            <a:spLocks/>
          </p:cNvSpPr>
          <p:nvPr/>
        </p:nvSpPr>
        <p:spPr>
          <a:xfrm>
            <a:off x="5656971" y="993774"/>
            <a:ext cx="1430557" cy="664556"/>
          </a:xfrm>
          <a:prstGeom prst="rect">
            <a:avLst/>
          </a:prstGeom>
        </p:spPr>
        <p:txBody>
          <a:bodyPr vert="horz" lIns="121908" tIns="60954" rIns="121908" bIns="60954" rtlCol="0" anchor="t">
            <a:noAutofit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1400" dirty="0" smtClean="0">
                <a:solidFill>
                  <a:schemeClr val="tx1"/>
                </a:solidFill>
                <a:ea typeface="+mn-ea"/>
                <a:cs typeface="+mn-ea"/>
              </a:rPr>
              <a:t>JTAG</a:t>
            </a:r>
            <a:r>
              <a:rPr lang="zh-CN" altLang="en-US" sz="1400" dirty="0" smtClean="0">
                <a:solidFill>
                  <a:schemeClr val="tx1"/>
                </a:solidFill>
                <a:ea typeface="+mn-ea"/>
                <a:cs typeface="+mn-ea"/>
              </a:rPr>
              <a:t>接口</a:t>
            </a:r>
            <a:endParaRPr lang="en-US" altLang="zh-CN" sz="1400" dirty="0">
              <a:solidFill>
                <a:schemeClr val="tx1"/>
              </a:solidFill>
              <a:ea typeface="+mn-ea"/>
              <a:cs typeface="+mn-ea"/>
            </a:endParaRPr>
          </a:p>
        </p:txBody>
      </p:sp>
      <p:sp>
        <p:nvSpPr>
          <p:cNvPr id="182" name="Oval 77"/>
          <p:cNvSpPr>
            <a:spLocks noChangeAspect="1"/>
          </p:cNvSpPr>
          <p:nvPr/>
        </p:nvSpPr>
        <p:spPr>
          <a:xfrm>
            <a:off x="7653527" y="908268"/>
            <a:ext cx="322697" cy="340753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+mn-ea"/>
              <a:cs typeface="+mn-ea"/>
            </a:endParaRPr>
          </a:p>
        </p:txBody>
      </p:sp>
      <p:sp>
        <p:nvSpPr>
          <p:cNvPr id="183" name="Freeform 140"/>
          <p:cNvSpPr>
            <a:spLocks noEditPoints="1"/>
          </p:cNvSpPr>
          <p:nvPr/>
        </p:nvSpPr>
        <p:spPr bwMode="auto">
          <a:xfrm>
            <a:off x="8046698" y="850675"/>
            <a:ext cx="162946" cy="175740"/>
          </a:xfrm>
          <a:custGeom>
            <a:avLst/>
            <a:gdLst>
              <a:gd name="T0" fmla="*/ 103 w 112"/>
              <a:gd name="T1" fmla="*/ 47 h 112"/>
              <a:gd name="T2" fmla="*/ 106 w 112"/>
              <a:gd name="T3" fmla="*/ 36 h 112"/>
              <a:gd name="T4" fmla="*/ 102 w 112"/>
              <a:gd name="T5" fmla="*/ 22 h 112"/>
              <a:gd name="T6" fmla="*/ 92 w 112"/>
              <a:gd name="T7" fmla="*/ 25 h 112"/>
              <a:gd name="T8" fmla="*/ 90 w 112"/>
              <a:gd name="T9" fmla="*/ 14 h 112"/>
              <a:gd name="T10" fmla="*/ 79 w 112"/>
              <a:gd name="T11" fmla="*/ 4 h 112"/>
              <a:gd name="T12" fmla="*/ 71 w 112"/>
              <a:gd name="T13" fmla="*/ 11 h 112"/>
              <a:gd name="T14" fmla="*/ 64 w 112"/>
              <a:gd name="T15" fmla="*/ 3 h 112"/>
              <a:gd name="T16" fmla="*/ 50 w 112"/>
              <a:gd name="T17" fmla="*/ 0 h 112"/>
              <a:gd name="T18" fmla="*/ 47 w 112"/>
              <a:gd name="T19" fmla="*/ 10 h 112"/>
              <a:gd name="T20" fmla="*/ 37 w 112"/>
              <a:gd name="T21" fmla="*/ 6 h 112"/>
              <a:gd name="T22" fmla="*/ 23 w 112"/>
              <a:gd name="T23" fmla="*/ 11 h 112"/>
              <a:gd name="T24" fmla="*/ 25 w 112"/>
              <a:gd name="T25" fmla="*/ 20 h 112"/>
              <a:gd name="T26" fmla="*/ 14 w 112"/>
              <a:gd name="T27" fmla="*/ 22 h 112"/>
              <a:gd name="T28" fmla="*/ 5 w 112"/>
              <a:gd name="T29" fmla="*/ 33 h 112"/>
              <a:gd name="T30" fmla="*/ 12 w 112"/>
              <a:gd name="T31" fmla="*/ 41 h 112"/>
              <a:gd name="T32" fmla="*/ 3 w 112"/>
              <a:gd name="T33" fmla="*/ 48 h 112"/>
              <a:gd name="T34" fmla="*/ 0 w 112"/>
              <a:gd name="T35" fmla="*/ 62 h 112"/>
              <a:gd name="T36" fmla="*/ 10 w 112"/>
              <a:gd name="T37" fmla="*/ 65 h 112"/>
              <a:gd name="T38" fmla="*/ 6 w 112"/>
              <a:gd name="T39" fmla="*/ 75 h 112"/>
              <a:gd name="T40" fmla="*/ 11 w 112"/>
              <a:gd name="T41" fmla="*/ 89 h 112"/>
              <a:gd name="T42" fmla="*/ 21 w 112"/>
              <a:gd name="T43" fmla="*/ 87 h 112"/>
              <a:gd name="T44" fmla="*/ 23 w 112"/>
              <a:gd name="T45" fmla="*/ 98 h 112"/>
              <a:gd name="T46" fmla="*/ 34 w 112"/>
              <a:gd name="T47" fmla="*/ 108 h 112"/>
              <a:gd name="T48" fmla="*/ 41 w 112"/>
              <a:gd name="T49" fmla="*/ 101 h 112"/>
              <a:gd name="T50" fmla="*/ 48 w 112"/>
              <a:gd name="T51" fmla="*/ 109 h 112"/>
              <a:gd name="T52" fmla="*/ 63 w 112"/>
              <a:gd name="T53" fmla="*/ 112 h 112"/>
              <a:gd name="T54" fmla="*/ 66 w 112"/>
              <a:gd name="T55" fmla="*/ 102 h 112"/>
              <a:gd name="T56" fmla="*/ 76 w 112"/>
              <a:gd name="T57" fmla="*/ 106 h 112"/>
              <a:gd name="T58" fmla="*/ 90 w 112"/>
              <a:gd name="T59" fmla="*/ 101 h 112"/>
              <a:gd name="T60" fmla="*/ 88 w 112"/>
              <a:gd name="T61" fmla="*/ 91 h 112"/>
              <a:gd name="T62" fmla="*/ 98 w 112"/>
              <a:gd name="T63" fmla="*/ 89 h 112"/>
              <a:gd name="T64" fmla="*/ 108 w 112"/>
              <a:gd name="T65" fmla="*/ 78 h 112"/>
              <a:gd name="T66" fmla="*/ 101 w 112"/>
              <a:gd name="T67" fmla="*/ 71 h 112"/>
              <a:gd name="T68" fmla="*/ 110 w 112"/>
              <a:gd name="T69" fmla="*/ 64 h 112"/>
              <a:gd name="T70" fmla="*/ 112 w 112"/>
              <a:gd name="T71" fmla="*/ 49 h 112"/>
              <a:gd name="T72" fmla="*/ 56 w 112"/>
              <a:gd name="T73" fmla="*/ 86 h 112"/>
              <a:gd name="T74" fmla="*/ 56 w 112"/>
              <a:gd name="T75" fmla="*/ 26 h 112"/>
              <a:gd name="T76" fmla="*/ 56 w 112"/>
              <a:gd name="T77" fmla="*/ 8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2" h="112">
                <a:moveTo>
                  <a:pt x="110" y="47"/>
                </a:moveTo>
                <a:cubicBezTo>
                  <a:pt x="103" y="47"/>
                  <a:pt x="103" y="47"/>
                  <a:pt x="103" y="47"/>
                </a:cubicBezTo>
                <a:cubicBezTo>
                  <a:pt x="102" y="44"/>
                  <a:pt x="101" y="42"/>
                  <a:pt x="101" y="39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8" y="35"/>
                  <a:pt x="108" y="34"/>
                  <a:pt x="107" y="32"/>
                </a:cubicBezTo>
                <a:cubicBezTo>
                  <a:pt x="102" y="22"/>
                  <a:pt x="102" y="22"/>
                  <a:pt x="102" y="22"/>
                </a:cubicBezTo>
                <a:cubicBezTo>
                  <a:pt x="101" y="21"/>
                  <a:pt x="99" y="20"/>
                  <a:pt x="98" y="21"/>
                </a:cubicBezTo>
                <a:cubicBezTo>
                  <a:pt x="92" y="25"/>
                  <a:pt x="92" y="25"/>
                  <a:pt x="92" y="25"/>
                </a:cubicBezTo>
                <a:cubicBezTo>
                  <a:pt x="90" y="23"/>
                  <a:pt x="88" y="21"/>
                  <a:pt x="87" y="20"/>
                </a:cubicBezTo>
                <a:cubicBezTo>
                  <a:pt x="90" y="14"/>
                  <a:pt x="90" y="14"/>
                  <a:pt x="90" y="14"/>
                </a:cubicBezTo>
                <a:cubicBezTo>
                  <a:pt x="91" y="12"/>
                  <a:pt x="90" y="11"/>
                  <a:pt x="89" y="10"/>
                </a:cubicBezTo>
                <a:cubicBezTo>
                  <a:pt x="79" y="4"/>
                  <a:pt x="79" y="4"/>
                  <a:pt x="79" y="4"/>
                </a:cubicBezTo>
                <a:cubicBezTo>
                  <a:pt x="77" y="3"/>
                  <a:pt x="76" y="4"/>
                  <a:pt x="75" y="5"/>
                </a:cubicBezTo>
                <a:cubicBezTo>
                  <a:pt x="71" y="11"/>
                  <a:pt x="71" y="11"/>
                  <a:pt x="71" y="11"/>
                </a:cubicBezTo>
                <a:cubicBezTo>
                  <a:pt x="69" y="10"/>
                  <a:pt x="67" y="10"/>
                  <a:pt x="64" y="9"/>
                </a:cubicBezTo>
                <a:cubicBezTo>
                  <a:pt x="64" y="3"/>
                  <a:pt x="64" y="3"/>
                  <a:pt x="64" y="3"/>
                </a:cubicBezTo>
                <a:cubicBezTo>
                  <a:pt x="64" y="1"/>
                  <a:pt x="63" y="0"/>
                  <a:pt x="6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8" y="0"/>
                  <a:pt x="47" y="1"/>
                  <a:pt x="47" y="3"/>
                </a:cubicBezTo>
                <a:cubicBezTo>
                  <a:pt x="47" y="10"/>
                  <a:pt x="47" y="10"/>
                  <a:pt x="47" y="10"/>
                </a:cubicBezTo>
                <a:cubicBezTo>
                  <a:pt x="45" y="10"/>
                  <a:pt x="42" y="11"/>
                  <a:pt x="40" y="12"/>
                </a:cubicBezTo>
                <a:cubicBezTo>
                  <a:pt x="37" y="6"/>
                  <a:pt x="37" y="6"/>
                  <a:pt x="37" y="6"/>
                </a:cubicBezTo>
                <a:cubicBezTo>
                  <a:pt x="36" y="4"/>
                  <a:pt x="34" y="4"/>
                  <a:pt x="33" y="5"/>
                </a:cubicBezTo>
                <a:cubicBezTo>
                  <a:pt x="23" y="11"/>
                  <a:pt x="23" y="11"/>
                  <a:pt x="23" y="11"/>
                </a:cubicBezTo>
                <a:cubicBezTo>
                  <a:pt x="21" y="11"/>
                  <a:pt x="21" y="13"/>
                  <a:pt x="22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3" y="22"/>
                  <a:pt x="22" y="24"/>
                  <a:pt x="20" y="26"/>
                </a:cubicBezTo>
                <a:cubicBezTo>
                  <a:pt x="14" y="22"/>
                  <a:pt x="14" y="22"/>
                  <a:pt x="14" y="22"/>
                </a:cubicBezTo>
                <a:cubicBezTo>
                  <a:pt x="13" y="22"/>
                  <a:pt x="11" y="22"/>
                  <a:pt x="10" y="23"/>
                </a:cubicBezTo>
                <a:cubicBezTo>
                  <a:pt x="5" y="33"/>
                  <a:pt x="5" y="33"/>
                  <a:pt x="5" y="33"/>
                </a:cubicBezTo>
                <a:cubicBezTo>
                  <a:pt x="4" y="35"/>
                  <a:pt x="4" y="36"/>
                  <a:pt x="6" y="37"/>
                </a:cubicBezTo>
                <a:cubicBezTo>
                  <a:pt x="12" y="41"/>
                  <a:pt x="12" y="41"/>
                  <a:pt x="12" y="41"/>
                </a:cubicBezTo>
                <a:cubicBezTo>
                  <a:pt x="11" y="43"/>
                  <a:pt x="10" y="45"/>
                  <a:pt x="10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2" y="65"/>
                  <a:pt x="3" y="65"/>
                </a:cubicBezTo>
                <a:cubicBezTo>
                  <a:pt x="10" y="65"/>
                  <a:pt x="10" y="65"/>
                  <a:pt x="10" y="65"/>
                </a:cubicBezTo>
                <a:cubicBezTo>
                  <a:pt x="11" y="68"/>
                  <a:pt x="11" y="70"/>
                  <a:pt x="12" y="72"/>
                </a:cubicBezTo>
                <a:cubicBezTo>
                  <a:pt x="6" y="75"/>
                  <a:pt x="6" y="75"/>
                  <a:pt x="6" y="75"/>
                </a:cubicBezTo>
                <a:cubicBezTo>
                  <a:pt x="5" y="76"/>
                  <a:pt x="5" y="78"/>
                  <a:pt x="5" y="79"/>
                </a:cubicBezTo>
                <a:cubicBezTo>
                  <a:pt x="11" y="89"/>
                  <a:pt x="11" y="89"/>
                  <a:pt x="11" y="89"/>
                </a:cubicBezTo>
                <a:cubicBezTo>
                  <a:pt x="12" y="91"/>
                  <a:pt x="14" y="91"/>
                  <a:pt x="15" y="90"/>
                </a:cubicBezTo>
                <a:cubicBezTo>
                  <a:pt x="21" y="87"/>
                  <a:pt x="21" y="87"/>
                  <a:pt x="21" y="87"/>
                </a:cubicBezTo>
                <a:cubicBezTo>
                  <a:pt x="23" y="89"/>
                  <a:pt x="24" y="91"/>
                  <a:pt x="26" y="92"/>
                </a:cubicBezTo>
                <a:cubicBezTo>
                  <a:pt x="23" y="98"/>
                  <a:pt x="23" y="98"/>
                  <a:pt x="23" y="98"/>
                </a:cubicBezTo>
                <a:cubicBezTo>
                  <a:pt x="22" y="99"/>
                  <a:pt x="23" y="101"/>
                  <a:pt x="24" y="102"/>
                </a:cubicBezTo>
                <a:cubicBezTo>
                  <a:pt x="34" y="108"/>
                  <a:pt x="34" y="108"/>
                  <a:pt x="34" y="108"/>
                </a:cubicBezTo>
                <a:cubicBezTo>
                  <a:pt x="35" y="108"/>
                  <a:pt x="37" y="108"/>
                  <a:pt x="38" y="106"/>
                </a:cubicBezTo>
                <a:cubicBezTo>
                  <a:pt x="41" y="101"/>
                  <a:pt x="41" y="101"/>
                  <a:pt x="41" y="101"/>
                </a:cubicBezTo>
                <a:cubicBezTo>
                  <a:pt x="44" y="101"/>
                  <a:pt x="46" y="102"/>
                  <a:pt x="48" y="102"/>
                </a:cubicBezTo>
                <a:cubicBezTo>
                  <a:pt x="48" y="109"/>
                  <a:pt x="48" y="109"/>
                  <a:pt x="48" y="109"/>
                </a:cubicBezTo>
                <a:cubicBezTo>
                  <a:pt x="48" y="111"/>
                  <a:pt x="50" y="112"/>
                  <a:pt x="51" y="112"/>
                </a:cubicBezTo>
                <a:cubicBezTo>
                  <a:pt x="63" y="112"/>
                  <a:pt x="63" y="112"/>
                  <a:pt x="63" y="112"/>
                </a:cubicBezTo>
                <a:cubicBezTo>
                  <a:pt x="64" y="112"/>
                  <a:pt x="66" y="111"/>
                  <a:pt x="66" y="109"/>
                </a:cubicBezTo>
                <a:cubicBezTo>
                  <a:pt x="66" y="102"/>
                  <a:pt x="66" y="102"/>
                  <a:pt x="66" y="102"/>
                </a:cubicBezTo>
                <a:cubicBezTo>
                  <a:pt x="68" y="102"/>
                  <a:pt x="70" y="101"/>
                  <a:pt x="73" y="100"/>
                </a:cubicBezTo>
                <a:cubicBezTo>
                  <a:pt x="76" y="106"/>
                  <a:pt x="76" y="106"/>
                  <a:pt x="76" y="106"/>
                </a:cubicBezTo>
                <a:cubicBezTo>
                  <a:pt x="77" y="107"/>
                  <a:pt x="79" y="108"/>
                  <a:pt x="80" y="107"/>
                </a:cubicBezTo>
                <a:cubicBezTo>
                  <a:pt x="90" y="101"/>
                  <a:pt x="90" y="101"/>
                  <a:pt x="90" y="101"/>
                </a:cubicBezTo>
                <a:cubicBezTo>
                  <a:pt x="91" y="100"/>
                  <a:pt x="92" y="99"/>
                  <a:pt x="91" y="97"/>
                </a:cubicBezTo>
                <a:cubicBezTo>
                  <a:pt x="88" y="91"/>
                  <a:pt x="88" y="91"/>
                  <a:pt x="88" y="91"/>
                </a:cubicBezTo>
                <a:cubicBezTo>
                  <a:pt x="89" y="90"/>
                  <a:pt x="91" y="88"/>
                  <a:pt x="93" y="86"/>
                </a:cubicBezTo>
                <a:cubicBezTo>
                  <a:pt x="98" y="89"/>
                  <a:pt x="98" y="89"/>
                  <a:pt x="98" y="89"/>
                </a:cubicBezTo>
                <a:cubicBezTo>
                  <a:pt x="100" y="90"/>
                  <a:pt x="102" y="90"/>
                  <a:pt x="102" y="88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9" y="77"/>
                  <a:pt x="108" y="75"/>
                  <a:pt x="107" y="74"/>
                </a:cubicBezTo>
                <a:cubicBezTo>
                  <a:pt x="101" y="71"/>
                  <a:pt x="101" y="71"/>
                  <a:pt x="101" y="71"/>
                </a:cubicBezTo>
                <a:cubicBezTo>
                  <a:pt x="102" y="69"/>
                  <a:pt x="102" y="66"/>
                  <a:pt x="103" y="64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1" y="64"/>
                  <a:pt x="112" y="63"/>
                  <a:pt x="112" y="61"/>
                </a:cubicBezTo>
                <a:cubicBezTo>
                  <a:pt x="112" y="49"/>
                  <a:pt x="112" y="49"/>
                  <a:pt x="112" y="49"/>
                </a:cubicBezTo>
                <a:cubicBezTo>
                  <a:pt x="112" y="48"/>
                  <a:pt x="111" y="47"/>
                  <a:pt x="110" y="47"/>
                </a:cubicBezTo>
                <a:close/>
                <a:moveTo>
                  <a:pt x="56" y="86"/>
                </a:moveTo>
                <a:cubicBezTo>
                  <a:pt x="40" y="86"/>
                  <a:pt x="26" y="72"/>
                  <a:pt x="26" y="56"/>
                </a:cubicBezTo>
                <a:cubicBezTo>
                  <a:pt x="26" y="39"/>
                  <a:pt x="40" y="26"/>
                  <a:pt x="56" y="26"/>
                </a:cubicBezTo>
                <a:cubicBezTo>
                  <a:pt x="73" y="26"/>
                  <a:pt x="86" y="39"/>
                  <a:pt x="86" y="56"/>
                </a:cubicBezTo>
                <a:cubicBezTo>
                  <a:pt x="86" y="72"/>
                  <a:pt x="73" y="86"/>
                  <a:pt x="56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08" tIns="60954" rIns="121908" bIns="60954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+mn-ea"/>
              <a:ea typeface="+mn-ea"/>
              <a:cs typeface="+mn-ea"/>
            </a:endParaRPr>
          </a:p>
        </p:txBody>
      </p:sp>
      <p:cxnSp>
        <p:nvCxnSpPr>
          <p:cNvPr id="184" name="直接连接符 183"/>
          <p:cNvCxnSpPr>
            <a:stCxn id="144" idx="7"/>
            <a:endCxn id="182" idx="3"/>
          </p:cNvCxnSpPr>
          <p:nvPr/>
        </p:nvCxnSpPr>
        <p:spPr>
          <a:xfrm flipV="1">
            <a:off x="7137362" y="1199119"/>
            <a:ext cx="563423" cy="45802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内容占位符 2"/>
          <p:cNvSpPr txBox="1">
            <a:spLocks/>
          </p:cNvSpPr>
          <p:nvPr/>
        </p:nvSpPr>
        <p:spPr>
          <a:xfrm>
            <a:off x="7571913" y="1352670"/>
            <a:ext cx="1275461" cy="664556"/>
          </a:xfrm>
          <a:prstGeom prst="rect">
            <a:avLst/>
          </a:prstGeom>
        </p:spPr>
        <p:txBody>
          <a:bodyPr vert="horz" lIns="121908" tIns="60954" rIns="121908" bIns="60954" rtlCol="0" anchor="t">
            <a:normAutofit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400" dirty="0" smtClean="0">
                <a:solidFill>
                  <a:schemeClr val="tx1"/>
                </a:solidFill>
                <a:ea typeface="+mn-ea"/>
                <a:cs typeface="+mn-ea"/>
              </a:rPr>
              <a:t>丰富的串口</a:t>
            </a:r>
            <a:endParaRPr lang="en-US" altLang="zh-CN" sz="1400" dirty="0">
              <a:solidFill>
                <a:schemeClr val="tx1"/>
              </a:solidFill>
              <a:ea typeface="+mn-ea"/>
              <a:cs typeface="+mn-ea"/>
            </a:endParaRPr>
          </a:p>
        </p:txBody>
      </p:sp>
      <p:cxnSp>
        <p:nvCxnSpPr>
          <p:cNvPr id="188" name="直接连接符 187"/>
          <p:cNvCxnSpPr/>
          <p:nvPr/>
        </p:nvCxnSpPr>
        <p:spPr>
          <a:xfrm>
            <a:off x="7837868" y="1249021"/>
            <a:ext cx="0" cy="777337"/>
          </a:xfrm>
          <a:prstGeom prst="line">
            <a:avLst/>
          </a:prstGeom>
          <a:ln w="12700">
            <a:solidFill>
              <a:srgbClr val="1B4367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Freeform 140"/>
          <p:cNvSpPr>
            <a:spLocks noEditPoints="1"/>
          </p:cNvSpPr>
          <p:nvPr/>
        </p:nvSpPr>
        <p:spPr bwMode="auto">
          <a:xfrm>
            <a:off x="7693919" y="963732"/>
            <a:ext cx="241911" cy="198770"/>
          </a:xfrm>
          <a:custGeom>
            <a:avLst/>
            <a:gdLst>
              <a:gd name="T0" fmla="*/ 103 w 112"/>
              <a:gd name="T1" fmla="*/ 47 h 112"/>
              <a:gd name="T2" fmla="*/ 106 w 112"/>
              <a:gd name="T3" fmla="*/ 36 h 112"/>
              <a:gd name="T4" fmla="*/ 102 w 112"/>
              <a:gd name="T5" fmla="*/ 22 h 112"/>
              <a:gd name="T6" fmla="*/ 92 w 112"/>
              <a:gd name="T7" fmla="*/ 25 h 112"/>
              <a:gd name="T8" fmla="*/ 90 w 112"/>
              <a:gd name="T9" fmla="*/ 14 h 112"/>
              <a:gd name="T10" fmla="*/ 79 w 112"/>
              <a:gd name="T11" fmla="*/ 4 h 112"/>
              <a:gd name="T12" fmla="*/ 71 w 112"/>
              <a:gd name="T13" fmla="*/ 11 h 112"/>
              <a:gd name="T14" fmla="*/ 64 w 112"/>
              <a:gd name="T15" fmla="*/ 3 h 112"/>
              <a:gd name="T16" fmla="*/ 50 w 112"/>
              <a:gd name="T17" fmla="*/ 0 h 112"/>
              <a:gd name="T18" fmla="*/ 47 w 112"/>
              <a:gd name="T19" fmla="*/ 10 h 112"/>
              <a:gd name="T20" fmla="*/ 37 w 112"/>
              <a:gd name="T21" fmla="*/ 6 h 112"/>
              <a:gd name="T22" fmla="*/ 23 w 112"/>
              <a:gd name="T23" fmla="*/ 11 h 112"/>
              <a:gd name="T24" fmla="*/ 25 w 112"/>
              <a:gd name="T25" fmla="*/ 20 h 112"/>
              <a:gd name="T26" fmla="*/ 14 w 112"/>
              <a:gd name="T27" fmla="*/ 22 h 112"/>
              <a:gd name="T28" fmla="*/ 5 w 112"/>
              <a:gd name="T29" fmla="*/ 33 h 112"/>
              <a:gd name="T30" fmla="*/ 12 w 112"/>
              <a:gd name="T31" fmla="*/ 41 h 112"/>
              <a:gd name="T32" fmla="*/ 3 w 112"/>
              <a:gd name="T33" fmla="*/ 48 h 112"/>
              <a:gd name="T34" fmla="*/ 0 w 112"/>
              <a:gd name="T35" fmla="*/ 62 h 112"/>
              <a:gd name="T36" fmla="*/ 10 w 112"/>
              <a:gd name="T37" fmla="*/ 65 h 112"/>
              <a:gd name="T38" fmla="*/ 6 w 112"/>
              <a:gd name="T39" fmla="*/ 75 h 112"/>
              <a:gd name="T40" fmla="*/ 11 w 112"/>
              <a:gd name="T41" fmla="*/ 89 h 112"/>
              <a:gd name="T42" fmla="*/ 21 w 112"/>
              <a:gd name="T43" fmla="*/ 87 h 112"/>
              <a:gd name="T44" fmla="*/ 23 w 112"/>
              <a:gd name="T45" fmla="*/ 98 h 112"/>
              <a:gd name="T46" fmla="*/ 34 w 112"/>
              <a:gd name="T47" fmla="*/ 108 h 112"/>
              <a:gd name="T48" fmla="*/ 41 w 112"/>
              <a:gd name="T49" fmla="*/ 101 h 112"/>
              <a:gd name="T50" fmla="*/ 48 w 112"/>
              <a:gd name="T51" fmla="*/ 109 h 112"/>
              <a:gd name="T52" fmla="*/ 63 w 112"/>
              <a:gd name="T53" fmla="*/ 112 h 112"/>
              <a:gd name="T54" fmla="*/ 66 w 112"/>
              <a:gd name="T55" fmla="*/ 102 h 112"/>
              <a:gd name="T56" fmla="*/ 76 w 112"/>
              <a:gd name="T57" fmla="*/ 106 h 112"/>
              <a:gd name="T58" fmla="*/ 90 w 112"/>
              <a:gd name="T59" fmla="*/ 101 h 112"/>
              <a:gd name="T60" fmla="*/ 88 w 112"/>
              <a:gd name="T61" fmla="*/ 91 h 112"/>
              <a:gd name="T62" fmla="*/ 98 w 112"/>
              <a:gd name="T63" fmla="*/ 89 h 112"/>
              <a:gd name="T64" fmla="*/ 108 w 112"/>
              <a:gd name="T65" fmla="*/ 78 h 112"/>
              <a:gd name="T66" fmla="*/ 101 w 112"/>
              <a:gd name="T67" fmla="*/ 71 h 112"/>
              <a:gd name="T68" fmla="*/ 110 w 112"/>
              <a:gd name="T69" fmla="*/ 64 h 112"/>
              <a:gd name="T70" fmla="*/ 112 w 112"/>
              <a:gd name="T71" fmla="*/ 49 h 112"/>
              <a:gd name="T72" fmla="*/ 56 w 112"/>
              <a:gd name="T73" fmla="*/ 86 h 112"/>
              <a:gd name="T74" fmla="*/ 56 w 112"/>
              <a:gd name="T75" fmla="*/ 26 h 112"/>
              <a:gd name="T76" fmla="*/ 56 w 112"/>
              <a:gd name="T77" fmla="*/ 8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2" h="112">
                <a:moveTo>
                  <a:pt x="110" y="47"/>
                </a:moveTo>
                <a:cubicBezTo>
                  <a:pt x="103" y="47"/>
                  <a:pt x="103" y="47"/>
                  <a:pt x="103" y="47"/>
                </a:cubicBezTo>
                <a:cubicBezTo>
                  <a:pt x="102" y="44"/>
                  <a:pt x="101" y="42"/>
                  <a:pt x="101" y="39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8" y="35"/>
                  <a:pt x="108" y="34"/>
                  <a:pt x="107" y="32"/>
                </a:cubicBezTo>
                <a:cubicBezTo>
                  <a:pt x="102" y="22"/>
                  <a:pt x="102" y="22"/>
                  <a:pt x="102" y="22"/>
                </a:cubicBezTo>
                <a:cubicBezTo>
                  <a:pt x="101" y="21"/>
                  <a:pt x="99" y="20"/>
                  <a:pt x="98" y="21"/>
                </a:cubicBezTo>
                <a:cubicBezTo>
                  <a:pt x="92" y="25"/>
                  <a:pt x="92" y="25"/>
                  <a:pt x="92" y="25"/>
                </a:cubicBezTo>
                <a:cubicBezTo>
                  <a:pt x="90" y="23"/>
                  <a:pt x="88" y="21"/>
                  <a:pt x="87" y="20"/>
                </a:cubicBezTo>
                <a:cubicBezTo>
                  <a:pt x="90" y="14"/>
                  <a:pt x="90" y="14"/>
                  <a:pt x="90" y="14"/>
                </a:cubicBezTo>
                <a:cubicBezTo>
                  <a:pt x="91" y="12"/>
                  <a:pt x="90" y="11"/>
                  <a:pt x="89" y="10"/>
                </a:cubicBezTo>
                <a:cubicBezTo>
                  <a:pt x="79" y="4"/>
                  <a:pt x="79" y="4"/>
                  <a:pt x="79" y="4"/>
                </a:cubicBezTo>
                <a:cubicBezTo>
                  <a:pt x="77" y="3"/>
                  <a:pt x="76" y="4"/>
                  <a:pt x="75" y="5"/>
                </a:cubicBezTo>
                <a:cubicBezTo>
                  <a:pt x="71" y="11"/>
                  <a:pt x="71" y="11"/>
                  <a:pt x="71" y="11"/>
                </a:cubicBezTo>
                <a:cubicBezTo>
                  <a:pt x="69" y="10"/>
                  <a:pt x="67" y="10"/>
                  <a:pt x="64" y="9"/>
                </a:cubicBezTo>
                <a:cubicBezTo>
                  <a:pt x="64" y="3"/>
                  <a:pt x="64" y="3"/>
                  <a:pt x="64" y="3"/>
                </a:cubicBezTo>
                <a:cubicBezTo>
                  <a:pt x="64" y="1"/>
                  <a:pt x="63" y="0"/>
                  <a:pt x="6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8" y="0"/>
                  <a:pt x="47" y="1"/>
                  <a:pt x="47" y="3"/>
                </a:cubicBezTo>
                <a:cubicBezTo>
                  <a:pt x="47" y="10"/>
                  <a:pt x="47" y="10"/>
                  <a:pt x="47" y="10"/>
                </a:cubicBezTo>
                <a:cubicBezTo>
                  <a:pt x="45" y="10"/>
                  <a:pt x="42" y="11"/>
                  <a:pt x="40" y="12"/>
                </a:cubicBezTo>
                <a:cubicBezTo>
                  <a:pt x="37" y="6"/>
                  <a:pt x="37" y="6"/>
                  <a:pt x="37" y="6"/>
                </a:cubicBezTo>
                <a:cubicBezTo>
                  <a:pt x="36" y="4"/>
                  <a:pt x="34" y="4"/>
                  <a:pt x="33" y="5"/>
                </a:cubicBezTo>
                <a:cubicBezTo>
                  <a:pt x="23" y="11"/>
                  <a:pt x="23" y="11"/>
                  <a:pt x="23" y="11"/>
                </a:cubicBezTo>
                <a:cubicBezTo>
                  <a:pt x="21" y="11"/>
                  <a:pt x="21" y="13"/>
                  <a:pt x="22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3" y="22"/>
                  <a:pt x="22" y="24"/>
                  <a:pt x="20" y="26"/>
                </a:cubicBezTo>
                <a:cubicBezTo>
                  <a:pt x="14" y="22"/>
                  <a:pt x="14" y="22"/>
                  <a:pt x="14" y="22"/>
                </a:cubicBezTo>
                <a:cubicBezTo>
                  <a:pt x="13" y="22"/>
                  <a:pt x="11" y="22"/>
                  <a:pt x="10" y="23"/>
                </a:cubicBezTo>
                <a:cubicBezTo>
                  <a:pt x="5" y="33"/>
                  <a:pt x="5" y="33"/>
                  <a:pt x="5" y="33"/>
                </a:cubicBezTo>
                <a:cubicBezTo>
                  <a:pt x="4" y="35"/>
                  <a:pt x="4" y="36"/>
                  <a:pt x="6" y="37"/>
                </a:cubicBezTo>
                <a:cubicBezTo>
                  <a:pt x="12" y="41"/>
                  <a:pt x="12" y="41"/>
                  <a:pt x="12" y="41"/>
                </a:cubicBezTo>
                <a:cubicBezTo>
                  <a:pt x="11" y="43"/>
                  <a:pt x="10" y="45"/>
                  <a:pt x="10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2" y="65"/>
                  <a:pt x="3" y="65"/>
                </a:cubicBezTo>
                <a:cubicBezTo>
                  <a:pt x="10" y="65"/>
                  <a:pt x="10" y="65"/>
                  <a:pt x="10" y="65"/>
                </a:cubicBezTo>
                <a:cubicBezTo>
                  <a:pt x="11" y="68"/>
                  <a:pt x="11" y="70"/>
                  <a:pt x="12" y="72"/>
                </a:cubicBezTo>
                <a:cubicBezTo>
                  <a:pt x="6" y="75"/>
                  <a:pt x="6" y="75"/>
                  <a:pt x="6" y="75"/>
                </a:cubicBezTo>
                <a:cubicBezTo>
                  <a:pt x="5" y="76"/>
                  <a:pt x="5" y="78"/>
                  <a:pt x="5" y="79"/>
                </a:cubicBezTo>
                <a:cubicBezTo>
                  <a:pt x="11" y="89"/>
                  <a:pt x="11" y="89"/>
                  <a:pt x="11" y="89"/>
                </a:cubicBezTo>
                <a:cubicBezTo>
                  <a:pt x="12" y="91"/>
                  <a:pt x="14" y="91"/>
                  <a:pt x="15" y="90"/>
                </a:cubicBezTo>
                <a:cubicBezTo>
                  <a:pt x="21" y="87"/>
                  <a:pt x="21" y="87"/>
                  <a:pt x="21" y="87"/>
                </a:cubicBezTo>
                <a:cubicBezTo>
                  <a:pt x="23" y="89"/>
                  <a:pt x="24" y="91"/>
                  <a:pt x="26" y="92"/>
                </a:cubicBezTo>
                <a:cubicBezTo>
                  <a:pt x="23" y="98"/>
                  <a:pt x="23" y="98"/>
                  <a:pt x="23" y="98"/>
                </a:cubicBezTo>
                <a:cubicBezTo>
                  <a:pt x="22" y="99"/>
                  <a:pt x="23" y="101"/>
                  <a:pt x="24" y="102"/>
                </a:cubicBezTo>
                <a:cubicBezTo>
                  <a:pt x="34" y="108"/>
                  <a:pt x="34" y="108"/>
                  <a:pt x="34" y="108"/>
                </a:cubicBezTo>
                <a:cubicBezTo>
                  <a:pt x="35" y="108"/>
                  <a:pt x="37" y="108"/>
                  <a:pt x="38" y="106"/>
                </a:cubicBezTo>
                <a:cubicBezTo>
                  <a:pt x="41" y="101"/>
                  <a:pt x="41" y="101"/>
                  <a:pt x="41" y="101"/>
                </a:cubicBezTo>
                <a:cubicBezTo>
                  <a:pt x="44" y="101"/>
                  <a:pt x="46" y="102"/>
                  <a:pt x="48" y="102"/>
                </a:cubicBezTo>
                <a:cubicBezTo>
                  <a:pt x="48" y="109"/>
                  <a:pt x="48" y="109"/>
                  <a:pt x="48" y="109"/>
                </a:cubicBezTo>
                <a:cubicBezTo>
                  <a:pt x="48" y="111"/>
                  <a:pt x="50" y="112"/>
                  <a:pt x="51" y="112"/>
                </a:cubicBezTo>
                <a:cubicBezTo>
                  <a:pt x="63" y="112"/>
                  <a:pt x="63" y="112"/>
                  <a:pt x="63" y="112"/>
                </a:cubicBezTo>
                <a:cubicBezTo>
                  <a:pt x="64" y="112"/>
                  <a:pt x="66" y="111"/>
                  <a:pt x="66" y="109"/>
                </a:cubicBezTo>
                <a:cubicBezTo>
                  <a:pt x="66" y="102"/>
                  <a:pt x="66" y="102"/>
                  <a:pt x="66" y="102"/>
                </a:cubicBezTo>
                <a:cubicBezTo>
                  <a:pt x="68" y="102"/>
                  <a:pt x="70" y="101"/>
                  <a:pt x="73" y="100"/>
                </a:cubicBezTo>
                <a:cubicBezTo>
                  <a:pt x="76" y="106"/>
                  <a:pt x="76" y="106"/>
                  <a:pt x="76" y="106"/>
                </a:cubicBezTo>
                <a:cubicBezTo>
                  <a:pt x="77" y="107"/>
                  <a:pt x="79" y="108"/>
                  <a:pt x="80" y="107"/>
                </a:cubicBezTo>
                <a:cubicBezTo>
                  <a:pt x="90" y="101"/>
                  <a:pt x="90" y="101"/>
                  <a:pt x="90" y="101"/>
                </a:cubicBezTo>
                <a:cubicBezTo>
                  <a:pt x="91" y="100"/>
                  <a:pt x="92" y="99"/>
                  <a:pt x="91" y="97"/>
                </a:cubicBezTo>
                <a:cubicBezTo>
                  <a:pt x="88" y="91"/>
                  <a:pt x="88" y="91"/>
                  <a:pt x="88" y="91"/>
                </a:cubicBezTo>
                <a:cubicBezTo>
                  <a:pt x="89" y="90"/>
                  <a:pt x="91" y="88"/>
                  <a:pt x="93" y="86"/>
                </a:cubicBezTo>
                <a:cubicBezTo>
                  <a:pt x="98" y="89"/>
                  <a:pt x="98" y="89"/>
                  <a:pt x="98" y="89"/>
                </a:cubicBezTo>
                <a:cubicBezTo>
                  <a:pt x="100" y="90"/>
                  <a:pt x="102" y="90"/>
                  <a:pt x="102" y="88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9" y="77"/>
                  <a:pt x="108" y="75"/>
                  <a:pt x="107" y="74"/>
                </a:cubicBezTo>
                <a:cubicBezTo>
                  <a:pt x="101" y="71"/>
                  <a:pt x="101" y="71"/>
                  <a:pt x="101" y="71"/>
                </a:cubicBezTo>
                <a:cubicBezTo>
                  <a:pt x="102" y="69"/>
                  <a:pt x="102" y="66"/>
                  <a:pt x="103" y="64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1" y="64"/>
                  <a:pt x="112" y="63"/>
                  <a:pt x="112" y="61"/>
                </a:cubicBezTo>
                <a:cubicBezTo>
                  <a:pt x="112" y="49"/>
                  <a:pt x="112" y="49"/>
                  <a:pt x="112" y="49"/>
                </a:cubicBezTo>
                <a:cubicBezTo>
                  <a:pt x="112" y="48"/>
                  <a:pt x="111" y="47"/>
                  <a:pt x="110" y="47"/>
                </a:cubicBezTo>
                <a:close/>
                <a:moveTo>
                  <a:pt x="56" y="86"/>
                </a:moveTo>
                <a:cubicBezTo>
                  <a:pt x="40" y="86"/>
                  <a:pt x="26" y="72"/>
                  <a:pt x="26" y="56"/>
                </a:cubicBezTo>
                <a:cubicBezTo>
                  <a:pt x="26" y="39"/>
                  <a:pt x="40" y="26"/>
                  <a:pt x="56" y="26"/>
                </a:cubicBezTo>
                <a:cubicBezTo>
                  <a:pt x="73" y="26"/>
                  <a:pt x="86" y="39"/>
                  <a:pt x="86" y="56"/>
                </a:cubicBezTo>
                <a:cubicBezTo>
                  <a:pt x="86" y="72"/>
                  <a:pt x="73" y="86"/>
                  <a:pt x="56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08" tIns="60954" rIns="121908" bIns="60954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+mn-ea"/>
              <a:ea typeface="+mn-ea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20" y="1321836"/>
            <a:ext cx="3162741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31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2" grpId="0"/>
      <p:bldP spid="164" grpId="0"/>
      <p:bldP spid="165" grpId="0"/>
      <p:bldP spid="181" grpId="0"/>
      <p:bldP spid="182" grpId="0" animBg="1"/>
      <p:bldP spid="187" grpId="0"/>
      <p:bldP spid="19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900589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MCU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23" y="949693"/>
            <a:ext cx="2822539" cy="2233953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477" y="949693"/>
            <a:ext cx="2952233" cy="2233953"/>
          </a:xfrm>
          <a:prstGeom prst="rect">
            <a:avLst/>
          </a:prstGeom>
        </p:spPr>
      </p:pic>
      <p:sp>
        <p:nvSpPr>
          <p:cNvPr id="55" name="加号 54"/>
          <p:cNvSpPr/>
          <p:nvPr/>
        </p:nvSpPr>
        <p:spPr>
          <a:xfrm>
            <a:off x="3814170" y="1685669"/>
            <a:ext cx="609599" cy="762000"/>
          </a:xfrm>
          <a:prstGeom prst="mathPlus">
            <a:avLst/>
          </a:prstGeom>
          <a:solidFill>
            <a:srgbClr val="1D48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82662" y="31836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EM357</a:t>
            </a:r>
            <a:endParaRPr lang="zh-CN" altLang="en-US" sz="1600" dirty="0"/>
          </a:p>
        </p:txBody>
      </p:sp>
      <p:sp>
        <p:nvSpPr>
          <p:cNvPr id="57" name="文本框 56"/>
          <p:cNvSpPr txBox="1"/>
          <p:nvPr/>
        </p:nvSpPr>
        <p:spPr>
          <a:xfrm>
            <a:off x="4449792" y="3183646"/>
            <a:ext cx="3657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SE2432L</a:t>
            </a:r>
            <a:endParaRPr lang="zh-CN" altLang="en-US" sz="1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347069" y="3758292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EM357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Zigbee</a:t>
            </a:r>
            <a:r>
              <a:rPr lang="zh-CN" altLang="en-US" sz="1800" dirty="0" smtClean="0"/>
              <a:t>功能实现</a:t>
            </a:r>
            <a:endParaRPr lang="en-US" altLang="zh-CN" sz="1800" dirty="0" smtClean="0"/>
          </a:p>
          <a:p>
            <a:r>
              <a:rPr lang="en-US" altLang="zh-CN" sz="1800" dirty="0" smtClean="0"/>
              <a:t>SE2432L</a:t>
            </a:r>
            <a:r>
              <a:rPr lang="zh-CN" altLang="en-US" sz="1800" dirty="0" smtClean="0"/>
              <a:t>：功放（信号放大）</a:t>
            </a:r>
            <a:endParaRPr lang="en-US" altLang="zh-CN" sz="1800" dirty="0" smtClean="0"/>
          </a:p>
          <a:p>
            <a:r>
              <a:rPr lang="zh-CN" altLang="en-US" sz="1800" dirty="0" smtClean="0"/>
              <a:t>其他元件：电感电容滤波、板载天线收发信号、电阻上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下拉电平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97886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5" grpId="0" animBg="1"/>
      <p:bldP spid="56" grpId="0"/>
      <p:bldP spid="57" grpId="0"/>
      <p:bldP spid="5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17722" y="3117267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电源滤波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外设单元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8" name="文本框 8"/>
          <p:cNvSpPr txBox="1"/>
          <p:nvPr/>
        </p:nvSpPr>
        <p:spPr>
          <a:xfrm>
            <a:off x="798671" y="3487797"/>
            <a:ext cx="1849279" cy="44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利用电容对接入的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+3.3V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进行滤波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97744" y="3117267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晶振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2778693" y="3487797"/>
            <a:ext cx="1849279" cy="25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外接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晶振提供时钟频率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751547" y="3117267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烧</a:t>
            </a:r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写调试接插件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文本框 8"/>
          <p:cNvSpPr txBox="1"/>
          <p:nvPr/>
        </p:nvSpPr>
        <p:spPr>
          <a:xfrm>
            <a:off x="4732496" y="3487797"/>
            <a:ext cx="1849279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配合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底板进行程序的烧写与打印调试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731569" y="3117267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板载天线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文本框 8"/>
          <p:cNvSpPr txBox="1"/>
          <p:nvPr/>
        </p:nvSpPr>
        <p:spPr>
          <a:xfrm>
            <a:off x="6712518" y="3487797"/>
            <a:ext cx="1849279" cy="44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板载天线进行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Zigbee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信息的收发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78" y="1988289"/>
            <a:ext cx="1818669" cy="10850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177" y="1679945"/>
            <a:ext cx="1478166" cy="13844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065" y="1859363"/>
            <a:ext cx="1756184" cy="10256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1922" y="1674393"/>
            <a:ext cx="2019853" cy="135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47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/>
      <p:bldP spid="28" grpId="0"/>
      <p:bldP spid="29" grpId="0" animBg="1"/>
      <p:bldP spid="31" grpId="0"/>
      <p:bldP spid="41" grpId="0" animBg="1"/>
      <p:bldP spid="43" grpId="0"/>
      <p:bldP spid="44" grpId="0" animBg="1"/>
      <p:bldP spid="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15"/>
          <p:cNvSpPr txBox="1"/>
          <p:nvPr/>
        </p:nvSpPr>
        <p:spPr>
          <a:xfrm>
            <a:off x="709386" y="309785"/>
            <a:ext cx="385198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电源模块（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12V DC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转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+3.3V DC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）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67299" y="2922202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cs typeface="+mn-ea"/>
                <a:sym typeface="+mn-lt"/>
              </a:rPr>
              <a:t>12V</a:t>
            </a:r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电压</a:t>
            </a:r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接插件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913958" y="3349573"/>
            <a:ext cx="1849279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利用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接插件，通过电源适配器接入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12V DC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电源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06192" y="2979043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cs typeface="+mn-ea"/>
                <a:sym typeface="+mn-lt"/>
              </a:rPr>
              <a:t>DC/DC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文本框 8"/>
          <p:cNvSpPr txBox="1"/>
          <p:nvPr/>
        </p:nvSpPr>
        <p:spPr>
          <a:xfrm>
            <a:off x="3499512" y="3446532"/>
            <a:ext cx="1849279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开关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电源：高压差、高效率、低损耗、噪声大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45085" y="2922202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cs typeface="+mn-ea"/>
                <a:sym typeface="+mn-lt"/>
              </a:rPr>
              <a:t>LDO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文本框 8"/>
          <p:cNvSpPr txBox="1"/>
          <p:nvPr/>
        </p:nvSpPr>
        <p:spPr>
          <a:xfrm>
            <a:off x="6138405" y="3349573"/>
            <a:ext cx="1849279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线性稳压电源：低压差、低效率、大损耗、噪声小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72" y="1815084"/>
            <a:ext cx="1693883" cy="96121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593" y="1718779"/>
            <a:ext cx="2917796" cy="11538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9656" y="1811303"/>
            <a:ext cx="2273456" cy="96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47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 animBg="1"/>
      <p:bldP spid="31" grpId="0"/>
      <p:bldP spid="41" grpId="0" animBg="1"/>
      <p:bldP spid="43" grpId="0"/>
      <p:bldP spid="44" grpId="0" animBg="1"/>
      <p:bldP spid="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3.4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软件编程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09386" y="67419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WiFi</a:t>
            </a:r>
            <a:r>
              <a:rPr lang="zh-CN" altLang="en-US" sz="1600" dirty="0" smtClean="0"/>
              <a:t>模块：官方</a:t>
            </a:r>
            <a:r>
              <a:rPr lang="en-US" altLang="zh-CN" sz="1600" dirty="0" smtClean="0"/>
              <a:t>SDK </a:t>
            </a:r>
            <a:r>
              <a:rPr lang="zh-CN" altLang="en-US" sz="1600" dirty="0" smtClean="0"/>
              <a:t>（需个人修改）</a:t>
            </a:r>
            <a:endParaRPr lang="en-US" altLang="zh-CN" sz="1600" dirty="0" smtClean="0"/>
          </a:p>
          <a:p>
            <a:r>
              <a:rPr lang="en-US" altLang="zh-CN" sz="1600" dirty="0" smtClean="0"/>
              <a:t>Zigbee</a:t>
            </a:r>
            <a:r>
              <a:rPr lang="zh-CN" altLang="en-US" sz="1600" dirty="0" smtClean="0"/>
              <a:t>模块：标准协议固件 </a:t>
            </a:r>
            <a:r>
              <a:rPr lang="zh-CN" altLang="en-US" sz="1600" dirty="0" smtClean="0"/>
              <a:t>（底层无需修改，上层接口可定义）</a:t>
            </a:r>
            <a:endParaRPr lang="zh-CN" altLang="en-US" sz="1600" dirty="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679" y="1258965"/>
            <a:ext cx="5635256" cy="381028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46948" y="3033304"/>
            <a:ext cx="584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串口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51944" y="3349255"/>
            <a:ext cx="871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函数</a:t>
            </a:r>
            <a:r>
              <a:rPr lang="en-US" altLang="zh-CN" sz="1100" dirty="0" smtClean="0"/>
              <a:t>return</a:t>
            </a:r>
            <a:endParaRPr lang="zh-CN" altLang="en-US" sz="1100" dirty="0"/>
          </a:p>
        </p:txBody>
      </p:sp>
      <p:sp>
        <p:nvSpPr>
          <p:cNvPr id="6" name="文本框 5"/>
          <p:cNvSpPr txBox="1"/>
          <p:nvPr/>
        </p:nvSpPr>
        <p:spPr>
          <a:xfrm>
            <a:off x="1658679" y="4284921"/>
            <a:ext cx="829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55312" y="1684469"/>
            <a:ext cx="817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3" grpId="0"/>
      <p:bldP spid="3" grpId="0"/>
      <p:bldP spid="4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ESP8266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图示 52"/>
          <p:cNvGraphicFramePr/>
          <p:nvPr>
            <p:extLst>
              <p:ext uri="{D42A27DB-BD31-4B8C-83A1-F6EECF244321}">
                <p14:modId xmlns:p14="http://schemas.microsoft.com/office/powerpoint/2010/main" val="3555232623"/>
              </p:ext>
            </p:extLst>
          </p:nvPr>
        </p:nvGraphicFramePr>
        <p:xfrm>
          <a:off x="1254738" y="914401"/>
          <a:ext cx="6977178" cy="4007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7020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Graphic spid="53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5"/>
          <p:cNvSpPr txBox="1"/>
          <p:nvPr/>
        </p:nvSpPr>
        <p:spPr>
          <a:xfrm>
            <a:off x="709386" y="309785"/>
            <a:ext cx="3930853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关于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Socket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：一种网络通信的渠道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85" y="875782"/>
            <a:ext cx="5261693" cy="413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55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5"/>
          <p:cNvSpPr txBox="1"/>
          <p:nvPr/>
        </p:nvSpPr>
        <p:spPr>
          <a:xfrm>
            <a:off x="709386" y="309785"/>
            <a:ext cx="6278268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关于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JsonRpc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：一种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基于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JSON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格式的轻量级远程调用协议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09386" y="889624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请求（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）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386" y="1197401"/>
            <a:ext cx="7969155" cy="17505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9159" y="2947916"/>
            <a:ext cx="147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回应</a:t>
            </a:r>
            <a:r>
              <a:rPr lang="en-US" altLang="zh-CN" dirty="0" smtClean="0"/>
              <a:t>(server)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9" name="图片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158" y="3255692"/>
            <a:ext cx="7979383" cy="175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98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6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5"/>
          <p:cNvSpPr txBox="1"/>
          <p:nvPr/>
        </p:nvSpPr>
        <p:spPr>
          <a:xfrm>
            <a:off x="709385" y="275181"/>
            <a:ext cx="7722234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n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cp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：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ESP8266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的静态库、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Zigbee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网络协作处理器、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EM357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底层功能实现接口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07" y="1137029"/>
            <a:ext cx="7076080" cy="386401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70474" y="1292121"/>
            <a:ext cx="116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ncp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5486400" y="908008"/>
            <a:ext cx="1924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Zigbee</a:t>
            </a:r>
            <a:r>
              <a:rPr lang="zh-CN" altLang="en-US" sz="1600" dirty="0"/>
              <a:t>底层实现</a:t>
            </a:r>
          </a:p>
        </p:txBody>
      </p:sp>
    </p:spTree>
    <p:extLst>
      <p:ext uri="{BB962C8B-B14F-4D97-AF65-F5344CB8AC3E}">
        <p14:creationId xmlns:p14="http://schemas.microsoft.com/office/powerpoint/2010/main" val="2540951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6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程序烧写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386" y="1252210"/>
            <a:ext cx="3954761" cy="2883855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625548" y="770148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ESP8266</a:t>
            </a:r>
            <a:r>
              <a:rPr lang="zh-CN" altLang="en-US" sz="1800" dirty="0" smtClean="0"/>
              <a:t>：官方烧写软件</a:t>
            </a:r>
            <a:endParaRPr lang="zh-CN" altLang="en-US" sz="1800" dirty="0"/>
          </a:p>
        </p:txBody>
      </p:sp>
      <p:pic>
        <p:nvPicPr>
          <p:cNvPr id="55" name="图片 5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1978" y="1252210"/>
            <a:ext cx="3467986" cy="2883855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5271978" y="77014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EM357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JLink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23525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4" grpId="0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选题背景与意义</a:t>
            </a: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477725" y="3051944"/>
            <a:ext cx="349848" cy="319429"/>
            <a:chOff x="6443245" y="4780605"/>
            <a:chExt cx="751188" cy="751188"/>
          </a:xfrm>
          <a:solidFill>
            <a:schemeClr val="bg1"/>
          </a:solidFill>
        </p:grpSpPr>
        <p:sp>
          <p:nvSpPr>
            <p:cNvPr id="47" name="椭圆 46"/>
            <p:cNvSpPr/>
            <p:nvPr/>
          </p:nvSpPr>
          <p:spPr>
            <a:xfrm>
              <a:off x="6443245" y="4780605"/>
              <a:ext cx="751188" cy="751188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6600772" y="4925106"/>
              <a:ext cx="482922" cy="481856"/>
              <a:chOff x="3175" y="4763"/>
              <a:chExt cx="717550" cy="715963"/>
            </a:xfrm>
            <a:grpFill/>
          </p:grpSpPr>
          <p:sp>
            <p:nvSpPr>
              <p:cNvPr id="49" name="Freeform 9"/>
              <p:cNvSpPr/>
              <p:nvPr/>
            </p:nvSpPr>
            <p:spPr bwMode="auto">
              <a:xfrm>
                <a:off x="434975" y="439738"/>
                <a:ext cx="285750" cy="280988"/>
              </a:xfrm>
              <a:custGeom>
                <a:avLst/>
                <a:gdLst>
                  <a:gd name="T0" fmla="*/ 68 w 75"/>
                  <a:gd name="T1" fmla="*/ 42 h 74"/>
                  <a:gd name="T2" fmla="*/ 25 w 75"/>
                  <a:gd name="T3" fmla="*/ 0 h 74"/>
                  <a:gd name="T4" fmla="*/ 0 w 75"/>
                  <a:gd name="T5" fmla="*/ 24 h 74"/>
                  <a:gd name="T6" fmla="*/ 43 w 75"/>
                  <a:gd name="T7" fmla="*/ 67 h 74"/>
                  <a:gd name="T8" fmla="*/ 68 w 75"/>
                  <a:gd name="T9" fmla="*/ 67 h 74"/>
                  <a:gd name="T10" fmla="*/ 68 w 75"/>
                  <a:gd name="T11" fmla="*/ 4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4">
                    <a:moveTo>
                      <a:pt x="68" y="4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9" y="10"/>
                      <a:pt x="10" y="18"/>
                      <a:pt x="0" y="2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50" y="74"/>
                      <a:pt x="61" y="74"/>
                      <a:pt x="68" y="67"/>
                    </a:cubicBezTo>
                    <a:cubicBezTo>
                      <a:pt x="75" y="60"/>
                      <a:pt x="75" y="49"/>
                      <a:pt x="68" y="4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Freeform 10"/>
              <p:cNvSpPr>
                <a:spLocks noEditPoints="1"/>
              </p:cNvSpPr>
              <p:nvPr/>
            </p:nvSpPr>
            <p:spPr bwMode="auto">
              <a:xfrm>
                <a:off x="3175" y="4763"/>
                <a:ext cx="530225" cy="533400"/>
              </a:xfrm>
              <a:custGeom>
                <a:avLst/>
                <a:gdLst>
                  <a:gd name="T0" fmla="*/ 139 w 139"/>
                  <a:gd name="T1" fmla="*/ 70 h 140"/>
                  <a:gd name="T2" fmla="*/ 70 w 139"/>
                  <a:gd name="T3" fmla="*/ 0 h 140"/>
                  <a:gd name="T4" fmla="*/ 0 w 139"/>
                  <a:gd name="T5" fmla="*/ 70 h 140"/>
                  <a:gd name="T6" fmla="*/ 70 w 139"/>
                  <a:gd name="T7" fmla="*/ 140 h 140"/>
                  <a:gd name="T8" fmla="*/ 139 w 139"/>
                  <a:gd name="T9" fmla="*/ 70 h 140"/>
                  <a:gd name="T10" fmla="*/ 70 w 139"/>
                  <a:gd name="T11" fmla="*/ 122 h 140"/>
                  <a:gd name="T12" fmla="*/ 17 w 139"/>
                  <a:gd name="T13" fmla="*/ 70 h 140"/>
                  <a:gd name="T14" fmla="*/ 70 w 139"/>
                  <a:gd name="T15" fmla="*/ 17 h 140"/>
                  <a:gd name="T16" fmla="*/ 122 w 139"/>
                  <a:gd name="T17" fmla="*/ 70 h 140"/>
                  <a:gd name="T18" fmla="*/ 70 w 139"/>
                  <a:gd name="T19" fmla="*/ 12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140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108"/>
                      <a:pt x="31" y="140"/>
                      <a:pt x="70" y="140"/>
                    </a:cubicBezTo>
                    <a:cubicBezTo>
                      <a:pt x="108" y="140"/>
                      <a:pt x="139" y="108"/>
                      <a:pt x="139" y="70"/>
                    </a:cubicBezTo>
                    <a:close/>
                    <a:moveTo>
                      <a:pt x="70" y="122"/>
                    </a:moveTo>
                    <a:cubicBezTo>
                      <a:pt x="41" y="122"/>
                      <a:pt x="17" y="99"/>
                      <a:pt x="17" y="70"/>
                    </a:cubicBezTo>
                    <a:cubicBezTo>
                      <a:pt x="17" y="41"/>
                      <a:pt x="41" y="17"/>
                      <a:pt x="70" y="17"/>
                    </a:cubicBezTo>
                    <a:cubicBezTo>
                      <a:pt x="98" y="17"/>
                      <a:pt x="122" y="41"/>
                      <a:pt x="122" y="70"/>
                    </a:cubicBezTo>
                    <a:cubicBezTo>
                      <a:pt x="122" y="99"/>
                      <a:pt x="98" y="122"/>
                      <a:pt x="70" y="1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Freeform 11"/>
              <p:cNvSpPr/>
              <p:nvPr/>
            </p:nvSpPr>
            <p:spPr bwMode="auto">
              <a:xfrm>
                <a:off x="114300" y="115888"/>
                <a:ext cx="157163" cy="155575"/>
              </a:xfrm>
              <a:custGeom>
                <a:avLst/>
                <a:gdLst>
                  <a:gd name="T0" fmla="*/ 0 w 41"/>
                  <a:gd name="T1" fmla="*/ 41 h 41"/>
                  <a:gd name="T2" fmla="*/ 12 w 41"/>
                  <a:gd name="T3" fmla="*/ 41 h 41"/>
                  <a:gd name="T4" fmla="*/ 41 w 41"/>
                  <a:gd name="T5" fmla="*/ 12 h 41"/>
                  <a:gd name="T6" fmla="*/ 41 w 41"/>
                  <a:gd name="T7" fmla="*/ 0 h 41"/>
                  <a:gd name="T8" fmla="*/ 0 w 41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25"/>
                      <a:pt x="25" y="12"/>
                      <a:pt x="41" y="12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5504633" y="979712"/>
            <a:ext cx="349848" cy="319429"/>
            <a:chOff x="6443245" y="1611109"/>
            <a:chExt cx="751188" cy="751188"/>
          </a:xfrm>
          <a:solidFill>
            <a:schemeClr val="bg1"/>
          </a:solidFill>
        </p:grpSpPr>
        <p:sp>
          <p:nvSpPr>
            <p:cNvPr id="45" name="椭圆 44"/>
            <p:cNvSpPr/>
            <p:nvPr/>
          </p:nvSpPr>
          <p:spPr>
            <a:xfrm>
              <a:off x="6443245" y="1611109"/>
              <a:ext cx="751188" cy="751188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21"/>
            <p:cNvSpPr>
              <a:spLocks noEditPoints="1"/>
            </p:cNvSpPr>
            <p:nvPr/>
          </p:nvSpPr>
          <p:spPr bwMode="auto">
            <a:xfrm>
              <a:off x="6602953" y="1780982"/>
              <a:ext cx="425755" cy="418061"/>
            </a:xfrm>
            <a:custGeom>
              <a:avLst/>
              <a:gdLst>
                <a:gd name="T0" fmla="*/ 179 w 208"/>
                <a:gd name="T1" fmla="*/ 79 h 204"/>
                <a:gd name="T2" fmla="*/ 174 w 208"/>
                <a:gd name="T3" fmla="*/ 66 h 204"/>
                <a:gd name="T4" fmla="*/ 185 w 208"/>
                <a:gd name="T5" fmla="*/ 38 h 204"/>
                <a:gd name="T6" fmla="*/ 169 w 208"/>
                <a:gd name="T7" fmla="*/ 22 h 204"/>
                <a:gd name="T8" fmla="*/ 140 w 208"/>
                <a:gd name="T9" fmla="*/ 33 h 204"/>
                <a:gd name="T10" fmla="*/ 128 w 208"/>
                <a:gd name="T11" fmla="*/ 28 h 204"/>
                <a:gd name="T12" fmla="*/ 115 w 208"/>
                <a:gd name="T13" fmla="*/ 0 h 204"/>
                <a:gd name="T14" fmla="*/ 92 w 208"/>
                <a:gd name="T15" fmla="*/ 0 h 204"/>
                <a:gd name="T16" fmla="*/ 80 w 208"/>
                <a:gd name="T17" fmla="*/ 28 h 204"/>
                <a:gd name="T18" fmla="*/ 67 w 208"/>
                <a:gd name="T19" fmla="*/ 33 h 204"/>
                <a:gd name="T20" fmla="*/ 38 w 208"/>
                <a:gd name="T21" fmla="*/ 22 h 204"/>
                <a:gd name="T22" fmla="*/ 22 w 208"/>
                <a:gd name="T23" fmla="*/ 38 h 204"/>
                <a:gd name="T24" fmla="*/ 34 w 208"/>
                <a:gd name="T25" fmla="*/ 66 h 204"/>
                <a:gd name="T26" fmla="*/ 28 w 208"/>
                <a:gd name="T27" fmla="*/ 79 h 204"/>
                <a:gd name="T28" fmla="*/ 0 w 208"/>
                <a:gd name="T29" fmla="*/ 91 h 204"/>
                <a:gd name="T30" fmla="*/ 0 w 208"/>
                <a:gd name="T31" fmla="*/ 114 h 204"/>
                <a:gd name="T32" fmla="*/ 28 w 208"/>
                <a:gd name="T33" fmla="*/ 126 h 204"/>
                <a:gd name="T34" fmla="*/ 34 w 208"/>
                <a:gd name="T35" fmla="*/ 138 h 204"/>
                <a:gd name="T36" fmla="*/ 23 w 208"/>
                <a:gd name="T37" fmla="*/ 167 h 204"/>
                <a:gd name="T38" fmla="*/ 39 w 208"/>
                <a:gd name="T39" fmla="*/ 182 h 204"/>
                <a:gd name="T40" fmla="*/ 67 w 208"/>
                <a:gd name="T41" fmla="*/ 171 h 204"/>
                <a:gd name="T42" fmla="*/ 80 w 208"/>
                <a:gd name="T43" fmla="*/ 176 h 204"/>
                <a:gd name="T44" fmla="*/ 93 w 208"/>
                <a:gd name="T45" fmla="*/ 204 h 204"/>
                <a:gd name="T46" fmla="*/ 116 w 208"/>
                <a:gd name="T47" fmla="*/ 204 h 204"/>
                <a:gd name="T48" fmla="*/ 128 w 208"/>
                <a:gd name="T49" fmla="*/ 176 h 204"/>
                <a:gd name="T50" fmla="*/ 141 w 208"/>
                <a:gd name="T51" fmla="*/ 171 h 204"/>
                <a:gd name="T52" fmla="*/ 170 w 208"/>
                <a:gd name="T53" fmla="*/ 182 h 204"/>
                <a:gd name="T54" fmla="*/ 186 w 208"/>
                <a:gd name="T55" fmla="*/ 166 h 204"/>
                <a:gd name="T56" fmla="*/ 174 w 208"/>
                <a:gd name="T57" fmla="*/ 138 h 204"/>
                <a:gd name="T58" fmla="*/ 179 w 208"/>
                <a:gd name="T59" fmla="*/ 125 h 204"/>
                <a:gd name="T60" fmla="*/ 208 w 208"/>
                <a:gd name="T61" fmla="*/ 113 h 204"/>
                <a:gd name="T62" fmla="*/ 208 w 208"/>
                <a:gd name="T63" fmla="*/ 90 h 204"/>
                <a:gd name="T64" fmla="*/ 179 w 208"/>
                <a:gd name="T65" fmla="*/ 79 h 204"/>
                <a:gd name="T66" fmla="*/ 137 w 208"/>
                <a:gd name="T67" fmla="*/ 102 h 204"/>
                <a:gd name="T68" fmla="*/ 104 w 208"/>
                <a:gd name="T69" fmla="*/ 135 h 204"/>
                <a:gd name="T70" fmla="*/ 71 w 208"/>
                <a:gd name="T71" fmla="*/ 102 h 204"/>
                <a:gd name="T72" fmla="*/ 104 w 208"/>
                <a:gd name="T73" fmla="*/ 69 h 204"/>
                <a:gd name="T74" fmla="*/ 137 w 208"/>
                <a:gd name="T75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8" h="204">
                  <a:moveTo>
                    <a:pt x="179" y="79"/>
                  </a:moveTo>
                  <a:cubicBezTo>
                    <a:pt x="174" y="66"/>
                    <a:pt x="174" y="66"/>
                    <a:pt x="174" y="66"/>
                  </a:cubicBezTo>
                  <a:cubicBezTo>
                    <a:pt x="174" y="66"/>
                    <a:pt x="186" y="39"/>
                    <a:pt x="185" y="38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8" y="21"/>
                    <a:pt x="140" y="33"/>
                    <a:pt x="140" y="33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8" y="28"/>
                    <a:pt x="116" y="0"/>
                    <a:pt x="115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0" y="0"/>
                    <a:pt x="80" y="28"/>
                    <a:pt x="80" y="2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33"/>
                    <a:pt x="39" y="21"/>
                    <a:pt x="38" y="22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9"/>
                    <a:pt x="34" y="66"/>
                    <a:pt x="34" y="66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0" y="90"/>
                    <a:pt x="0" y="9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5"/>
                    <a:pt x="28" y="126"/>
                    <a:pt x="28" y="126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4" y="138"/>
                    <a:pt x="21" y="166"/>
                    <a:pt x="23" y="167"/>
                  </a:cubicBezTo>
                  <a:cubicBezTo>
                    <a:pt x="39" y="182"/>
                    <a:pt x="39" y="182"/>
                    <a:pt x="39" y="182"/>
                  </a:cubicBezTo>
                  <a:cubicBezTo>
                    <a:pt x="40" y="184"/>
                    <a:pt x="67" y="171"/>
                    <a:pt x="67" y="171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91" y="204"/>
                    <a:pt x="93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17" y="204"/>
                    <a:pt x="128" y="176"/>
                    <a:pt x="128" y="176"/>
                  </a:cubicBezTo>
                  <a:cubicBezTo>
                    <a:pt x="141" y="171"/>
                    <a:pt x="141" y="171"/>
                    <a:pt x="141" y="171"/>
                  </a:cubicBezTo>
                  <a:cubicBezTo>
                    <a:pt x="141" y="171"/>
                    <a:pt x="169" y="183"/>
                    <a:pt x="170" y="182"/>
                  </a:cubicBezTo>
                  <a:cubicBezTo>
                    <a:pt x="186" y="166"/>
                    <a:pt x="186" y="166"/>
                    <a:pt x="186" y="166"/>
                  </a:cubicBezTo>
                  <a:cubicBezTo>
                    <a:pt x="187" y="165"/>
                    <a:pt x="174" y="138"/>
                    <a:pt x="174" y="138"/>
                  </a:cubicBezTo>
                  <a:cubicBezTo>
                    <a:pt x="179" y="125"/>
                    <a:pt x="179" y="125"/>
                    <a:pt x="179" y="125"/>
                  </a:cubicBezTo>
                  <a:cubicBezTo>
                    <a:pt x="179" y="125"/>
                    <a:pt x="208" y="114"/>
                    <a:pt x="208" y="113"/>
                  </a:cubicBezTo>
                  <a:cubicBezTo>
                    <a:pt x="208" y="90"/>
                    <a:pt x="208" y="90"/>
                    <a:pt x="208" y="90"/>
                  </a:cubicBezTo>
                  <a:cubicBezTo>
                    <a:pt x="208" y="89"/>
                    <a:pt x="179" y="79"/>
                    <a:pt x="179" y="79"/>
                  </a:cubicBezTo>
                  <a:close/>
                  <a:moveTo>
                    <a:pt x="137" y="102"/>
                  </a:moveTo>
                  <a:cubicBezTo>
                    <a:pt x="137" y="120"/>
                    <a:pt x="122" y="135"/>
                    <a:pt x="104" y="135"/>
                  </a:cubicBezTo>
                  <a:cubicBezTo>
                    <a:pt x="86" y="135"/>
                    <a:pt x="71" y="120"/>
                    <a:pt x="71" y="102"/>
                  </a:cubicBezTo>
                  <a:cubicBezTo>
                    <a:pt x="71" y="84"/>
                    <a:pt x="86" y="69"/>
                    <a:pt x="104" y="69"/>
                  </a:cubicBezTo>
                  <a:cubicBezTo>
                    <a:pt x="122" y="69"/>
                    <a:pt x="137" y="84"/>
                    <a:pt x="137" y="1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77725" y="1982255"/>
            <a:ext cx="349848" cy="319429"/>
            <a:chOff x="6443245" y="3204483"/>
            <a:chExt cx="751188" cy="751188"/>
          </a:xfrm>
          <a:solidFill>
            <a:schemeClr val="bg1"/>
          </a:solidFill>
        </p:grpSpPr>
        <p:sp>
          <p:nvSpPr>
            <p:cNvPr id="43" name="椭圆 42"/>
            <p:cNvSpPr/>
            <p:nvPr/>
          </p:nvSpPr>
          <p:spPr>
            <a:xfrm>
              <a:off x="6443245" y="3204483"/>
              <a:ext cx="751188" cy="751188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33"/>
            <p:cNvSpPr>
              <a:spLocks noEditPoints="1"/>
            </p:cNvSpPr>
            <p:nvPr/>
          </p:nvSpPr>
          <p:spPr bwMode="auto">
            <a:xfrm>
              <a:off x="6534210" y="3329085"/>
              <a:ext cx="554928" cy="455936"/>
            </a:xfrm>
            <a:custGeom>
              <a:avLst/>
              <a:gdLst>
                <a:gd name="T0" fmla="*/ 221 w 244"/>
                <a:gd name="T1" fmla="*/ 66 h 200"/>
                <a:gd name="T2" fmla="*/ 207 w 244"/>
                <a:gd name="T3" fmla="*/ 80 h 200"/>
                <a:gd name="T4" fmla="*/ 221 w 244"/>
                <a:gd name="T5" fmla="*/ 93 h 200"/>
                <a:gd name="T6" fmla="*/ 235 w 244"/>
                <a:gd name="T7" fmla="*/ 80 h 200"/>
                <a:gd name="T8" fmla="*/ 221 w 244"/>
                <a:gd name="T9" fmla="*/ 66 h 200"/>
                <a:gd name="T10" fmla="*/ 23 w 244"/>
                <a:gd name="T11" fmla="*/ 66 h 200"/>
                <a:gd name="T12" fmla="*/ 9 w 244"/>
                <a:gd name="T13" fmla="*/ 80 h 200"/>
                <a:gd name="T14" fmla="*/ 23 w 244"/>
                <a:gd name="T15" fmla="*/ 93 h 200"/>
                <a:gd name="T16" fmla="*/ 37 w 244"/>
                <a:gd name="T17" fmla="*/ 80 h 200"/>
                <a:gd name="T18" fmla="*/ 23 w 244"/>
                <a:gd name="T19" fmla="*/ 66 h 200"/>
                <a:gd name="T20" fmla="*/ 180 w 244"/>
                <a:gd name="T21" fmla="*/ 41 h 200"/>
                <a:gd name="T22" fmla="*/ 160 w 244"/>
                <a:gd name="T23" fmla="*/ 61 h 200"/>
                <a:gd name="T24" fmla="*/ 180 w 244"/>
                <a:gd name="T25" fmla="*/ 82 h 200"/>
                <a:gd name="T26" fmla="*/ 201 w 244"/>
                <a:gd name="T27" fmla="*/ 61 h 200"/>
                <a:gd name="T28" fmla="*/ 180 w 244"/>
                <a:gd name="T29" fmla="*/ 41 h 200"/>
                <a:gd name="T30" fmla="*/ 244 w 244"/>
                <a:gd name="T31" fmla="*/ 166 h 200"/>
                <a:gd name="T32" fmla="*/ 220 w 244"/>
                <a:gd name="T33" fmla="*/ 166 h 200"/>
                <a:gd name="T34" fmla="*/ 220 w 244"/>
                <a:gd name="T35" fmla="*/ 123 h 200"/>
                <a:gd name="T36" fmla="*/ 215 w 244"/>
                <a:gd name="T37" fmla="*/ 102 h 200"/>
                <a:gd name="T38" fmla="*/ 221 w 244"/>
                <a:gd name="T39" fmla="*/ 101 h 200"/>
                <a:gd name="T40" fmla="*/ 244 w 244"/>
                <a:gd name="T41" fmla="*/ 124 h 200"/>
                <a:gd name="T42" fmla="*/ 244 w 244"/>
                <a:gd name="T43" fmla="*/ 166 h 200"/>
                <a:gd name="T44" fmla="*/ 64 w 244"/>
                <a:gd name="T45" fmla="*/ 41 h 200"/>
                <a:gd name="T46" fmla="*/ 43 w 244"/>
                <a:gd name="T47" fmla="*/ 61 h 200"/>
                <a:gd name="T48" fmla="*/ 64 w 244"/>
                <a:gd name="T49" fmla="*/ 82 h 200"/>
                <a:gd name="T50" fmla="*/ 84 w 244"/>
                <a:gd name="T51" fmla="*/ 61 h 200"/>
                <a:gd name="T52" fmla="*/ 64 w 244"/>
                <a:gd name="T53" fmla="*/ 41 h 200"/>
                <a:gd name="T54" fmla="*/ 23 w 244"/>
                <a:gd name="T55" fmla="*/ 101 h 200"/>
                <a:gd name="T56" fmla="*/ 29 w 244"/>
                <a:gd name="T57" fmla="*/ 102 h 200"/>
                <a:gd name="T58" fmla="*/ 24 w 244"/>
                <a:gd name="T59" fmla="*/ 123 h 200"/>
                <a:gd name="T60" fmla="*/ 24 w 244"/>
                <a:gd name="T61" fmla="*/ 166 h 200"/>
                <a:gd name="T62" fmla="*/ 0 w 244"/>
                <a:gd name="T63" fmla="*/ 166 h 200"/>
                <a:gd name="T64" fmla="*/ 0 w 244"/>
                <a:gd name="T65" fmla="*/ 124 h 200"/>
                <a:gd name="T66" fmla="*/ 23 w 244"/>
                <a:gd name="T67" fmla="*/ 101 h 200"/>
                <a:gd name="T68" fmla="*/ 122 w 244"/>
                <a:gd name="T69" fmla="*/ 0 h 200"/>
                <a:gd name="T70" fmla="*/ 92 w 244"/>
                <a:gd name="T71" fmla="*/ 30 h 200"/>
                <a:gd name="T72" fmla="*/ 122 w 244"/>
                <a:gd name="T73" fmla="*/ 60 h 200"/>
                <a:gd name="T74" fmla="*/ 152 w 244"/>
                <a:gd name="T75" fmla="*/ 30 h 200"/>
                <a:gd name="T76" fmla="*/ 122 w 244"/>
                <a:gd name="T77" fmla="*/ 0 h 200"/>
                <a:gd name="T78" fmla="*/ 213 w 244"/>
                <a:gd name="T79" fmla="*/ 182 h 200"/>
                <a:gd name="T80" fmla="*/ 177 w 244"/>
                <a:gd name="T81" fmla="*/ 182 h 200"/>
                <a:gd name="T82" fmla="*/ 177 w 244"/>
                <a:gd name="T83" fmla="*/ 116 h 200"/>
                <a:gd name="T84" fmla="*/ 171 w 244"/>
                <a:gd name="T85" fmla="*/ 91 h 200"/>
                <a:gd name="T86" fmla="*/ 180 w 244"/>
                <a:gd name="T87" fmla="*/ 90 h 200"/>
                <a:gd name="T88" fmla="*/ 213 w 244"/>
                <a:gd name="T89" fmla="*/ 123 h 200"/>
                <a:gd name="T90" fmla="*/ 213 w 244"/>
                <a:gd name="T91" fmla="*/ 182 h 200"/>
                <a:gd name="T92" fmla="*/ 67 w 244"/>
                <a:gd name="T93" fmla="*/ 116 h 200"/>
                <a:gd name="T94" fmla="*/ 67 w 244"/>
                <a:gd name="T95" fmla="*/ 182 h 200"/>
                <a:gd name="T96" fmla="*/ 31 w 244"/>
                <a:gd name="T97" fmla="*/ 182 h 200"/>
                <a:gd name="T98" fmla="*/ 31 w 244"/>
                <a:gd name="T99" fmla="*/ 123 h 200"/>
                <a:gd name="T100" fmla="*/ 64 w 244"/>
                <a:gd name="T101" fmla="*/ 90 h 200"/>
                <a:gd name="T102" fmla="*/ 73 w 244"/>
                <a:gd name="T103" fmla="*/ 91 h 200"/>
                <a:gd name="T104" fmla="*/ 67 w 244"/>
                <a:gd name="T105" fmla="*/ 116 h 200"/>
                <a:gd name="T106" fmla="*/ 74 w 244"/>
                <a:gd name="T107" fmla="*/ 200 h 200"/>
                <a:gd name="T108" fmla="*/ 170 w 244"/>
                <a:gd name="T109" fmla="*/ 200 h 200"/>
                <a:gd name="T110" fmla="*/ 170 w 244"/>
                <a:gd name="T111" fmla="*/ 116 h 200"/>
                <a:gd name="T112" fmla="*/ 122 w 244"/>
                <a:gd name="T113" fmla="*/ 69 h 200"/>
                <a:gd name="T114" fmla="*/ 74 w 244"/>
                <a:gd name="T115" fmla="*/ 116 h 200"/>
                <a:gd name="T116" fmla="*/ 74 w 244"/>
                <a:gd name="T11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4" h="200">
                  <a:moveTo>
                    <a:pt x="221" y="66"/>
                  </a:moveTo>
                  <a:cubicBezTo>
                    <a:pt x="214" y="66"/>
                    <a:pt x="207" y="72"/>
                    <a:pt x="207" y="80"/>
                  </a:cubicBezTo>
                  <a:cubicBezTo>
                    <a:pt x="207" y="87"/>
                    <a:pt x="214" y="93"/>
                    <a:pt x="221" y="93"/>
                  </a:cubicBezTo>
                  <a:cubicBezTo>
                    <a:pt x="229" y="93"/>
                    <a:pt x="235" y="87"/>
                    <a:pt x="235" y="80"/>
                  </a:cubicBezTo>
                  <a:cubicBezTo>
                    <a:pt x="235" y="72"/>
                    <a:pt x="229" y="66"/>
                    <a:pt x="221" y="66"/>
                  </a:cubicBezTo>
                  <a:close/>
                  <a:moveTo>
                    <a:pt x="23" y="66"/>
                  </a:moveTo>
                  <a:cubicBezTo>
                    <a:pt x="15" y="66"/>
                    <a:pt x="9" y="72"/>
                    <a:pt x="9" y="80"/>
                  </a:cubicBezTo>
                  <a:cubicBezTo>
                    <a:pt x="9" y="87"/>
                    <a:pt x="15" y="93"/>
                    <a:pt x="23" y="93"/>
                  </a:cubicBezTo>
                  <a:cubicBezTo>
                    <a:pt x="31" y="93"/>
                    <a:pt x="37" y="87"/>
                    <a:pt x="37" y="80"/>
                  </a:cubicBezTo>
                  <a:cubicBezTo>
                    <a:pt x="37" y="72"/>
                    <a:pt x="31" y="66"/>
                    <a:pt x="23" y="66"/>
                  </a:cubicBezTo>
                  <a:close/>
                  <a:moveTo>
                    <a:pt x="180" y="41"/>
                  </a:moveTo>
                  <a:cubicBezTo>
                    <a:pt x="169" y="41"/>
                    <a:pt x="160" y="50"/>
                    <a:pt x="160" y="61"/>
                  </a:cubicBezTo>
                  <a:cubicBezTo>
                    <a:pt x="160" y="73"/>
                    <a:pt x="169" y="82"/>
                    <a:pt x="180" y="82"/>
                  </a:cubicBezTo>
                  <a:cubicBezTo>
                    <a:pt x="191" y="82"/>
                    <a:pt x="201" y="73"/>
                    <a:pt x="201" y="61"/>
                  </a:cubicBezTo>
                  <a:cubicBezTo>
                    <a:pt x="201" y="50"/>
                    <a:pt x="191" y="41"/>
                    <a:pt x="180" y="41"/>
                  </a:cubicBezTo>
                  <a:close/>
                  <a:moveTo>
                    <a:pt x="244" y="166"/>
                  </a:moveTo>
                  <a:cubicBezTo>
                    <a:pt x="220" y="166"/>
                    <a:pt x="220" y="166"/>
                    <a:pt x="220" y="166"/>
                  </a:cubicBezTo>
                  <a:cubicBezTo>
                    <a:pt x="220" y="123"/>
                    <a:pt x="220" y="123"/>
                    <a:pt x="220" y="123"/>
                  </a:cubicBezTo>
                  <a:cubicBezTo>
                    <a:pt x="220" y="115"/>
                    <a:pt x="218" y="108"/>
                    <a:pt x="215" y="102"/>
                  </a:cubicBezTo>
                  <a:cubicBezTo>
                    <a:pt x="217" y="102"/>
                    <a:pt x="219" y="101"/>
                    <a:pt x="221" y="101"/>
                  </a:cubicBezTo>
                  <a:cubicBezTo>
                    <a:pt x="234" y="101"/>
                    <a:pt x="244" y="111"/>
                    <a:pt x="244" y="124"/>
                  </a:cubicBezTo>
                  <a:lnTo>
                    <a:pt x="244" y="166"/>
                  </a:lnTo>
                  <a:close/>
                  <a:moveTo>
                    <a:pt x="64" y="41"/>
                  </a:moveTo>
                  <a:cubicBezTo>
                    <a:pt x="53" y="41"/>
                    <a:pt x="43" y="50"/>
                    <a:pt x="43" y="61"/>
                  </a:cubicBezTo>
                  <a:cubicBezTo>
                    <a:pt x="43" y="73"/>
                    <a:pt x="53" y="82"/>
                    <a:pt x="64" y="82"/>
                  </a:cubicBezTo>
                  <a:cubicBezTo>
                    <a:pt x="75" y="82"/>
                    <a:pt x="84" y="73"/>
                    <a:pt x="84" y="61"/>
                  </a:cubicBezTo>
                  <a:cubicBezTo>
                    <a:pt x="84" y="50"/>
                    <a:pt x="75" y="41"/>
                    <a:pt x="64" y="41"/>
                  </a:cubicBezTo>
                  <a:close/>
                  <a:moveTo>
                    <a:pt x="23" y="101"/>
                  </a:moveTo>
                  <a:cubicBezTo>
                    <a:pt x="25" y="101"/>
                    <a:pt x="27" y="102"/>
                    <a:pt x="29" y="102"/>
                  </a:cubicBezTo>
                  <a:cubicBezTo>
                    <a:pt x="26" y="108"/>
                    <a:pt x="24" y="115"/>
                    <a:pt x="24" y="123"/>
                  </a:cubicBezTo>
                  <a:cubicBezTo>
                    <a:pt x="24" y="166"/>
                    <a:pt x="24" y="166"/>
                    <a:pt x="24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11"/>
                    <a:pt x="11" y="101"/>
                    <a:pt x="23" y="101"/>
                  </a:cubicBezTo>
                  <a:close/>
                  <a:moveTo>
                    <a:pt x="122" y="0"/>
                  </a:moveTo>
                  <a:cubicBezTo>
                    <a:pt x="105" y="0"/>
                    <a:pt x="92" y="13"/>
                    <a:pt x="92" y="30"/>
                  </a:cubicBezTo>
                  <a:cubicBezTo>
                    <a:pt x="92" y="47"/>
                    <a:pt x="105" y="60"/>
                    <a:pt x="122" y="60"/>
                  </a:cubicBezTo>
                  <a:cubicBezTo>
                    <a:pt x="139" y="60"/>
                    <a:pt x="152" y="47"/>
                    <a:pt x="152" y="30"/>
                  </a:cubicBezTo>
                  <a:cubicBezTo>
                    <a:pt x="152" y="13"/>
                    <a:pt x="139" y="0"/>
                    <a:pt x="122" y="0"/>
                  </a:cubicBezTo>
                  <a:close/>
                  <a:moveTo>
                    <a:pt x="213" y="182"/>
                  </a:moveTo>
                  <a:cubicBezTo>
                    <a:pt x="177" y="182"/>
                    <a:pt x="177" y="182"/>
                    <a:pt x="177" y="182"/>
                  </a:cubicBezTo>
                  <a:cubicBezTo>
                    <a:pt x="177" y="116"/>
                    <a:pt x="177" y="116"/>
                    <a:pt x="177" y="116"/>
                  </a:cubicBezTo>
                  <a:cubicBezTo>
                    <a:pt x="177" y="107"/>
                    <a:pt x="175" y="99"/>
                    <a:pt x="171" y="91"/>
                  </a:cubicBezTo>
                  <a:cubicBezTo>
                    <a:pt x="174" y="90"/>
                    <a:pt x="177" y="90"/>
                    <a:pt x="180" y="90"/>
                  </a:cubicBezTo>
                  <a:cubicBezTo>
                    <a:pt x="198" y="90"/>
                    <a:pt x="213" y="104"/>
                    <a:pt x="213" y="123"/>
                  </a:cubicBezTo>
                  <a:lnTo>
                    <a:pt x="213" y="182"/>
                  </a:lnTo>
                  <a:close/>
                  <a:moveTo>
                    <a:pt x="67" y="116"/>
                  </a:moveTo>
                  <a:cubicBezTo>
                    <a:pt x="67" y="182"/>
                    <a:pt x="67" y="182"/>
                    <a:pt x="67" y="182"/>
                  </a:cubicBezTo>
                  <a:cubicBezTo>
                    <a:pt x="31" y="182"/>
                    <a:pt x="31" y="182"/>
                    <a:pt x="31" y="182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31" y="104"/>
                    <a:pt x="46" y="90"/>
                    <a:pt x="64" y="90"/>
                  </a:cubicBezTo>
                  <a:cubicBezTo>
                    <a:pt x="67" y="90"/>
                    <a:pt x="70" y="90"/>
                    <a:pt x="73" y="91"/>
                  </a:cubicBezTo>
                  <a:cubicBezTo>
                    <a:pt x="69" y="99"/>
                    <a:pt x="67" y="107"/>
                    <a:pt x="67" y="116"/>
                  </a:cubicBezTo>
                  <a:close/>
                  <a:moveTo>
                    <a:pt x="74" y="200"/>
                  </a:moveTo>
                  <a:cubicBezTo>
                    <a:pt x="170" y="200"/>
                    <a:pt x="170" y="200"/>
                    <a:pt x="170" y="200"/>
                  </a:cubicBezTo>
                  <a:cubicBezTo>
                    <a:pt x="170" y="116"/>
                    <a:pt x="170" y="116"/>
                    <a:pt x="170" y="116"/>
                  </a:cubicBezTo>
                  <a:cubicBezTo>
                    <a:pt x="170" y="90"/>
                    <a:pt x="148" y="69"/>
                    <a:pt x="122" y="69"/>
                  </a:cubicBezTo>
                  <a:cubicBezTo>
                    <a:pt x="96" y="69"/>
                    <a:pt x="74" y="90"/>
                    <a:pt x="74" y="116"/>
                  </a:cubicBezTo>
                  <a:lnTo>
                    <a:pt x="74" y="2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477725" y="4143513"/>
            <a:ext cx="353496" cy="322760"/>
            <a:chOff x="816774" y="4776910"/>
            <a:chExt cx="759650" cy="759649"/>
          </a:xfrm>
          <a:solidFill>
            <a:schemeClr val="bg1"/>
          </a:solidFill>
        </p:grpSpPr>
        <p:sp>
          <p:nvSpPr>
            <p:cNvPr id="28" name="椭圆 27"/>
            <p:cNvSpPr/>
            <p:nvPr/>
          </p:nvSpPr>
          <p:spPr>
            <a:xfrm>
              <a:off x="816774" y="4776910"/>
              <a:ext cx="759650" cy="759649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927948" y="4902209"/>
              <a:ext cx="469371" cy="442728"/>
              <a:chOff x="244475" y="2743200"/>
              <a:chExt cx="727075" cy="685800"/>
            </a:xfrm>
            <a:grpFill/>
          </p:grpSpPr>
          <p:sp>
            <p:nvSpPr>
              <p:cNvPr id="30" name="Freeform 15"/>
              <p:cNvSpPr>
                <a:spLocks noEditPoints="1"/>
              </p:cNvSpPr>
              <p:nvPr/>
            </p:nvSpPr>
            <p:spPr bwMode="auto">
              <a:xfrm>
                <a:off x="244475" y="3013075"/>
                <a:ext cx="204788" cy="415925"/>
              </a:xfrm>
              <a:custGeom>
                <a:avLst/>
                <a:gdLst>
                  <a:gd name="T0" fmla="*/ 41 w 54"/>
                  <a:gd name="T1" fmla="*/ 13 h 109"/>
                  <a:gd name="T2" fmla="*/ 41 w 54"/>
                  <a:gd name="T3" fmla="*/ 47 h 109"/>
                  <a:gd name="T4" fmla="*/ 13 w 54"/>
                  <a:gd name="T5" fmla="*/ 47 h 109"/>
                  <a:gd name="T6" fmla="*/ 13 w 54"/>
                  <a:gd name="T7" fmla="*/ 13 h 109"/>
                  <a:gd name="T8" fmla="*/ 41 w 54"/>
                  <a:gd name="T9" fmla="*/ 13 h 109"/>
                  <a:gd name="T10" fmla="*/ 50 w 54"/>
                  <a:gd name="T11" fmla="*/ 0 h 109"/>
                  <a:gd name="T12" fmla="*/ 4 w 54"/>
                  <a:gd name="T13" fmla="*/ 0 h 109"/>
                  <a:gd name="T14" fmla="*/ 0 w 54"/>
                  <a:gd name="T15" fmla="*/ 5 h 109"/>
                  <a:gd name="T16" fmla="*/ 0 w 54"/>
                  <a:gd name="T17" fmla="*/ 105 h 109"/>
                  <a:gd name="T18" fmla="*/ 4 w 54"/>
                  <a:gd name="T19" fmla="*/ 109 h 109"/>
                  <a:gd name="T20" fmla="*/ 50 w 54"/>
                  <a:gd name="T21" fmla="*/ 109 h 109"/>
                  <a:gd name="T22" fmla="*/ 54 w 54"/>
                  <a:gd name="T23" fmla="*/ 105 h 109"/>
                  <a:gd name="T24" fmla="*/ 54 w 54"/>
                  <a:gd name="T25" fmla="*/ 5 h 109"/>
                  <a:gd name="T26" fmla="*/ 50 w 54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109">
                    <a:moveTo>
                      <a:pt x="41" y="13"/>
                    </a:moveTo>
                    <a:cubicBezTo>
                      <a:pt x="41" y="47"/>
                      <a:pt x="41" y="47"/>
                      <a:pt x="41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1" y="13"/>
                      <a:pt x="41" y="13"/>
                      <a:pt x="41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7"/>
                      <a:pt x="2" y="109"/>
                      <a:pt x="4" y="109"/>
                    </a:cubicBezTo>
                    <a:cubicBezTo>
                      <a:pt x="50" y="109"/>
                      <a:pt x="50" y="109"/>
                      <a:pt x="50" y="109"/>
                    </a:cubicBezTo>
                    <a:cubicBezTo>
                      <a:pt x="52" y="109"/>
                      <a:pt x="54" y="107"/>
                      <a:pt x="54" y="10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Freeform 16"/>
              <p:cNvSpPr>
                <a:spLocks noEditPoints="1"/>
              </p:cNvSpPr>
              <p:nvPr/>
            </p:nvSpPr>
            <p:spPr bwMode="auto">
              <a:xfrm>
                <a:off x="500063" y="2914650"/>
                <a:ext cx="207963" cy="514350"/>
              </a:xfrm>
              <a:custGeom>
                <a:avLst/>
                <a:gdLst>
                  <a:gd name="T0" fmla="*/ 42 w 55"/>
                  <a:gd name="T1" fmla="*/ 13 h 135"/>
                  <a:gd name="T2" fmla="*/ 42 w 55"/>
                  <a:gd name="T3" fmla="*/ 81 h 135"/>
                  <a:gd name="T4" fmla="*/ 13 w 55"/>
                  <a:gd name="T5" fmla="*/ 81 h 135"/>
                  <a:gd name="T6" fmla="*/ 13 w 55"/>
                  <a:gd name="T7" fmla="*/ 13 h 135"/>
                  <a:gd name="T8" fmla="*/ 42 w 55"/>
                  <a:gd name="T9" fmla="*/ 13 h 135"/>
                  <a:gd name="T10" fmla="*/ 51 w 55"/>
                  <a:gd name="T11" fmla="*/ 0 h 135"/>
                  <a:gd name="T12" fmla="*/ 5 w 55"/>
                  <a:gd name="T13" fmla="*/ 0 h 135"/>
                  <a:gd name="T14" fmla="*/ 0 w 55"/>
                  <a:gd name="T15" fmla="*/ 5 h 135"/>
                  <a:gd name="T16" fmla="*/ 0 w 55"/>
                  <a:gd name="T17" fmla="*/ 131 h 135"/>
                  <a:gd name="T18" fmla="*/ 5 w 55"/>
                  <a:gd name="T19" fmla="*/ 135 h 135"/>
                  <a:gd name="T20" fmla="*/ 51 w 55"/>
                  <a:gd name="T21" fmla="*/ 135 h 135"/>
                  <a:gd name="T22" fmla="*/ 55 w 55"/>
                  <a:gd name="T23" fmla="*/ 131 h 135"/>
                  <a:gd name="T24" fmla="*/ 55 w 55"/>
                  <a:gd name="T25" fmla="*/ 5 h 135"/>
                  <a:gd name="T26" fmla="*/ 51 w 55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35">
                    <a:moveTo>
                      <a:pt x="42" y="13"/>
                    </a:moveTo>
                    <a:cubicBezTo>
                      <a:pt x="42" y="81"/>
                      <a:pt x="42" y="81"/>
                      <a:pt x="42" y="81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3"/>
                      <a:pt x="2" y="135"/>
                      <a:pt x="5" y="135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3" y="135"/>
                      <a:pt x="55" y="133"/>
                      <a:pt x="55" y="131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2"/>
                      <a:pt x="53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762000" y="2743200"/>
                <a:ext cx="209550" cy="685800"/>
              </a:xfrm>
              <a:custGeom>
                <a:avLst/>
                <a:gdLst>
                  <a:gd name="T0" fmla="*/ 42 w 55"/>
                  <a:gd name="T1" fmla="*/ 13 h 180"/>
                  <a:gd name="T2" fmla="*/ 42 w 55"/>
                  <a:gd name="T3" fmla="*/ 96 h 180"/>
                  <a:gd name="T4" fmla="*/ 13 w 55"/>
                  <a:gd name="T5" fmla="*/ 96 h 180"/>
                  <a:gd name="T6" fmla="*/ 13 w 55"/>
                  <a:gd name="T7" fmla="*/ 13 h 180"/>
                  <a:gd name="T8" fmla="*/ 42 w 55"/>
                  <a:gd name="T9" fmla="*/ 13 h 180"/>
                  <a:gd name="T10" fmla="*/ 50 w 55"/>
                  <a:gd name="T11" fmla="*/ 0 h 180"/>
                  <a:gd name="T12" fmla="*/ 4 w 55"/>
                  <a:gd name="T13" fmla="*/ 0 h 180"/>
                  <a:gd name="T14" fmla="*/ 0 w 55"/>
                  <a:gd name="T15" fmla="*/ 4 h 180"/>
                  <a:gd name="T16" fmla="*/ 0 w 55"/>
                  <a:gd name="T17" fmla="*/ 176 h 180"/>
                  <a:gd name="T18" fmla="*/ 4 w 55"/>
                  <a:gd name="T19" fmla="*/ 180 h 180"/>
                  <a:gd name="T20" fmla="*/ 50 w 55"/>
                  <a:gd name="T21" fmla="*/ 180 h 180"/>
                  <a:gd name="T22" fmla="*/ 55 w 55"/>
                  <a:gd name="T23" fmla="*/ 176 h 180"/>
                  <a:gd name="T24" fmla="*/ 55 w 55"/>
                  <a:gd name="T25" fmla="*/ 4 h 180"/>
                  <a:gd name="T26" fmla="*/ 50 w 55"/>
                  <a:gd name="T27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80">
                    <a:moveTo>
                      <a:pt x="42" y="13"/>
                    </a:moveTo>
                    <a:cubicBezTo>
                      <a:pt x="42" y="96"/>
                      <a:pt x="42" y="96"/>
                      <a:pt x="42" y="96"/>
                    </a:cubicBezTo>
                    <a:cubicBezTo>
                      <a:pt x="13" y="96"/>
                      <a:pt x="13" y="96"/>
                      <a:pt x="13" y="96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78"/>
                      <a:pt x="2" y="180"/>
                      <a:pt x="4" y="180"/>
                    </a:cubicBezTo>
                    <a:cubicBezTo>
                      <a:pt x="50" y="180"/>
                      <a:pt x="50" y="180"/>
                      <a:pt x="50" y="180"/>
                    </a:cubicBezTo>
                    <a:cubicBezTo>
                      <a:pt x="53" y="180"/>
                      <a:pt x="55" y="178"/>
                      <a:pt x="55" y="176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2"/>
                      <a:pt x="53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网关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驱动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57" name="TextBox 1210"/>
          <p:cNvSpPr/>
          <p:nvPr/>
        </p:nvSpPr>
        <p:spPr>
          <a:xfrm>
            <a:off x="5800522" y="4037224"/>
            <a:ext cx="109651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l"/>
            <a:r>
              <a:rPr lang="en-US" altLang="zh-CN" b="1" dirty="0" smtClean="0">
                <a:solidFill>
                  <a:srgbClr val="1B4367"/>
                </a:solidFill>
                <a:cs typeface="+mn-ea"/>
                <a:sym typeface="+mn-lt"/>
              </a:rPr>
              <a:t>Action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58" name="文本框 11"/>
          <p:cNvSpPr txBox="1"/>
          <p:nvPr/>
        </p:nvSpPr>
        <p:spPr>
          <a:xfrm>
            <a:off x="6709985" y="4047288"/>
            <a:ext cx="225326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支持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的动作（组网、删除网络）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TextBox 1210"/>
          <p:cNvSpPr/>
          <p:nvPr/>
        </p:nvSpPr>
        <p:spPr>
          <a:xfrm>
            <a:off x="5833640" y="876327"/>
            <a:ext cx="109651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l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连接类型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60" name="文本框 11"/>
          <p:cNvSpPr txBox="1"/>
          <p:nvPr/>
        </p:nvSpPr>
        <p:spPr>
          <a:xfrm>
            <a:off x="6731197" y="910170"/>
            <a:ext cx="19941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IP Network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TextBox 1210"/>
          <p:cNvSpPr/>
          <p:nvPr/>
        </p:nvSpPr>
        <p:spPr>
          <a:xfrm>
            <a:off x="5806732" y="1886600"/>
            <a:ext cx="109651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l"/>
            <a:r>
              <a:rPr lang="en-US" altLang="zh-CN" b="1" dirty="0" smtClean="0">
                <a:solidFill>
                  <a:srgbClr val="1B4367"/>
                </a:solidFill>
                <a:cs typeface="+mn-ea"/>
                <a:sym typeface="+mn-lt"/>
              </a:rPr>
              <a:t>D</a:t>
            </a:r>
            <a:r>
              <a:rPr lang="en-US" altLang="zh-CN" b="1" dirty="0" smtClean="0">
                <a:solidFill>
                  <a:srgbClr val="1B4367"/>
                </a:solidFill>
                <a:cs typeface="+mn-ea"/>
                <a:sym typeface="+mn-lt"/>
              </a:rPr>
              <a:t>evice List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62" name="文本框 11"/>
          <p:cNvSpPr txBox="1"/>
          <p:nvPr/>
        </p:nvSpPr>
        <p:spPr>
          <a:xfrm>
            <a:off x="6830991" y="1906925"/>
            <a:ext cx="19941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已连接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设备列表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TextBox 1210"/>
          <p:cNvSpPr/>
          <p:nvPr/>
        </p:nvSpPr>
        <p:spPr>
          <a:xfrm>
            <a:off x="5810069" y="2934566"/>
            <a:ext cx="109651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l"/>
            <a:r>
              <a:rPr lang="en-US" altLang="zh-CN" b="1" dirty="0" smtClean="0">
                <a:solidFill>
                  <a:srgbClr val="1B4367"/>
                </a:solidFill>
                <a:cs typeface="+mn-ea"/>
                <a:sym typeface="+mn-lt"/>
              </a:rPr>
              <a:t>Channel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64" name="文本框 11"/>
          <p:cNvSpPr txBox="1"/>
          <p:nvPr/>
        </p:nvSpPr>
        <p:spPr>
          <a:xfrm>
            <a:off x="6679810" y="2994620"/>
            <a:ext cx="1994155" cy="25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信道（可通过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Action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改变）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385" y="910170"/>
            <a:ext cx="4931566" cy="364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86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 smtClean="0">
                <a:solidFill>
                  <a:srgbClr val="1B4367"/>
                </a:solidFill>
                <a:cs typeface="+mn-ea"/>
                <a:sym typeface="+mn-lt"/>
              </a:rPr>
              <a:t>系统测试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2422182" y="1526763"/>
            <a:ext cx="2254385" cy="939044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endCxn id="34" idx="2"/>
          </p:cNvCxnSpPr>
          <p:nvPr/>
        </p:nvCxnSpPr>
        <p:spPr>
          <a:xfrm flipV="1">
            <a:off x="2412492" y="2418729"/>
            <a:ext cx="2137871" cy="45997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endCxn id="39" idx="2"/>
          </p:cNvCxnSpPr>
          <p:nvPr/>
        </p:nvCxnSpPr>
        <p:spPr>
          <a:xfrm>
            <a:off x="2480547" y="2554409"/>
            <a:ext cx="2073421" cy="729674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542858" y="1319013"/>
            <a:ext cx="422319" cy="446276"/>
            <a:chOff x="6368440" y="1774897"/>
            <a:chExt cx="563092" cy="595035"/>
          </a:xfrm>
          <a:solidFill>
            <a:srgbClr val="1B4367"/>
          </a:solidFill>
        </p:grpSpPr>
        <p:sp>
          <p:nvSpPr>
            <p:cNvPr id="33" name="椭圆 32"/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378447" y="1774897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4976287" y="1382566"/>
            <a:ext cx="311036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添加测试传感器设备</a:t>
            </a:r>
            <a:endParaRPr lang="en-US" altLang="zh-CN" sz="16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550363" y="2210439"/>
            <a:ext cx="422319" cy="446276"/>
            <a:chOff x="6368440" y="2745273"/>
            <a:chExt cx="563092" cy="595035"/>
          </a:xfrm>
          <a:solidFill>
            <a:srgbClr val="1B4367"/>
          </a:solidFill>
        </p:grpSpPr>
        <p:sp>
          <p:nvSpPr>
            <p:cNvPr id="34" name="椭圆 33"/>
            <p:cNvSpPr/>
            <p:nvPr/>
          </p:nvSpPr>
          <p:spPr>
            <a:xfrm>
              <a:off x="6368440" y="2745274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4"/>
            <p:cNvSpPr txBox="1"/>
            <p:nvPr/>
          </p:nvSpPr>
          <p:spPr>
            <a:xfrm>
              <a:off x="6378447" y="2745273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文本框 60"/>
          <p:cNvSpPr txBox="1"/>
          <p:nvPr/>
        </p:nvSpPr>
        <p:spPr>
          <a:xfrm>
            <a:off x="5061719" y="2296708"/>
            <a:ext cx="311036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测试方案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968" y="3075793"/>
            <a:ext cx="422319" cy="446276"/>
            <a:chOff x="6280888" y="3790231"/>
            <a:chExt cx="563092" cy="595035"/>
          </a:xfrm>
          <a:solidFill>
            <a:srgbClr val="1B4367"/>
          </a:solidFill>
        </p:grpSpPr>
        <p:sp>
          <p:nvSpPr>
            <p:cNvPr id="39" name="椭圆 38"/>
            <p:cNvSpPr/>
            <p:nvPr/>
          </p:nvSpPr>
          <p:spPr>
            <a:xfrm>
              <a:off x="6280888" y="3790232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4"/>
            <p:cNvSpPr txBox="1"/>
            <p:nvPr/>
          </p:nvSpPr>
          <p:spPr>
            <a:xfrm>
              <a:off x="6290895" y="3790231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文本框 60"/>
          <p:cNvSpPr txBox="1"/>
          <p:nvPr/>
        </p:nvSpPr>
        <p:spPr>
          <a:xfrm>
            <a:off x="5087759" y="3171376"/>
            <a:ext cx="311036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测试结果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542505" y="1815422"/>
            <a:ext cx="1477981" cy="1477975"/>
            <a:chOff x="2056673" y="2524327"/>
            <a:chExt cx="1970641" cy="1970633"/>
          </a:xfrm>
          <a:solidFill>
            <a:srgbClr val="1B4367"/>
          </a:solidFill>
        </p:grpSpPr>
        <p:sp>
          <p:nvSpPr>
            <p:cNvPr id="47" name="椭圆 46"/>
            <p:cNvSpPr/>
            <p:nvPr/>
          </p:nvSpPr>
          <p:spPr>
            <a:xfrm>
              <a:off x="2056673" y="2524327"/>
              <a:ext cx="1970641" cy="1970633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文本框 15"/>
            <p:cNvSpPr txBox="1"/>
            <p:nvPr/>
          </p:nvSpPr>
          <p:spPr>
            <a:xfrm>
              <a:off x="2056673" y="3118299"/>
              <a:ext cx="1970641" cy="6155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测试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6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第四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章 系统测试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6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6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6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1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6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38" grpId="0"/>
      <p:bldP spid="41" grpId="0"/>
      <p:bldP spid="1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709386" y="309785"/>
            <a:ext cx="308643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4.1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添加测试传感器设备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图示 26"/>
          <p:cNvGraphicFramePr/>
          <p:nvPr>
            <p:extLst>
              <p:ext uri="{D42A27DB-BD31-4B8C-83A1-F6EECF244321}">
                <p14:modId xmlns:p14="http://schemas.microsoft.com/office/powerpoint/2010/main" val="3744482892"/>
              </p:ext>
            </p:extLst>
          </p:nvPr>
        </p:nvGraphicFramePr>
        <p:xfrm>
          <a:off x="2783255" y="1756537"/>
          <a:ext cx="3544847" cy="2524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8" name="图片 27" descr="C:\Users\ADMINI~1\AppData\Local\Temp\WeChat Files\882115531929532686.jp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829340"/>
            <a:ext cx="834204" cy="709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图片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73080" y="2398561"/>
            <a:ext cx="894307" cy="690949"/>
          </a:xfrm>
          <a:prstGeom prst="rect">
            <a:avLst/>
          </a:prstGeom>
        </p:spPr>
      </p:pic>
      <p:pic>
        <p:nvPicPr>
          <p:cNvPr id="31" name="图片 30" descr="C:\Users\ADMINI~1\AppData\Local\Temp\WeChat Files\118445466139195489.jpg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804" y="3584331"/>
            <a:ext cx="959538" cy="87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图片 31" descr="C:\Users\ADMINI~1\AppData\Local\Temp\WeChat Files\709078586238805558.jpg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816" y="2398561"/>
            <a:ext cx="872031" cy="69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图片 32" descr="C:\Users\ADMINI~1\AppData\Local\Temp\WeChat Files\449071268785204501.jpg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50" y="3584331"/>
            <a:ext cx="910530" cy="876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Graphic spid="27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4.2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测试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方案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549076" y="2441074"/>
            <a:ext cx="1465570" cy="1465475"/>
            <a:chOff x="993017" y="1073968"/>
            <a:chExt cx="1908379" cy="1791056"/>
          </a:xfrm>
        </p:grpSpPr>
        <p:sp>
          <p:nvSpPr>
            <p:cNvPr id="28" name="Round Same Side Corner Rectangle 24"/>
            <p:cNvSpPr/>
            <p:nvPr/>
          </p:nvSpPr>
          <p:spPr>
            <a:xfrm rot="10800000">
              <a:off x="1206993" y="2514143"/>
              <a:ext cx="1480428" cy="350881"/>
            </a:xfrm>
            <a:prstGeom prst="round2SameRect">
              <a:avLst>
                <a:gd name="adj1" fmla="val 27402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  <a:cs typeface="+mn-ea"/>
              </a:endParaRPr>
            </a:p>
          </p:txBody>
        </p:sp>
        <p:sp>
          <p:nvSpPr>
            <p:cNvPr id="29" name="Round Same Side Corner Rectangle 23"/>
            <p:cNvSpPr/>
            <p:nvPr/>
          </p:nvSpPr>
          <p:spPr>
            <a:xfrm>
              <a:off x="1206993" y="1073968"/>
              <a:ext cx="1480428" cy="979319"/>
            </a:xfrm>
            <a:prstGeom prst="round2SameRect">
              <a:avLst>
                <a:gd name="adj1" fmla="val 84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00" dirty="0">
                <a:latin typeface="+mn-ea"/>
                <a:cs typeface="+mn-ea"/>
              </a:endParaRPr>
            </a:p>
          </p:txBody>
        </p:sp>
        <p:sp>
          <p:nvSpPr>
            <p:cNvPr id="31" name="Flowchart: Data 44"/>
            <p:cNvSpPr/>
            <p:nvPr/>
          </p:nvSpPr>
          <p:spPr>
            <a:xfrm rot="16200000" flipH="1" flipV="1">
              <a:off x="2474369" y="2135586"/>
              <a:ext cx="640080" cy="213975"/>
            </a:xfrm>
            <a:prstGeom prst="flowChartInputOutpu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+mn-ea"/>
                <a:cs typeface="+mn-ea"/>
              </a:endParaRPr>
            </a:p>
          </p:txBody>
        </p:sp>
        <p:sp>
          <p:nvSpPr>
            <p:cNvPr id="32" name="Flowchart: Data 50"/>
            <p:cNvSpPr/>
            <p:nvPr/>
          </p:nvSpPr>
          <p:spPr>
            <a:xfrm rot="5400000" flipV="1">
              <a:off x="779965" y="2135585"/>
              <a:ext cx="640080" cy="213975"/>
            </a:xfrm>
            <a:prstGeom prst="flowChartInputOutpu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+mn-ea"/>
                <a:cs typeface="+mn-ea"/>
              </a:endParaRPr>
            </a:p>
          </p:txBody>
        </p:sp>
        <p:sp>
          <p:nvSpPr>
            <p:cNvPr id="33" name="Rectangle 35"/>
            <p:cNvSpPr/>
            <p:nvPr/>
          </p:nvSpPr>
          <p:spPr>
            <a:xfrm>
              <a:off x="993018" y="2053288"/>
              <a:ext cx="1907435" cy="51322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  <a:cs typeface="+mn-ea"/>
                </a:rPr>
                <a:t>整机测试</a:t>
              </a:r>
              <a:endParaRPr lang="en-US" sz="1600" b="1" dirty="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34" name="TextBox 25"/>
          <p:cNvSpPr txBox="1"/>
          <p:nvPr/>
        </p:nvSpPr>
        <p:spPr>
          <a:xfrm>
            <a:off x="2850822" y="1310192"/>
            <a:ext cx="4202821" cy="6770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组网功能测试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删除网络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功能测试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grpSp>
        <p:nvGrpSpPr>
          <p:cNvPr id="35" name="Group 27"/>
          <p:cNvGrpSpPr/>
          <p:nvPr/>
        </p:nvGrpSpPr>
        <p:grpSpPr>
          <a:xfrm>
            <a:off x="1305136" y="975598"/>
            <a:ext cx="1465570" cy="1465475"/>
            <a:chOff x="993017" y="1073968"/>
            <a:chExt cx="1908379" cy="1791056"/>
          </a:xfrm>
        </p:grpSpPr>
        <p:sp>
          <p:nvSpPr>
            <p:cNvPr id="36" name="Round Same Side Corner Rectangle 28"/>
            <p:cNvSpPr/>
            <p:nvPr/>
          </p:nvSpPr>
          <p:spPr>
            <a:xfrm rot="10800000">
              <a:off x="1206993" y="2514143"/>
              <a:ext cx="1480428" cy="350881"/>
            </a:xfrm>
            <a:prstGeom prst="round2SameRect">
              <a:avLst>
                <a:gd name="adj1" fmla="val 27402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  <a:cs typeface="+mn-ea"/>
              </a:endParaRPr>
            </a:p>
          </p:txBody>
        </p:sp>
        <p:sp>
          <p:nvSpPr>
            <p:cNvPr id="37" name="Round Same Side Corner Rectangle 29"/>
            <p:cNvSpPr/>
            <p:nvPr/>
          </p:nvSpPr>
          <p:spPr>
            <a:xfrm>
              <a:off x="1206993" y="1073968"/>
              <a:ext cx="1480428" cy="979319"/>
            </a:xfrm>
            <a:prstGeom prst="round2SameRect">
              <a:avLst>
                <a:gd name="adj1" fmla="val 84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38" name="Flowchart: Data 30"/>
            <p:cNvSpPr/>
            <p:nvPr/>
          </p:nvSpPr>
          <p:spPr>
            <a:xfrm rot="16200000" flipH="1" flipV="1">
              <a:off x="2474369" y="2135586"/>
              <a:ext cx="640080" cy="213975"/>
            </a:xfrm>
            <a:prstGeom prst="flowChartInputOutpu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+mn-ea"/>
                <a:cs typeface="+mn-ea"/>
              </a:endParaRPr>
            </a:p>
          </p:txBody>
        </p:sp>
        <p:sp>
          <p:nvSpPr>
            <p:cNvPr id="39" name="Flowchart: Data 31"/>
            <p:cNvSpPr/>
            <p:nvPr/>
          </p:nvSpPr>
          <p:spPr>
            <a:xfrm rot="5400000" flipV="1">
              <a:off x="779965" y="2135585"/>
              <a:ext cx="640080" cy="213975"/>
            </a:xfrm>
            <a:prstGeom prst="flowChartInputOutpu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+mn-ea"/>
                <a:cs typeface="+mn-ea"/>
              </a:endParaRPr>
            </a:p>
          </p:txBody>
        </p:sp>
        <p:sp>
          <p:nvSpPr>
            <p:cNvPr id="41" name="Rectangle 32"/>
            <p:cNvSpPr/>
            <p:nvPr/>
          </p:nvSpPr>
          <p:spPr>
            <a:xfrm>
              <a:off x="993018" y="2053288"/>
              <a:ext cx="1907435" cy="51322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  <a:cs typeface="+mn-ea"/>
                </a:rPr>
                <a:t>网关单独测试</a:t>
              </a:r>
              <a:endParaRPr lang="en-US" sz="1600" b="1" dirty="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43" name="TextBox 33"/>
          <p:cNvSpPr txBox="1"/>
          <p:nvPr/>
        </p:nvSpPr>
        <p:spPr>
          <a:xfrm>
            <a:off x="3055891" y="2961996"/>
            <a:ext cx="3338623" cy="877151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r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系统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报警功能测试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algn="r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系统控制功能测试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algn="r"/>
            <a:endParaRPr lang="zh-CN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44" name="Freeform 143"/>
          <p:cNvSpPr>
            <a:spLocks noEditPoints="1"/>
          </p:cNvSpPr>
          <p:nvPr/>
        </p:nvSpPr>
        <p:spPr bwMode="auto">
          <a:xfrm>
            <a:off x="7057916" y="2719899"/>
            <a:ext cx="383370" cy="376208"/>
          </a:xfrm>
          <a:custGeom>
            <a:avLst/>
            <a:gdLst>
              <a:gd name="T0" fmla="*/ 151 w 157"/>
              <a:gd name="T1" fmla="*/ 59 h 145"/>
              <a:gd name="T2" fmla="*/ 130 w 157"/>
              <a:gd name="T3" fmla="*/ 41 h 145"/>
              <a:gd name="T4" fmla="*/ 110 w 157"/>
              <a:gd name="T5" fmla="*/ 23 h 145"/>
              <a:gd name="T6" fmla="*/ 88 w 157"/>
              <a:gd name="T7" fmla="*/ 5 h 145"/>
              <a:gd name="T8" fmla="*/ 69 w 157"/>
              <a:gd name="T9" fmla="*/ 5 h 145"/>
              <a:gd name="T10" fmla="*/ 47 w 157"/>
              <a:gd name="T11" fmla="*/ 23 h 145"/>
              <a:gd name="T12" fmla="*/ 27 w 157"/>
              <a:gd name="T13" fmla="*/ 41 h 145"/>
              <a:gd name="T14" fmla="*/ 6 w 157"/>
              <a:gd name="T15" fmla="*/ 59 h 145"/>
              <a:gd name="T16" fmla="*/ 9 w 157"/>
              <a:gd name="T17" fmla="*/ 68 h 145"/>
              <a:gd name="T18" fmla="*/ 21 w 157"/>
              <a:gd name="T19" fmla="*/ 68 h 145"/>
              <a:gd name="T20" fmla="*/ 21 w 157"/>
              <a:gd name="T21" fmla="*/ 139 h 145"/>
              <a:gd name="T22" fmla="*/ 27 w 157"/>
              <a:gd name="T23" fmla="*/ 145 h 145"/>
              <a:gd name="T24" fmla="*/ 38 w 157"/>
              <a:gd name="T25" fmla="*/ 145 h 145"/>
              <a:gd name="T26" fmla="*/ 38 w 157"/>
              <a:gd name="T27" fmla="*/ 81 h 145"/>
              <a:gd name="T28" fmla="*/ 71 w 157"/>
              <a:gd name="T29" fmla="*/ 81 h 145"/>
              <a:gd name="T30" fmla="*/ 71 w 157"/>
              <a:gd name="T31" fmla="*/ 145 h 145"/>
              <a:gd name="T32" fmla="*/ 130 w 157"/>
              <a:gd name="T33" fmla="*/ 145 h 145"/>
              <a:gd name="T34" fmla="*/ 136 w 157"/>
              <a:gd name="T35" fmla="*/ 139 h 145"/>
              <a:gd name="T36" fmla="*/ 136 w 157"/>
              <a:gd name="T37" fmla="*/ 68 h 145"/>
              <a:gd name="T38" fmla="*/ 148 w 157"/>
              <a:gd name="T39" fmla="*/ 68 h 145"/>
              <a:gd name="T40" fmla="*/ 151 w 157"/>
              <a:gd name="T41" fmla="*/ 59 h 145"/>
              <a:gd name="T42" fmla="*/ 118 w 157"/>
              <a:gd name="T43" fmla="*/ 97 h 145"/>
              <a:gd name="T44" fmla="*/ 89 w 157"/>
              <a:gd name="T45" fmla="*/ 97 h 145"/>
              <a:gd name="T46" fmla="*/ 89 w 157"/>
              <a:gd name="T47" fmla="*/ 72 h 145"/>
              <a:gd name="T48" fmla="*/ 118 w 157"/>
              <a:gd name="T49" fmla="*/ 72 h 145"/>
              <a:gd name="T50" fmla="*/ 118 w 157"/>
              <a:gd name="T51" fmla="*/ 9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7" h="145">
                <a:moveTo>
                  <a:pt x="151" y="59"/>
                </a:moveTo>
                <a:cubicBezTo>
                  <a:pt x="130" y="41"/>
                  <a:pt x="130" y="41"/>
                  <a:pt x="130" y="41"/>
                </a:cubicBezTo>
                <a:cubicBezTo>
                  <a:pt x="124" y="36"/>
                  <a:pt x="115" y="28"/>
                  <a:pt x="110" y="23"/>
                </a:cubicBezTo>
                <a:cubicBezTo>
                  <a:pt x="88" y="5"/>
                  <a:pt x="88" y="5"/>
                  <a:pt x="88" y="5"/>
                </a:cubicBezTo>
                <a:cubicBezTo>
                  <a:pt x="83" y="0"/>
                  <a:pt x="74" y="0"/>
                  <a:pt x="69" y="5"/>
                </a:cubicBezTo>
                <a:cubicBezTo>
                  <a:pt x="47" y="23"/>
                  <a:pt x="47" y="23"/>
                  <a:pt x="47" y="23"/>
                </a:cubicBezTo>
                <a:cubicBezTo>
                  <a:pt x="42" y="28"/>
                  <a:pt x="33" y="36"/>
                  <a:pt x="27" y="41"/>
                </a:cubicBezTo>
                <a:cubicBezTo>
                  <a:pt x="6" y="59"/>
                  <a:pt x="6" y="59"/>
                  <a:pt x="6" y="59"/>
                </a:cubicBezTo>
                <a:cubicBezTo>
                  <a:pt x="0" y="64"/>
                  <a:pt x="2" y="68"/>
                  <a:pt x="9" y="68"/>
                </a:cubicBezTo>
                <a:cubicBezTo>
                  <a:pt x="21" y="68"/>
                  <a:pt x="21" y="68"/>
                  <a:pt x="21" y="68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21" y="142"/>
                  <a:pt x="24" y="145"/>
                  <a:pt x="27" y="145"/>
                </a:cubicBezTo>
                <a:cubicBezTo>
                  <a:pt x="38" y="145"/>
                  <a:pt x="38" y="145"/>
                  <a:pt x="38" y="145"/>
                </a:cubicBezTo>
                <a:cubicBezTo>
                  <a:pt x="38" y="81"/>
                  <a:pt x="38" y="81"/>
                  <a:pt x="38" y="81"/>
                </a:cubicBezTo>
                <a:cubicBezTo>
                  <a:pt x="71" y="81"/>
                  <a:pt x="71" y="81"/>
                  <a:pt x="71" y="81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130" y="145"/>
                  <a:pt x="130" y="145"/>
                  <a:pt x="130" y="145"/>
                </a:cubicBezTo>
                <a:cubicBezTo>
                  <a:pt x="134" y="145"/>
                  <a:pt x="136" y="142"/>
                  <a:pt x="136" y="139"/>
                </a:cubicBezTo>
                <a:cubicBezTo>
                  <a:pt x="136" y="68"/>
                  <a:pt x="136" y="68"/>
                  <a:pt x="136" y="68"/>
                </a:cubicBezTo>
                <a:cubicBezTo>
                  <a:pt x="148" y="68"/>
                  <a:pt x="148" y="68"/>
                  <a:pt x="148" y="68"/>
                </a:cubicBezTo>
                <a:cubicBezTo>
                  <a:pt x="155" y="68"/>
                  <a:pt x="157" y="64"/>
                  <a:pt x="151" y="59"/>
                </a:cubicBezTo>
                <a:close/>
                <a:moveTo>
                  <a:pt x="118" y="97"/>
                </a:moveTo>
                <a:cubicBezTo>
                  <a:pt x="89" y="97"/>
                  <a:pt x="89" y="97"/>
                  <a:pt x="89" y="97"/>
                </a:cubicBezTo>
                <a:cubicBezTo>
                  <a:pt x="89" y="72"/>
                  <a:pt x="89" y="72"/>
                  <a:pt x="89" y="72"/>
                </a:cubicBezTo>
                <a:cubicBezTo>
                  <a:pt x="118" y="72"/>
                  <a:pt x="118" y="72"/>
                  <a:pt x="118" y="72"/>
                </a:cubicBezTo>
                <a:lnTo>
                  <a:pt x="118" y="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08" tIns="60954" rIns="121908" bIns="6095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  <a:ea typeface="+mn-ea"/>
              <a:cs typeface="+mn-ea"/>
            </a:endParaRPr>
          </a:p>
        </p:txBody>
      </p:sp>
      <p:sp>
        <p:nvSpPr>
          <p:cNvPr id="45" name="Freeform 92"/>
          <p:cNvSpPr>
            <a:spLocks noEditPoints="1"/>
          </p:cNvSpPr>
          <p:nvPr/>
        </p:nvSpPr>
        <p:spPr bwMode="auto">
          <a:xfrm>
            <a:off x="1837749" y="1189688"/>
            <a:ext cx="361512" cy="392333"/>
          </a:xfrm>
          <a:custGeom>
            <a:avLst/>
            <a:gdLst>
              <a:gd name="T0" fmla="*/ 143 w 148"/>
              <a:gd name="T1" fmla="*/ 130 h 151"/>
              <a:gd name="T2" fmla="*/ 100 w 148"/>
              <a:gd name="T3" fmla="*/ 86 h 151"/>
              <a:gd name="T4" fmla="*/ 110 w 148"/>
              <a:gd name="T5" fmla="*/ 55 h 151"/>
              <a:gd name="T6" fmla="*/ 55 w 148"/>
              <a:gd name="T7" fmla="*/ 0 h 151"/>
              <a:gd name="T8" fmla="*/ 0 w 148"/>
              <a:gd name="T9" fmla="*/ 55 h 151"/>
              <a:gd name="T10" fmla="*/ 55 w 148"/>
              <a:gd name="T11" fmla="*/ 109 h 151"/>
              <a:gd name="T12" fmla="*/ 81 w 148"/>
              <a:gd name="T13" fmla="*/ 103 h 151"/>
              <a:gd name="T14" fmla="*/ 126 w 148"/>
              <a:gd name="T15" fmla="*/ 147 h 151"/>
              <a:gd name="T16" fmla="*/ 143 w 148"/>
              <a:gd name="T17" fmla="*/ 147 h 151"/>
              <a:gd name="T18" fmla="*/ 143 w 148"/>
              <a:gd name="T19" fmla="*/ 130 h 151"/>
              <a:gd name="T20" fmla="*/ 19 w 148"/>
              <a:gd name="T21" fmla="*/ 55 h 151"/>
              <a:gd name="T22" fmla="*/ 55 w 148"/>
              <a:gd name="T23" fmla="*/ 18 h 151"/>
              <a:gd name="T24" fmla="*/ 92 w 148"/>
              <a:gd name="T25" fmla="*/ 55 h 151"/>
              <a:gd name="T26" fmla="*/ 55 w 148"/>
              <a:gd name="T27" fmla="*/ 91 h 151"/>
              <a:gd name="T28" fmla="*/ 19 w 148"/>
              <a:gd name="T29" fmla="*/ 55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8" h="151">
                <a:moveTo>
                  <a:pt x="143" y="130"/>
                </a:moveTo>
                <a:cubicBezTo>
                  <a:pt x="100" y="86"/>
                  <a:pt x="100" y="86"/>
                  <a:pt x="100" y="86"/>
                </a:cubicBezTo>
                <a:cubicBezTo>
                  <a:pt x="106" y="77"/>
                  <a:pt x="110" y="67"/>
                  <a:pt x="110" y="55"/>
                </a:cubicBezTo>
                <a:cubicBezTo>
                  <a:pt x="110" y="24"/>
                  <a:pt x="85" y="0"/>
                  <a:pt x="55" y="0"/>
                </a:cubicBezTo>
                <a:cubicBezTo>
                  <a:pt x="25" y="0"/>
                  <a:pt x="0" y="24"/>
                  <a:pt x="0" y="55"/>
                </a:cubicBezTo>
                <a:cubicBezTo>
                  <a:pt x="0" y="85"/>
                  <a:pt x="25" y="109"/>
                  <a:pt x="55" y="109"/>
                </a:cubicBezTo>
                <a:cubicBezTo>
                  <a:pt x="65" y="109"/>
                  <a:pt x="74" y="107"/>
                  <a:pt x="81" y="103"/>
                </a:cubicBezTo>
                <a:cubicBezTo>
                  <a:pt x="126" y="147"/>
                  <a:pt x="126" y="147"/>
                  <a:pt x="126" y="147"/>
                </a:cubicBezTo>
                <a:cubicBezTo>
                  <a:pt x="130" y="151"/>
                  <a:pt x="138" y="151"/>
                  <a:pt x="143" y="147"/>
                </a:cubicBezTo>
                <a:cubicBezTo>
                  <a:pt x="148" y="142"/>
                  <a:pt x="148" y="134"/>
                  <a:pt x="143" y="130"/>
                </a:cubicBezTo>
                <a:close/>
                <a:moveTo>
                  <a:pt x="19" y="55"/>
                </a:moveTo>
                <a:cubicBezTo>
                  <a:pt x="19" y="34"/>
                  <a:pt x="35" y="18"/>
                  <a:pt x="55" y="18"/>
                </a:cubicBezTo>
                <a:cubicBezTo>
                  <a:pt x="75" y="18"/>
                  <a:pt x="92" y="34"/>
                  <a:pt x="92" y="55"/>
                </a:cubicBezTo>
                <a:cubicBezTo>
                  <a:pt x="92" y="75"/>
                  <a:pt x="75" y="91"/>
                  <a:pt x="55" y="91"/>
                </a:cubicBezTo>
                <a:cubicBezTo>
                  <a:pt x="35" y="91"/>
                  <a:pt x="19" y="75"/>
                  <a:pt x="19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08" tIns="60954" rIns="121908" bIns="6095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  <a:ea typeface="+mn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5376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4" grpId="0"/>
      <p:bldP spid="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4.2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测试方案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09385" y="861237"/>
            <a:ext cx="162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网关单独测试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04944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4.3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测试方案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09386" y="839972"/>
            <a:ext cx="138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整机</a:t>
            </a:r>
            <a:r>
              <a:rPr lang="zh-CN" altLang="en-US" sz="1800" dirty="0" smtClean="0"/>
              <a:t>测试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35536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709386" y="309785"/>
            <a:ext cx="226171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800" b="1" dirty="0">
                <a:solidFill>
                  <a:srgbClr val="1B4367"/>
                </a:solidFill>
                <a:cs typeface="+mn-ea"/>
                <a:sym typeface="+mn-lt"/>
              </a:rPr>
              <a:t>4</a:t>
            </a:r>
            <a:r>
              <a:rPr lang="en-US" altLang="zh-CN" sz="1800" b="1" dirty="0" smtClean="0">
                <a:solidFill>
                  <a:srgbClr val="1B4367"/>
                </a:solidFill>
                <a:cs typeface="+mn-ea"/>
                <a:sym typeface="+mn-lt"/>
              </a:rPr>
              <a:t>.3 </a:t>
            </a:r>
            <a:r>
              <a:rPr lang="zh-CN" altLang="en-US" sz="1800" b="1" dirty="0">
                <a:solidFill>
                  <a:srgbClr val="1B4367"/>
                </a:solidFill>
                <a:cs typeface="+mn-ea"/>
                <a:sym typeface="+mn-lt"/>
              </a:rPr>
              <a:t>测试结果</a:t>
            </a:r>
            <a:endParaRPr lang="zh-CN" altLang="en-US" sz="1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3" name="燕尾形 12"/>
          <p:cNvSpPr>
            <a:spLocks noChangeArrowheads="1"/>
          </p:cNvSpPr>
          <p:nvPr/>
        </p:nvSpPr>
        <p:spPr bwMode="auto">
          <a:xfrm>
            <a:off x="1536124" y="2322161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传感器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4" name="燕尾形 13"/>
          <p:cNvSpPr>
            <a:spLocks noChangeArrowheads="1"/>
          </p:cNvSpPr>
          <p:nvPr/>
        </p:nvSpPr>
        <p:spPr bwMode="auto">
          <a:xfrm>
            <a:off x="3028681" y="2322161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网关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5" name="燕尾形 14"/>
          <p:cNvSpPr>
            <a:spLocks noChangeArrowheads="1"/>
          </p:cNvSpPr>
          <p:nvPr/>
        </p:nvSpPr>
        <p:spPr bwMode="auto">
          <a:xfrm>
            <a:off x="4516300" y="2322161"/>
            <a:ext cx="1646634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整机测试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6" name="燕尾形 15"/>
          <p:cNvSpPr>
            <a:spLocks noChangeArrowheads="1"/>
          </p:cNvSpPr>
          <p:nvPr/>
        </p:nvSpPr>
        <p:spPr bwMode="auto">
          <a:xfrm>
            <a:off x="5997423" y="2322161"/>
            <a:ext cx="1646634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改进之处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37" name="直接连接符 16"/>
          <p:cNvCxnSpPr>
            <a:cxnSpLocks noChangeShapeType="1"/>
          </p:cNvCxnSpPr>
          <p:nvPr/>
        </p:nvCxnSpPr>
        <p:spPr bwMode="auto">
          <a:xfrm>
            <a:off x="2360036" y="2936524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17"/>
          <p:cNvCxnSpPr>
            <a:cxnSpLocks noChangeShapeType="1"/>
          </p:cNvCxnSpPr>
          <p:nvPr/>
        </p:nvCxnSpPr>
        <p:spPr bwMode="auto">
          <a:xfrm flipV="1">
            <a:off x="3852593" y="2045937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18"/>
          <p:cNvCxnSpPr>
            <a:cxnSpLocks noChangeShapeType="1"/>
          </p:cNvCxnSpPr>
          <p:nvPr/>
        </p:nvCxnSpPr>
        <p:spPr bwMode="auto">
          <a:xfrm>
            <a:off x="5339022" y="2936524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19"/>
          <p:cNvCxnSpPr>
            <a:cxnSpLocks noChangeShapeType="1"/>
          </p:cNvCxnSpPr>
          <p:nvPr/>
        </p:nvCxnSpPr>
        <p:spPr bwMode="auto">
          <a:xfrm flipV="1">
            <a:off x="6820144" y="2045937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1210"/>
          <p:cNvSpPr/>
          <p:nvPr/>
        </p:nvSpPr>
        <p:spPr>
          <a:xfrm>
            <a:off x="1751582" y="3482855"/>
            <a:ext cx="1215717" cy="715581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报警触发正常</a:t>
            </a:r>
            <a:endParaRPr lang="en-US" altLang="zh-CN" b="1" dirty="0" smtClean="0">
              <a:solidFill>
                <a:srgbClr val="1B4367"/>
              </a:solidFill>
              <a:cs typeface="+mn-ea"/>
              <a:sym typeface="+mn-lt"/>
            </a:endParaRPr>
          </a:p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报文收发正常</a:t>
            </a:r>
            <a:endParaRPr lang="en-US" altLang="zh-CN" b="1" dirty="0" smtClean="0">
              <a:solidFill>
                <a:srgbClr val="1B4367"/>
              </a:solidFill>
              <a:cs typeface="+mn-ea"/>
              <a:sym typeface="+mn-lt"/>
            </a:endParaRPr>
          </a:p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设备受控正常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3" name="TextBox 1210"/>
          <p:cNvSpPr/>
          <p:nvPr/>
        </p:nvSpPr>
        <p:spPr>
          <a:xfrm>
            <a:off x="3266422" y="998002"/>
            <a:ext cx="1215717" cy="715581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组网正常</a:t>
            </a:r>
            <a:endParaRPr lang="en-US" altLang="zh-CN" b="1" dirty="0" smtClean="0">
              <a:solidFill>
                <a:srgbClr val="1B4367"/>
              </a:solidFill>
              <a:cs typeface="+mn-ea"/>
              <a:sym typeface="+mn-lt"/>
            </a:endParaRPr>
          </a:p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删除网络正常</a:t>
            </a:r>
            <a:endParaRPr lang="en-US" altLang="zh-CN" b="1" dirty="0" smtClean="0">
              <a:solidFill>
                <a:srgbClr val="1B4367"/>
              </a:solidFill>
              <a:cs typeface="+mn-ea"/>
              <a:sym typeface="+mn-lt"/>
            </a:endParaRPr>
          </a:p>
          <a:p>
            <a:pPr lvl="0" algn="ctr"/>
            <a:r>
              <a:rPr lang="en-US" altLang="zh-CN" b="1" dirty="0" smtClean="0">
                <a:solidFill>
                  <a:srgbClr val="1B4367"/>
                </a:solidFill>
                <a:cs typeface="+mn-ea"/>
                <a:sym typeface="+mn-lt"/>
              </a:rPr>
              <a:t>UI</a:t>
            </a:r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正常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7" name="TextBox 1210"/>
          <p:cNvSpPr/>
          <p:nvPr/>
        </p:nvSpPr>
        <p:spPr>
          <a:xfrm>
            <a:off x="4551627" y="3449950"/>
            <a:ext cx="1574790" cy="931024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命令执行正常</a:t>
            </a:r>
            <a:endParaRPr lang="en-US" altLang="zh-CN" b="1" dirty="0" smtClean="0">
              <a:solidFill>
                <a:srgbClr val="1B4367"/>
              </a:solidFill>
              <a:cs typeface="+mn-ea"/>
              <a:sym typeface="+mn-lt"/>
            </a:endParaRPr>
          </a:p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设备控制正常</a:t>
            </a:r>
            <a:endParaRPr lang="en-US" altLang="zh-CN" b="1" dirty="0" smtClean="0">
              <a:solidFill>
                <a:srgbClr val="1B4367"/>
              </a:solidFill>
              <a:cs typeface="+mn-ea"/>
              <a:sym typeface="+mn-lt"/>
            </a:endParaRPr>
          </a:p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监控效果良好</a:t>
            </a:r>
            <a:endParaRPr lang="en-US" altLang="zh-CN" b="1" dirty="0" smtClean="0">
              <a:solidFill>
                <a:srgbClr val="1B4367"/>
              </a:solidFill>
              <a:cs typeface="+mn-ea"/>
              <a:sym typeface="+mn-lt"/>
            </a:endParaRPr>
          </a:p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具备智能安防效果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9" name="TextBox 1210"/>
          <p:cNvSpPr/>
          <p:nvPr/>
        </p:nvSpPr>
        <p:spPr>
          <a:xfrm>
            <a:off x="6038447" y="998002"/>
            <a:ext cx="1574790" cy="715581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扩充更多传感器</a:t>
            </a:r>
            <a:endParaRPr lang="en-US" altLang="zh-CN" b="1" dirty="0" smtClean="0">
              <a:solidFill>
                <a:srgbClr val="1B4367"/>
              </a:solidFill>
              <a:cs typeface="+mn-ea"/>
              <a:sym typeface="+mn-lt"/>
            </a:endParaRPr>
          </a:p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扩充</a:t>
            </a:r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更多网关功能</a:t>
            </a:r>
            <a:endParaRPr lang="en-US" altLang="zh-CN" b="1" dirty="0" smtClean="0">
              <a:solidFill>
                <a:srgbClr val="1B4367"/>
              </a:solidFill>
              <a:cs typeface="+mn-ea"/>
              <a:sym typeface="+mn-lt"/>
            </a:endParaRPr>
          </a:p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增强网关信号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20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6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1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6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1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6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34" grpId="0" animBg="1"/>
      <p:bldP spid="35" grpId="0" animBg="1"/>
      <p:bldP spid="36" grpId="0" animBg="1"/>
      <p:bldP spid="41" grpId="0"/>
      <p:bldP spid="43" grpId="0"/>
      <p:bldP spid="47" grpId="0"/>
      <p:bldP spid="4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80466" y="2787026"/>
            <a:ext cx="2059781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000" dirty="0">
                <a:solidFill>
                  <a:srgbClr val="1B4367"/>
                </a:solidFill>
                <a:cs typeface="+mn-ea"/>
                <a:sym typeface="+mn-lt"/>
              </a:rPr>
              <a:t>感谢恩师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4972759" y="1033692"/>
            <a:ext cx="4171241" cy="2402844"/>
          </a:xfrm>
          <a:prstGeom prst="rect">
            <a:avLst/>
          </a:prstGeom>
          <a:solidFill>
            <a:srgbClr val="1B4367"/>
          </a:solidFill>
          <a:ln w="9525">
            <a:noFill/>
            <a:bevel/>
            <a:headEnd/>
            <a:tailEnd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1210"/>
          <p:cNvSpPr/>
          <p:nvPr/>
        </p:nvSpPr>
        <p:spPr>
          <a:xfrm>
            <a:off x="5133553" y="1395420"/>
            <a:ext cx="3370153" cy="346249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sz="1800" b="1" dirty="0" smtClean="0">
                <a:solidFill>
                  <a:schemeClr val="bg1"/>
                </a:solidFill>
                <a:cs typeface="+mn-ea"/>
                <a:sym typeface="+mn-lt"/>
              </a:rPr>
              <a:t>家庭安防是生活质量的基本保障</a:t>
            </a:r>
            <a:endParaRPr lang="zh-CN" altLang="en-US" sz="1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33552" y="1680611"/>
            <a:ext cx="3417595" cy="24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endParaRPr lang="en-US" altLang="zh-CN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1.1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家庭安防不可忽视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6" name="TextBox 1210"/>
          <p:cNvSpPr/>
          <p:nvPr/>
        </p:nvSpPr>
        <p:spPr>
          <a:xfrm>
            <a:off x="1212620" y="4010870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财产安全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7" name="文本框 11"/>
          <p:cNvSpPr txBox="1"/>
          <p:nvPr/>
        </p:nvSpPr>
        <p:spPr>
          <a:xfrm>
            <a:off x="1204069" y="3970982"/>
            <a:ext cx="3106095" cy="24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739839" y="3976137"/>
            <a:ext cx="448164" cy="368593"/>
            <a:chOff x="5593786" y="944314"/>
            <a:chExt cx="476097" cy="391567"/>
          </a:xfrm>
          <a:solidFill>
            <a:srgbClr val="1B4367"/>
          </a:solidFill>
        </p:grpSpPr>
        <p:sp>
          <p:nvSpPr>
            <p:cNvPr id="109" name="椭圆 108"/>
            <p:cNvSpPr/>
            <p:nvPr/>
          </p:nvSpPr>
          <p:spPr>
            <a:xfrm>
              <a:off x="5643079" y="944314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0" name="文本框 17"/>
            <p:cNvSpPr txBox="1"/>
            <p:nvPr/>
          </p:nvSpPr>
          <p:spPr>
            <a:xfrm>
              <a:off x="5593786" y="981212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 smtClean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1" name="TextBox 1210"/>
          <p:cNvSpPr/>
          <p:nvPr/>
        </p:nvSpPr>
        <p:spPr>
          <a:xfrm>
            <a:off x="5353914" y="4065894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生命安全</a:t>
            </a:r>
          </a:p>
        </p:txBody>
      </p:sp>
      <p:grpSp>
        <p:nvGrpSpPr>
          <p:cNvPr id="113" name="组合 112"/>
          <p:cNvGrpSpPr/>
          <p:nvPr/>
        </p:nvGrpSpPr>
        <p:grpSpPr>
          <a:xfrm>
            <a:off x="4906420" y="4010870"/>
            <a:ext cx="448164" cy="368593"/>
            <a:chOff x="5641230" y="966369"/>
            <a:chExt cx="476097" cy="391567"/>
          </a:xfrm>
          <a:solidFill>
            <a:srgbClr val="1B4367"/>
          </a:solidFill>
        </p:grpSpPr>
        <p:sp>
          <p:nvSpPr>
            <p:cNvPr id="114" name="椭圆 113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5" name="文本框 17"/>
            <p:cNvSpPr txBox="1"/>
            <p:nvPr/>
          </p:nvSpPr>
          <p:spPr>
            <a:xfrm>
              <a:off x="5641230" y="977731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http://img.shushi100.com/images/a4ef6cc1-34ad-497f-adc3-d3362e805bf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65" y="1033692"/>
            <a:ext cx="4190310" cy="240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130502" y="1924652"/>
            <a:ext cx="3621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家庭安防可分为非法入侵检测、烟雾浓度检测、有害气体检测、水浸检测</a:t>
            </a:r>
            <a:r>
              <a:rPr lang="zh-CN" altLang="en-US" sz="1600" dirty="0" smtClean="0">
                <a:solidFill>
                  <a:schemeClr val="bg1"/>
                </a:solidFill>
              </a:rPr>
              <a:t>等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00"/>
                            </p:stCondLst>
                            <p:childTnLst>
                              <p:par>
                                <p:cTn id="30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3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8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 autoUpdateAnimBg="0"/>
      <p:bldP spid="25" grpId="0"/>
      <p:bldP spid="12" grpId="0"/>
      <p:bldP spid="16" grpId="0"/>
      <p:bldP spid="106" grpId="0"/>
      <p:bldP spid="1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28871" y="2888875"/>
            <a:ext cx="1202531" cy="1202531"/>
            <a:chOff x="4420032" y="1854736"/>
            <a:chExt cx="1603375" cy="1603375"/>
          </a:xfrm>
          <a:solidFill>
            <a:srgbClr val="1B4367"/>
          </a:solidFill>
        </p:grpSpPr>
        <p:sp>
          <p:nvSpPr>
            <p:cNvPr id="20486" name="Rectangle 5"/>
            <p:cNvSpPr/>
            <p:nvPr/>
          </p:nvSpPr>
          <p:spPr>
            <a:xfrm>
              <a:off x="4420032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89" name="Freeform 132"/>
            <p:cNvSpPr>
              <a:spLocks noEditPoints="1"/>
            </p:cNvSpPr>
            <p:nvPr/>
          </p:nvSpPr>
          <p:spPr>
            <a:xfrm>
              <a:off x="4971860" y="2268369"/>
              <a:ext cx="497814" cy="691654"/>
            </a:xfrm>
            <a:custGeom>
              <a:avLst/>
              <a:gdLst/>
              <a:ahLst/>
              <a:cxnLst>
                <a:cxn ang="0">
                  <a:pos x="69148" y="0"/>
                </a:cxn>
                <a:cxn ang="0">
                  <a:pos x="69148" y="0"/>
                </a:cxn>
                <a:cxn ang="0">
                  <a:pos x="69148" y="48617"/>
                </a:cxn>
                <a:cxn ang="0">
                  <a:pos x="69148" y="70611"/>
                </a:cxn>
                <a:cxn ang="0">
                  <a:pos x="47251" y="70611"/>
                </a:cxn>
                <a:cxn ang="0">
                  <a:pos x="0" y="70611"/>
                </a:cxn>
                <a:cxn ang="0">
                  <a:pos x="0" y="333375"/>
                </a:cxn>
                <a:cxn ang="0">
                  <a:pos x="239712" y="333375"/>
                </a:cxn>
                <a:cxn ang="0">
                  <a:pos x="239712" y="0"/>
                </a:cxn>
                <a:cxn ang="0">
                  <a:pos x="69148" y="0"/>
                </a:cxn>
                <a:cxn ang="0">
                  <a:pos x="187851" y="193311"/>
                </a:cxn>
                <a:cxn ang="0">
                  <a:pos x="154430" y="193311"/>
                </a:cxn>
                <a:cxn ang="0">
                  <a:pos x="140600" y="193311"/>
                </a:cxn>
                <a:cxn ang="0">
                  <a:pos x="140600" y="266237"/>
                </a:cxn>
                <a:cxn ang="0">
                  <a:pos x="127923" y="278970"/>
                </a:cxn>
                <a:cxn ang="0">
                  <a:pos x="111789" y="278970"/>
                </a:cxn>
                <a:cxn ang="0">
                  <a:pos x="99112" y="266237"/>
                </a:cxn>
                <a:cxn ang="0">
                  <a:pos x="99112" y="193311"/>
                </a:cxn>
                <a:cxn ang="0">
                  <a:pos x="85282" y="193311"/>
                </a:cxn>
                <a:cxn ang="0">
                  <a:pos x="51861" y="193311"/>
                </a:cxn>
                <a:cxn ang="0">
                  <a:pos x="46098" y="182893"/>
                </a:cxn>
                <a:cxn ang="0">
                  <a:pos x="111789" y="105337"/>
                </a:cxn>
                <a:cxn ang="0">
                  <a:pos x="127923" y="105337"/>
                </a:cxn>
                <a:cxn ang="0">
                  <a:pos x="192461" y="182893"/>
                </a:cxn>
                <a:cxn ang="0">
                  <a:pos x="187851" y="193311"/>
                </a:cxn>
              </a:cxnLst>
              <a:rect l="0" t="0" r="0" b="0"/>
              <a:pathLst>
                <a:path w="208" h="288"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08" y="288"/>
                    <a:pt x="208" y="288"/>
                    <a:pt x="208" y="288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60" y="0"/>
                  </a:lnTo>
                  <a:close/>
                  <a:moveTo>
                    <a:pt x="163" y="167"/>
                  </a:moveTo>
                  <a:cubicBezTo>
                    <a:pt x="134" y="167"/>
                    <a:pt x="134" y="167"/>
                    <a:pt x="134" y="167"/>
                  </a:cubicBezTo>
                  <a:cubicBezTo>
                    <a:pt x="131" y="167"/>
                    <a:pt x="126" y="167"/>
                    <a:pt x="122" y="167"/>
                  </a:cubicBezTo>
                  <a:cubicBezTo>
                    <a:pt x="122" y="230"/>
                    <a:pt x="122" y="230"/>
                    <a:pt x="122" y="230"/>
                  </a:cubicBezTo>
                  <a:cubicBezTo>
                    <a:pt x="122" y="236"/>
                    <a:pt x="117" y="241"/>
                    <a:pt x="111" y="241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1" y="241"/>
                    <a:pt x="86" y="236"/>
                    <a:pt x="86" y="230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1" y="167"/>
                    <a:pt x="77" y="167"/>
                    <a:pt x="74" y="167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38" y="167"/>
                    <a:pt x="36" y="163"/>
                    <a:pt x="40" y="158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101" y="86"/>
                    <a:pt x="107" y="86"/>
                    <a:pt x="111" y="91"/>
                  </a:cubicBezTo>
                  <a:cubicBezTo>
                    <a:pt x="167" y="158"/>
                    <a:pt x="167" y="158"/>
                    <a:pt x="167" y="158"/>
                  </a:cubicBezTo>
                  <a:cubicBezTo>
                    <a:pt x="172" y="163"/>
                    <a:pt x="170" y="167"/>
                    <a:pt x="163" y="16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4718" y="1120238"/>
            <a:ext cx="1202531" cy="1202531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20485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0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65723" y="2888875"/>
            <a:ext cx="1181100" cy="1202531"/>
            <a:chOff x="8565208" y="1856641"/>
            <a:chExt cx="1574800" cy="1603375"/>
          </a:xfrm>
          <a:solidFill>
            <a:srgbClr val="1B4367"/>
          </a:solidFill>
        </p:grpSpPr>
        <p:sp>
          <p:nvSpPr>
            <p:cNvPr id="20488" name="Rectangle 7"/>
            <p:cNvSpPr/>
            <p:nvPr/>
          </p:nvSpPr>
          <p:spPr>
            <a:xfrm>
              <a:off x="8565208" y="1856641"/>
              <a:ext cx="1574800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2" name="Freeform 289"/>
            <p:cNvSpPr>
              <a:spLocks noEditPoints="1"/>
            </p:cNvSpPr>
            <p:nvPr/>
          </p:nvSpPr>
          <p:spPr>
            <a:xfrm>
              <a:off x="9100279" y="2382692"/>
              <a:ext cx="557770" cy="565878"/>
            </a:xfrm>
            <a:custGeom>
              <a:avLst/>
              <a:gdLst/>
              <a:ahLst/>
              <a:cxnLst>
                <a:cxn ang="0">
                  <a:pos x="244146" y="20836"/>
                </a:cxn>
                <a:cxn ang="0">
                  <a:pos x="163149" y="0"/>
                </a:cxn>
                <a:cxn ang="0">
                  <a:pos x="0" y="0"/>
                </a:cxn>
                <a:cxn ang="0">
                  <a:pos x="0" y="77556"/>
                </a:cxn>
                <a:cxn ang="0">
                  <a:pos x="161992" y="77556"/>
                </a:cxn>
                <a:cxn ang="0">
                  <a:pos x="208276" y="90289"/>
                </a:cxn>
                <a:cxn ang="0">
                  <a:pos x="251088" y="167845"/>
                </a:cxn>
                <a:cxn ang="0">
                  <a:pos x="210590" y="243086"/>
                </a:cxn>
                <a:cxn ang="0">
                  <a:pos x="161992" y="255819"/>
                </a:cxn>
                <a:cxn ang="0">
                  <a:pos x="0" y="255819"/>
                </a:cxn>
                <a:cxn ang="0">
                  <a:pos x="0" y="333375"/>
                </a:cxn>
                <a:cxn ang="0">
                  <a:pos x="161992" y="333375"/>
                </a:cxn>
                <a:cxn ang="0">
                  <a:pos x="242988" y="313697"/>
                </a:cxn>
                <a:cxn ang="0">
                  <a:pos x="328613" y="167845"/>
                </a:cxn>
                <a:cxn ang="0">
                  <a:pos x="244146" y="20836"/>
                </a:cxn>
                <a:cxn ang="0">
                  <a:pos x="60169" y="57878"/>
                </a:cxn>
                <a:cxn ang="0">
                  <a:pos x="21985" y="57878"/>
                </a:cxn>
                <a:cxn ang="0">
                  <a:pos x="21985" y="19678"/>
                </a:cxn>
                <a:cxn ang="0">
                  <a:pos x="60169" y="19678"/>
                </a:cxn>
                <a:cxn ang="0">
                  <a:pos x="60169" y="57878"/>
                </a:cxn>
                <a:cxn ang="0">
                  <a:pos x="60169" y="314854"/>
                </a:cxn>
                <a:cxn ang="0">
                  <a:pos x="21985" y="314854"/>
                </a:cxn>
                <a:cxn ang="0">
                  <a:pos x="21985" y="275497"/>
                </a:cxn>
                <a:cxn ang="0">
                  <a:pos x="60169" y="275497"/>
                </a:cxn>
                <a:cxn ang="0">
                  <a:pos x="60169" y="314854"/>
                </a:cxn>
              </a:cxnLst>
              <a:rect l="0" t="0" r="0" b="0"/>
              <a:pathLst>
                <a:path w="284" h="288">
                  <a:moveTo>
                    <a:pt x="211" y="18"/>
                  </a:moveTo>
                  <a:cubicBezTo>
                    <a:pt x="177" y="1"/>
                    <a:pt x="144" y="0"/>
                    <a:pt x="1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0" y="67"/>
                    <a:pt x="140" y="67"/>
                    <a:pt x="140" y="67"/>
                  </a:cubicBezTo>
                  <a:cubicBezTo>
                    <a:pt x="141" y="67"/>
                    <a:pt x="161" y="68"/>
                    <a:pt x="180" y="78"/>
                  </a:cubicBezTo>
                  <a:cubicBezTo>
                    <a:pt x="205" y="91"/>
                    <a:pt x="217" y="112"/>
                    <a:pt x="217" y="145"/>
                  </a:cubicBezTo>
                  <a:cubicBezTo>
                    <a:pt x="217" y="177"/>
                    <a:pt x="206" y="198"/>
                    <a:pt x="182" y="210"/>
                  </a:cubicBezTo>
                  <a:cubicBezTo>
                    <a:pt x="162" y="221"/>
                    <a:pt x="140" y="221"/>
                    <a:pt x="14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40" y="288"/>
                    <a:pt x="140" y="288"/>
                    <a:pt x="140" y="288"/>
                  </a:cubicBezTo>
                  <a:cubicBezTo>
                    <a:pt x="144" y="288"/>
                    <a:pt x="177" y="288"/>
                    <a:pt x="210" y="271"/>
                  </a:cubicBezTo>
                  <a:cubicBezTo>
                    <a:pt x="258" y="247"/>
                    <a:pt x="284" y="203"/>
                    <a:pt x="284" y="145"/>
                  </a:cubicBezTo>
                  <a:cubicBezTo>
                    <a:pt x="284" y="87"/>
                    <a:pt x="258" y="42"/>
                    <a:pt x="211" y="18"/>
                  </a:cubicBezTo>
                  <a:close/>
                  <a:moveTo>
                    <a:pt x="52" y="50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52" y="17"/>
                    <a:pt x="52" y="17"/>
                    <a:pt x="52" y="17"/>
                  </a:cubicBezTo>
                  <a:lnTo>
                    <a:pt x="52" y="50"/>
                  </a:lnTo>
                  <a:close/>
                  <a:moveTo>
                    <a:pt x="52" y="272"/>
                  </a:moveTo>
                  <a:cubicBezTo>
                    <a:pt x="19" y="272"/>
                    <a:pt x="19" y="272"/>
                    <a:pt x="19" y="272"/>
                  </a:cubicBezTo>
                  <a:cubicBezTo>
                    <a:pt x="19" y="238"/>
                    <a:pt x="19" y="238"/>
                    <a:pt x="19" y="238"/>
                  </a:cubicBezTo>
                  <a:cubicBezTo>
                    <a:pt x="52" y="238"/>
                    <a:pt x="52" y="238"/>
                    <a:pt x="52" y="238"/>
                  </a:cubicBezTo>
                  <a:lnTo>
                    <a:pt x="52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493" name="TextBox 13"/>
          <p:cNvSpPr txBox="1"/>
          <p:nvPr/>
        </p:nvSpPr>
        <p:spPr>
          <a:xfrm>
            <a:off x="2151948" y="1042292"/>
            <a:ext cx="1401112" cy="30777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B4367"/>
                </a:solidFill>
                <a:cs typeface="+mn-ea"/>
                <a:sym typeface="+mn-lt"/>
              </a:rPr>
              <a:t>功能简陋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0494" name="TextBox 13"/>
          <p:cNvSpPr txBox="1"/>
          <p:nvPr/>
        </p:nvSpPr>
        <p:spPr>
          <a:xfrm>
            <a:off x="2139379" y="1432397"/>
            <a:ext cx="2157202" cy="57708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大多设备仍采用传统的安防手段，比如铁制防盗窗、防盗门等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1.2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传统安防作用不足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55722" y="1121666"/>
            <a:ext cx="1201103" cy="1202531"/>
            <a:chOff x="4856202" y="1222146"/>
            <a:chExt cx="1201103" cy="1202531"/>
          </a:xfrm>
          <a:solidFill>
            <a:srgbClr val="1B4367"/>
          </a:solidFill>
        </p:grpSpPr>
        <p:sp>
          <p:nvSpPr>
            <p:cNvPr id="20487" name="Rectangle 6"/>
            <p:cNvSpPr/>
            <p:nvPr/>
          </p:nvSpPr>
          <p:spPr>
            <a:xfrm>
              <a:off x="4856202" y="1222146"/>
              <a:ext cx="1201103" cy="1202531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5" name="KSO_Shape"/>
            <p:cNvSpPr>
              <a:spLocks/>
            </p:cNvSpPr>
            <p:nvPr/>
          </p:nvSpPr>
          <p:spPr bwMode="auto">
            <a:xfrm>
              <a:off x="5275038" y="1500840"/>
              <a:ext cx="363431" cy="645143"/>
            </a:xfrm>
            <a:custGeom>
              <a:avLst/>
              <a:gdLst>
                <a:gd name="T0" fmla="*/ 2147483646 w 3056"/>
                <a:gd name="T1" fmla="*/ 2147483646 h 5429"/>
                <a:gd name="T2" fmla="*/ 2147483646 w 3056"/>
                <a:gd name="T3" fmla="*/ 2147483646 h 5429"/>
                <a:gd name="T4" fmla="*/ 2147483646 w 3056"/>
                <a:gd name="T5" fmla="*/ 388832290 h 5429"/>
                <a:gd name="T6" fmla="*/ 2147483646 w 3056"/>
                <a:gd name="T7" fmla="*/ 345615213 h 5429"/>
                <a:gd name="T8" fmla="*/ 2147483646 w 3056"/>
                <a:gd name="T9" fmla="*/ 2147483646 h 5429"/>
                <a:gd name="T10" fmla="*/ 2147483646 w 3056"/>
                <a:gd name="T11" fmla="*/ 2147483646 h 5429"/>
                <a:gd name="T12" fmla="*/ 2147483646 w 3056"/>
                <a:gd name="T13" fmla="*/ 2147483646 h 5429"/>
                <a:gd name="T14" fmla="*/ 2147483646 w 3056"/>
                <a:gd name="T15" fmla="*/ 2147483646 h 5429"/>
                <a:gd name="T16" fmla="*/ 2147483646 w 3056"/>
                <a:gd name="T17" fmla="*/ 2147483646 h 5429"/>
                <a:gd name="T18" fmla="*/ 2147483646 w 3056"/>
                <a:gd name="T19" fmla="*/ 2147483646 h 5429"/>
                <a:gd name="T20" fmla="*/ 475747481 w 3056"/>
                <a:gd name="T21" fmla="*/ 2147483646 h 5429"/>
                <a:gd name="T22" fmla="*/ 432463999 w 3056"/>
                <a:gd name="T23" fmla="*/ 2147483646 h 5429"/>
                <a:gd name="T24" fmla="*/ 2147483646 w 3056"/>
                <a:gd name="T25" fmla="*/ 2147483646 h 5429"/>
                <a:gd name="T26" fmla="*/ 2147483646 w 3056"/>
                <a:gd name="T27" fmla="*/ 2147483646 h 5429"/>
                <a:gd name="T28" fmla="*/ 2147483646 w 3056"/>
                <a:gd name="T29" fmla="*/ 2147483646 h 5429"/>
                <a:gd name="T30" fmla="*/ 2147483646 w 3056"/>
                <a:gd name="T31" fmla="*/ 2147483646 h 5429"/>
                <a:gd name="T32" fmla="*/ 2147483646 w 3056"/>
                <a:gd name="T33" fmla="*/ 2147483646 h 5429"/>
                <a:gd name="T34" fmla="*/ 2147483646 w 3056"/>
                <a:gd name="T35" fmla="*/ 2147483646 h 5429"/>
                <a:gd name="T36" fmla="*/ 2147483646 w 3056"/>
                <a:gd name="T37" fmla="*/ 2147483646 h 5429"/>
                <a:gd name="T38" fmla="*/ 2147483646 w 3056"/>
                <a:gd name="T39" fmla="*/ 2147483646 h 5429"/>
                <a:gd name="T40" fmla="*/ 2147483646 w 3056"/>
                <a:gd name="T41" fmla="*/ 2147483646 h 5429"/>
                <a:gd name="T42" fmla="*/ 2147483646 w 3056"/>
                <a:gd name="T43" fmla="*/ 2147483646 h 5429"/>
                <a:gd name="T44" fmla="*/ 2147483646 w 3056"/>
                <a:gd name="T45" fmla="*/ 2147483646 h 5429"/>
                <a:gd name="T46" fmla="*/ 2147483646 w 3056"/>
                <a:gd name="T47" fmla="*/ 2147483646 h 5429"/>
                <a:gd name="T48" fmla="*/ 2147483646 w 3056"/>
                <a:gd name="T49" fmla="*/ 2147483646 h 5429"/>
                <a:gd name="T50" fmla="*/ 2147483646 w 3056"/>
                <a:gd name="T51" fmla="*/ 2147483646 h 5429"/>
                <a:gd name="T52" fmla="*/ 2147483646 w 3056"/>
                <a:gd name="T53" fmla="*/ 2147483646 h 5429"/>
                <a:gd name="T54" fmla="*/ 2147483646 w 3056"/>
                <a:gd name="T55" fmla="*/ 2147483646 h 5429"/>
                <a:gd name="T56" fmla="*/ 2147483646 w 3056"/>
                <a:gd name="T57" fmla="*/ 2147483646 h 5429"/>
                <a:gd name="T58" fmla="*/ 2147483646 w 3056"/>
                <a:gd name="T59" fmla="*/ 2147483646 h 5429"/>
                <a:gd name="T60" fmla="*/ 2147483646 w 3056"/>
                <a:gd name="T61" fmla="*/ 2147483646 h 5429"/>
                <a:gd name="T62" fmla="*/ 2147483646 w 3056"/>
                <a:gd name="T63" fmla="*/ 2147483646 h 5429"/>
                <a:gd name="T64" fmla="*/ 2147483646 w 3056"/>
                <a:gd name="T65" fmla="*/ 2147483646 h 5429"/>
                <a:gd name="T66" fmla="*/ 2147483646 w 3056"/>
                <a:gd name="T67" fmla="*/ 2147483646 h 5429"/>
                <a:gd name="T68" fmla="*/ 2147483646 w 3056"/>
                <a:gd name="T69" fmla="*/ 2147483646 h 5429"/>
                <a:gd name="T70" fmla="*/ 2147483646 w 3056"/>
                <a:gd name="T71" fmla="*/ 2147483646 h 5429"/>
                <a:gd name="T72" fmla="*/ 2147483646 w 3056"/>
                <a:gd name="T73" fmla="*/ 2147483646 h 5429"/>
                <a:gd name="T74" fmla="*/ 2147483646 w 3056"/>
                <a:gd name="T75" fmla="*/ 2147483646 h 5429"/>
                <a:gd name="T76" fmla="*/ 2147483646 w 3056"/>
                <a:gd name="T77" fmla="*/ 2147483646 h 5429"/>
                <a:gd name="T78" fmla="*/ 2147483646 w 3056"/>
                <a:gd name="T79" fmla="*/ 2147483646 h 5429"/>
                <a:gd name="T80" fmla="*/ 2147483646 w 3056"/>
                <a:gd name="T81" fmla="*/ 2147483646 h 5429"/>
                <a:gd name="T82" fmla="*/ 2147483646 w 3056"/>
                <a:gd name="T83" fmla="*/ 2147483646 h 5429"/>
                <a:gd name="T84" fmla="*/ 2147483646 w 3056"/>
                <a:gd name="T85" fmla="*/ 2147483646 h 5429"/>
                <a:gd name="T86" fmla="*/ 2147483646 w 3056"/>
                <a:gd name="T87" fmla="*/ 2147483646 h 5429"/>
                <a:gd name="T88" fmla="*/ 2147483646 w 3056"/>
                <a:gd name="T89" fmla="*/ 2147483646 h 5429"/>
                <a:gd name="T90" fmla="*/ 2147483646 w 3056"/>
                <a:gd name="T91" fmla="*/ 2147483646 h 5429"/>
                <a:gd name="T92" fmla="*/ 2147483646 w 3056"/>
                <a:gd name="T93" fmla="*/ 2147483646 h 5429"/>
                <a:gd name="T94" fmla="*/ 2147483646 w 3056"/>
                <a:gd name="T95" fmla="*/ 2147483646 h 5429"/>
                <a:gd name="T96" fmla="*/ 2147483646 w 3056"/>
                <a:gd name="T97" fmla="*/ 2147483646 h 5429"/>
                <a:gd name="T98" fmla="*/ 2147483646 w 3056"/>
                <a:gd name="T99" fmla="*/ 2147483646 h 5429"/>
                <a:gd name="T100" fmla="*/ 2147483646 w 3056"/>
                <a:gd name="T101" fmla="*/ 2147483646 h 5429"/>
                <a:gd name="T102" fmla="*/ 2147483646 w 3056"/>
                <a:gd name="T103" fmla="*/ 2147483646 h 5429"/>
                <a:gd name="T104" fmla="*/ 2147483646 w 3056"/>
                <a:gd name="T105" fmla="*/ 2147483646 h 5429"/>
                <a:gd name="T106" fmla="*/ 2147483646 w 3056"/>
                <a:gd name="T107" fmla="*/ 2147483646 h 5429"/>
                <a:gd name="T108" fmla="*/ 2147483646 w 3056"/>
                <a:gd name="T109" fmla="*/ 2147483646 h 5429"/>
                <a:gd name="T110" fmla="*/ 2147483646 w 3056"/>
                <a:gd name="T111" fmla="*/ 2147483646 h 5429"/>
                <a:gd name="T112" fmla="*/ 2147483646 w 3056"/>
                <a:gd name="T113" fmla="*/ 2147483646 h 5429"/>
                <a:gd name="T114" fmla="*/ 2147483646 w 3056"/>
                <a:gd name="T115" fmla="*/ 2147483646 h 5429"/>
                <a:gd name="T116" fmla="*/ 2147483646 w 3056"/>
                <a:gd name="T117" fmla="*/ 2147483646 h 5429"/>
                <a:gd name="T118" fmla="*/ 2147483646 w 3056"/>
                <a:gd name="T119" fmla="*/ 2147483646 h 5429"/>
                <a:gd name="T120" fmla="*/ 2147483646 w 3056"/>
                <a:gd name="T121" fmla="*/ 2147483646 h 542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56" h="5429">
                  <a:moveTo>
                    <a:pt x="2609" y="448"/>
                  </a:moveTo>
                  <a:lnTo>
                    <a:pt x="2609" y="448"/>
                  </a:lnTo>
                  <a:lnTo>
                    <a:pt x="2575" y="415"/>
                  </a:lnTo>
                  <a:lnTo>
                    <a:pt x="2538" y="383"/>
                  </a:lnTo>
                  <a:lnTo>
                    <a:pt x="2503" y="352"/>
                  </a:lnTo>
                  <a:lnTo>
                    <a:pt x="2465" y="322"/>
                  </a:lnTo>
                  <a:lnTo>
                    <a:pt x="2426" y="293"/>
                  </a:lnTo>
                  <a:lnTo>
                    <a:pt x="2388" y="265"/>
                  </a:lnTo>
                  <a:lnTo>
                    <a:pt x="2348" y="239"/>
                  </a:lnTo>
                  <a:lnTo>
                    <a:pt x="2307" y="213"/>
                  </a:lnTo>
                  <a:lnTo>
                    <a:pt x="2266" y="190"/>
                  </a:lnTo>
                  <a:lnTo>
                    <a:pt x="2224" y="168"/>
                  </a:lnTo>
                  <a:lnTo>
                    <a:pt x="2182" y="146"/>
                  </a:lnTo>
                  <a:lnTo>
                    <a:pt x="2138" y="127"/>
                  </a:lnTo>
                  <a:lnTo>
                    <a:pt x="2095" y="108"/>
                  </a:lnTo>
                  <a:lnTo>
                    <a:pt x="2049" y="91"/>
                  </a:lnTo>
                  <a:lnTo>
                    <a:pt x="2005" y="75"/>
                  </a:lnTo>
                  <a:lnTo>
                    <a:pt x="1960" y="61"/>
                  </a:lnTo>
                  <a:lnTo>
                    <a:pt x="1907" y="46"/>
                  </a:lnTo>
                  <a:lnTo>
                    <a:pt x="1853" y="34"/>
                  </a:lnTo>
                  <a:lnTo>
                    <a:pt x="1800" y="24"/>
                  </a:lnTo>
                  <a:lnTo>
                    <a:pt x="1746" y="15"/>
                  </a:lnTo>
                  <a:lnTo>
                    <a:pt x="1692" y="9"/>
                  </a:lnTo>
                  <a:lnTo>
                    <a:pt x="1638" y="3"/>
                  </a:lnTo>
                  <a:lnTo>
                    <a:pt x="1582" y="1"/>
                  </a:lnTo>
                  <a:lnTo>
                    <a:pt x="1527" y="0"/>
                  </a:lnTo>
                  <a:lnTo>
                    <a:pt x="1490" y="0"/>
                  </a:lnTo>
                  <a:lnTo>
                    <a:pt x="1451" y="2"/>
                  </a:lnTo>
                  <a:lnTo>
                    <a:pt x="1413" y="4"/>
                  </a:lnTo>
                  <a:lnTo>
                    <a:pt x="1376" y="8"/>
                  </a:lnTo>
                  <a:lnTo>
                    <a:pt x="1338" y="11"/>
                  </a:lnTo>
                  <a:lnTo>
                    <a:pt x="1302" y="17"/>
                  </a:lnTo>
                  <a:lnTo>
                    <a:pt x="1264" y="22"/>
                  </a:lnTo>
                  <a:lnTo>
                    <a:pt x="1227" y="29"/>
                  </a:lnTo>
                  <a:lnTo>
                    <a:pt x="1191" y="36"/>
                  </a:lnTo>
                  <a:lnTo>
                    <a:pt x="1154" y="45"/>
                  </a:lnTo>
                  <a:lnTo>
                    <a:pt x="1118" y="55"/>
                  </a:lnTo>
                  <a:lnTo>
                    <a:pt x="1083" y="65"/>
                  </a:lnTo>
                  <a:lnTo>
                    <a:pt x="1047" y="76"/>
                  </a:lnTo>
                  <a:lnTo>
                    <a:pt x="1012" y="88"/>
                  </a:lnTo>
                  <a:lnTo>
                    <a:pt x="977" y="102"/>
                  </a:lnTo>
                  <a:lnTo>
                    <a:pt x="942" y="115"/>
                  </a:lnTo>
                  <a:lnTo>
                    <a:pt x="909" y="130"/>
                  </a:lnTo>
                  <a:lnTo>
                    <a:pt x="875" y="146"/>
                  </a:lnTo>
                  <a:lnTo>
                    <a:pt x="841" y="161"/>
                  </a:lnTo>
                  <a:lnTo>
                    <a:pt x="808" y="179"/>
                  </a:lnTo>
                  <a:lnTo>
                    <a:pt x="775" y="197"/>
                  </a:lnTo>
                  <a:lnTo>
                    <a:pt x="743" y="216"/>
                  </a:lnTo>
                  <a:lnTo>
                    <a:pt x="712" y="235"/>
                  </a:lnTo>
                  <a:lnTo>
                    <a:pt x="680" y="255"/>
                  </a:lnTo>
                  <a:lnTo>
                    <a:pt x="649" y="277"/>
                  </a:lnTo>
                  <a:lnTo>
                    <a:pt x="619" y="300"/>
                  </a:lnTo>
                  <a:lnTo>
                    <a:pt x="589" y="322"/>
                  </a:lnTo>
                  <a:lnTo>
                    <a:pt x="559" y="345"/>
                  </a:lnTo>
                  <a:lnTo>
                    <a:pt x="531" y="370"/>
                  </a:lnTo>
                  <a:lnTo>
                    <a:pt x="502" y="395"/>
                  </a:lnTo>
                  <a:lnTo>
                    <a:pt x="474" y="421"/>
                  </a:lnTo>
                  <a:lnTo>
                    <a:pt x="447" y="448"/>
                  </a:lnTo>
                  <a:lnTo>
                    <a:pt x="420" y="475"/>
                  </a:lnTo>
                  <a:lnTo>
                    <a:pt x="395" y="503"/>
                  </a:lnTo>
                  <a:lnTo>
                    <a:pt x="369" y="531"/>
                  </a:lnTo>
                  <a:lnTo>
                    <a:pt x="345" y="561"/>
                  </a:lnTo>
                  <a:lnTo>
                    <a:pt x="322" y="589"/>
                  </a:lnTo>
                  <a:lnTo>
                    <a:pt x="298" y="619"/>
                  </a:lnTo>
                  <a:lnTo>
                    <a:pt x="276" y="650"/>
                  </a:lnTo>
                  <a:lnTo>
                    <a:pt x="255" y="681"/>
                  </a:lnTo>
                  <a:lnTo>
                    <a:pt x="235" y="712"/>
                  </a:lnTo>
                  <a:lnTo>
                    <a:pt x="215" y="744"/>
                  </a:lnTo>
                  <a:lnTo>
                    <a:pt x="197" y="776"/>
                  </a:lnTo>
                  <a:lnTo>
                    <a:pt x="179" y="808"/>
                  </a:lnTo>
                  <a:lnTo>
                    <a:pt x="161" y="841"/>
                  </a:lnTo>
                  <a:lnTo>
                    <a:pt x="145" y="875"/>
                  </a:lnTo>
                  <a:lnTo>
                    <a:pt x="129" y="909"/>
                  </a:lnTo>
                  <a:lnTo>
                    <a:pt x="115" y="943"/>
                  </a:lnTo>
                  <a:lnTo>
                    <a:pt x="101" y="977"/>
                  </a:lnTo>
                  <a:lnTo>
                    <a:pt x="88" y="1012"/>
                  </a:lnTo>
                  <a:lnTo>
                    <a:pt x="76" y="1047"/>
                  </a:lnTo>
                  <a:lnTo>
                    <a:pt x="65" y="1082"/>
                  </a:lnTo>
                  <a:lnTo>
                    <a:pt x="55" y="1118"/>
                  </a:lnTo>
                  <a:lnTo>
                    <a:pt x="45" y="1154"/>
                  </a:lnTo>
                  <a:lnTo>
                    <a:pt x="36" y="1191"/>
                  </a:lnTo>
                  <a:lnTo>
                    <a:pt x="28" y="1227"/>
                  </a:lnTo>
                  <a:lnTo>
                    <a:pt x="22" y="1264"/>
                  </a:lnTo>
                  <a:lnTo>
                    <a:pt x="16" y="1301"/>
                  </a:lnTo>
                  <a:lnTo>
                    <a:pt x="11" y="1338"/>
                  </a:lnTo>
                  <a:lnTo>
                    <a:pt x="7" y="1376"/>
                  </a:lnTo>
                  <a:lnTo>
                    <a:pt x="4" y="1413"/>
                  </a:lnTo>
                  <a:lnTo>
                    <a:pt x="2" y="1452"/>
                  </a:lnTo>
                  <a:lnTo>
                    <a:pt x="0" y="1489"/>
                  </a:lnTo>
                  <a:lnTo>
                    <a:pt x="0" y="1527"/>
                  </a:lnTo>
                  <a:lnTo>
                    <a:pt x="6" y="1667"/>
                  </a:lnTo>
                  <a:lnTo>
                    <a:pt x="10" y="1707"/>
                  </a:lnTo>
                  <a:lnTo>
                    <a:pt x="15" y="1746"/>
                  </a:lnTo>
                  <a:lnTo>
                    <a:pt x="22" y="1785"/>
                  </a:lnTo>
                  <a:lnTo>
                    <a:pt x="28" y="1823"/>
                  </a:lnTo>
                  <a:lnTo>
                    <a:pt x="36" y="1862"/>
                  </a:lnTo>
                  <a:lnTo>
                    <a:pt x="45" y="1900"/>
                  </a:lnTo>
                  <a:lnTo>
                    <a:pt x="55" y="1937"/>
                  </a:lnTo>
                  <a:lnTo>
                    <a:pt x="66" y="1975"/>
                  </a:lnTo>
                  <a:lnTo>
                    <a:pt x="78" y="2012"/>
                  </a:lnTo>
                  <a:lnTo>
                    <a:pt x="92" y="2049"/>
                  </a:lnTo>
                  <a:lnTo>
                    <a:pt x="105" y="2085"/>
                  </a:lnTo>
                  <a:lnTo>
                    <a:pt x="119" y="2122"/>
                  </a:lnTo>
                  <a:lnTo>
                    <a:pt x="136" y="2157"/>
                  </a:lnTo>
                  <a:lnTo>
                    <a:pt x="152" y="2193"/>
                  </a:lnTo>
                  <a:lnTo>
                    <a:pt x="170" y="2228"/>
                  </a:lnTo>
                  <a:lnTo>
                    <a:pt x="189" y="2262"/>
                  </a:lnTo>
                  <a:lnTo>
                    <a:pt x="195" y="2277"/>
                  </a:lnTo>
                  <a:lnTo>
                    <a:pt x="213" y="2312"/>
                  </a:lnTo>
                  <a:lnTo>
                    <a:pt x="242" y="2366"/>
                  </a:lnTo>
                  <a:lnTo>
                    <a:pt x="278" y="2439"/>
                  </a:lnTo>
                  <a:lnTo>
                    <a:pt x="323" y="2528"/>
                  </a:lnTo>
                  <a:lnTo>
                    <a:pt x="371" y="2631"/>
                  </a:lnTo>
                  <a:lnTo>
                    <a:pt x="422" y="2743"/>
                  </a:lnTo>
                  <a:lnTo>
                    <a:pt x="450" y="2804"/>
                  </a:lnTo>
                  <a:lnTo>
                    <a:pt x="476" y="2867"/>
                  </a:lnTo>
                  <a:lnTo>
                    <a:pt x="503" y="2931"/>
                  </a:lnTo>
                  <a:lnTo>
                    <a:pt x="530" y="2998"/>
                  </a:lnTo>
                  <a:lnTo>
                    <a:pt x="556" y="3065"/>
                  </a:lnTo>
                  <a:lnTo>
                    <a:pt x="582" y="3134"/>
                  </a:lnTo>
                  <a:lnTo>
                    <a:pt x="607" y="3202"/>
                  </a:lnTo>
                  <a:lnTo>
                    <a:pt x="630" y="3273"/>
                  </a:lnTo>
                  <a:lnTo>
                    <a:pt x="653" y="3343"/>
                  </a:lnTo>
                  <a:lnTo>
                    <a:pt x="674" y="3413"/>
                  </a:lnTo>
                  <a:lnTo>
                    <a:pt x="693" y="3483"/>
                  </a:lnTo>
                  <a:lnTo>
                    <a:pt x="711" y="3553"/>
                  </a:lnTo>
                  <a:lnTo>
                    <a:pt x="726" y="3621"/>
                  </a:lnTo>
                  <a:lnTo>
                    <a:pt x="739" y="3690"/>
                  </a:lnTo>
                  <a:lnTo>
                    <a:pt x="750" y="3756"/>
                  </a:lnTo>
                  <a:lnTo>
                    <a:pt x="754" y="3788"/>
                  </a:lnTo>
                  <a:lnTo>
                    <a:pt x="757" y="3822"/>
                  </a:lnTo>
                  <a:lnTo>
                    <a:pt x="760" y="3854"/>
                  </a:lnTo>
                  <a:lnTo>
                    <a:pt x="762" y="3885"/>
                  </a:lnTo>
                  <a:lnTo>
                    <a:pt x="763" y="3915"/>
                  </a:lnTo>
                  <a:lnTo>
                    <a:pt x="764" y="3946"/>
                  </a:lnTo>
                  <a:lnTo>
                    <a:pt x="783" y="4137"/>
                  </a:lnTo>
                  <a:lnTo>
                    <a:pt x="789" y="4160"/>
                  </a:lnTo>
                  <a:lnTo>
                    <a:pt x="796" y="4181"/>
                  </a:lnTo>
                  <a:lnTo>
                    <a:pt x="804" y="4202"/>
                  </a:lnTo>
                  <a:lnTo>
                    <a:pt x="813" y="4220"/>
                  </a:lnTo>
                  <a:lnTo>
                    <a:pt x="823" y="4237"/>
                  </a:lnTo>
                  <a:lnTo>
                    <a:pt x="833" y="4253"/>
                  </a:lnTo>
                  <a:lnTo>
                    <a:pt x="844" y="4267"/>
                  </a:lnTo>
                  <a:lnTo>
                    <a:pt x="855" y="4280"/>
                  </a:lnTo>
                  <a:lnTo>
                    <a:pt x="867" y="4291"/>
                  </a:lnTo>
                  <a:lnTo>
                    <a:pt x="880" y="4301"/>
                  </a:lnTo>
                  <a:lnTo>
                    <a:pt x="895" y="4309"/>
                  </a:lnTo>
                  <a:lnTo>
                    <a:pt x="909" y="4316"/>
                  </a:lnTo>
                  <a:lnTo>
                    <a:pt x="924" y="4321"/>
                  </a:lnTo>
                  <a:lnTo>
                    <a:pt x="941" y="4325"/>
                  </a:lnTo>
                  <a:lnTo>
                    <a:pt x="959" y="4328"/>
                  </a:lnTo>
                  <a:lnTo>
                    <a:pt x="976" y="4328"/>
                  </a:lnTo>
                  <a:lnTo>
                    <a:pt x="2079" y="4328"/>
                  </a:lnTo>
                  <a:lnTo>
                    <a:pt x="2097" y="4328"/>
                  </a:lnTo>
                  <a:lnTo>
                    <a:pt x="2114" y="4325"/>
                  </a:lnTo>
                  <a:lnTo>
                    <a:pt x="2130" y="4321"/>
                  </a:lnTo>
                  <a:lnTo>
                    <a:pt x="2145" y="4316"/>
                  </a:lnTo>
                  <a:lnTo>
                    <a:pt x="2161" y="4309"/>
                  </a:lnTo>
                  <a:lnTo>
                    <a:pt x="2174" y="4301"/>
                  </a:lnTo>
                  <a:lnTo>
                    <a:pt x="2187" y="4291"/>
                  </a:lnTo>
                  <a:lnTo>
                    <a:pt x="2201" y="4280"/>
                  </a:lnTo>
                  <a:lnTo>
                    <a:pt x="2212" y="4267"/>
                  </a:lnTo>
                  <a:lnTo>
                    <a:pt x="2223" y="4253"/>
                  </a:lnTo>
                  <a:lnTo>
                    <a:pt x="2233" y="4237"/>
                  </a:lnTo>
                  <a:lnTo>
                    <a:pt x="2243" y="4220"/>
                  </a:lnTo>
                  <a:lnTo>
                    <a:pt x="2251" y="4202"/>
                  </a:lnTo>
                  <a:lnTo>
                    <a:pt x="2259" y="4181"/>
                  </a:lnTo>
                  <a:lnTo>
                    <a:pt x="2266" y="4160"/>
                  </a:lnTo>
                  <a:lnTo>
                    <a:pt x="2272" y="4137"/>
                  </a:lnTo>
                  <a:lnTo>
                    <a:pt x="2291" y="3946"/>
                  </a:lnTo>
                  <a:lnTo>
                    <a:pt x="2293" y="3915"/>
                  </a:lnTo>
                  <a:lnTo>
                    <a:pt x="2294" y="3885"/>
                  </a:lnTo>
                  <a:lnTo>
                    <a:pt x="2295" y="3854"/>
                  </a:lnTo>
                  <a:lnTo>
                    <a:pt x="2298" y="3822"/>
                  </a:lnTo>
                  <a:lnTo>
                    <a:pt x="2301" y="3788"/>
                  </a:lnTo>
                  <a:lnTo>
                    <a:pt x="2306" y="3756"/>
                  </a:lnTo>
                  <a:lnTo>
                    <a:pt x="2316" y="3690"/>
                  </a:lnTo>
                  <a:lnTo>
                    <a:pt x="2329" y="3621"/>
                  </a:lnTo>
                  <a:lnTo>
                    <a:pt x="2345" y="3553"/>
                  </a:lnTo>
                  <a:lnTo>
                    <a:pt x="2362" y="3483"/>
                  </a:lnTo>
                  <a:lnTo>
                    <a:pt x="2381" y="3413"/>
                  </a:lnTo>
                  <a:lnTo>
                    <a:pt x="2402" y="3343"/>
                  </a:lnTo>
                  <a:lnTo>
                    <a:pt x="2425" y="3273"/>
                  </a:lnTo>
                  <a:lnTo>
                    <a:pt x="2449" y="3202"/>
                  </a:lnTo>
                  <a:lnTo>
                    <a:pt x="2474" y="3134"/>
                  </a:lnTo>
                  <a:lnTo>
                    <a:pt x="2499" y="3065"/>
                  </a:lnTo>
                  <a:lnTo>
                    <a:pt x="2526" y="2998"/>
                  </a:lnTo>
                  <a:lnTo>
                    <a:pt x="2552" y="2931"/>
                  </a:lnTo>
                  <a:lnTo>
                    <a:pt x="2579" y="2867"/>
                  </a:lnTo>
                  <a:lnTo>
                    <a:pt x="2607" y="2804"/>
                  </a:lnTo>
                  <a:lnTo>
                    <a:pt x="2633" y="2743"/>
                  </a:lnTo>
                  <a:lnTo>
                    <a:pt x="2685" y="2631"/>
                  </a:lnTo>
                  <a:lnTo>
                    <a:pt x="2735" y="2528"/>
                  </a:lnTo>
                  <a:lnTo>
                    <a:pt x="2778" y="2439"/>
                  </a:lnTo>
                  <a:lnTo>
                    <a:pt x="2816" y="2366"/>
                  </a:lnTo>
                  <a:lnTo>
                    <a:pt x="2846" y="2312"/>
                  </a:lnTo>
                  <a:lnTo>
                    <a:pt x="2872" y="2262"/>
                  </a:lnTo>
                  <a:lnTo>
                    <a:pt x="2890" y="2228"/>
                  </a:lnTo>
                  <a:lnTo>
                    <a:pt x="2906" y="2193"/>
                  </a:lnTo>
                  <a:lnTo>
                    <a:pt x="2923" y="2157"/>
                  </a:lnTo>
                  <a:lnTo>
                    <a:pt x="2937" y="2122"/>
                  </a:lnTo>
                  <a:lnTo>
                    <a:pt x="2952" y="2085"/>
                  </a:lnTo>
                  <a:lnTo>
                    <a:pt x="2965" y="2049"/>
                  </a:lnTo>
                  <a:lnTo>
                    <a:pt x="2978" y="2012"/>
                  </a:lnTo>
                  <a:lnTo>
                    <a:pt x="2989" y="1975"/>
                  </a:lnTo>
                  <a:lnTo>
                    <a:pt x="3000" y="1937"/>
                  </a:lnTo>
                  <a:lnTo>
                    <a:pt x="3010" y="1900"/>
                  </a:lnTo>
                  <a:lnTo>
                    <a:pt x="3019" y="1862"/>
                  </a:lnTo>
                  <a:lnTo>
                    <a:pt x="3027" y="1823"/>
                  </a:lnTo>
                  <a:lnTo>
                    <a:pt x="3034" y="1785"/>
                  </a:lnTo>
                  <a:lnTo>
                    <a:pt x="3040" y="1746"/>
                  </a:lnTo>
                  <a:lnTo>
                    <a:pt x="3045" y="1707"/>
                  </a:lnTo>
                  <a:lnTo>
                    <a:pt x="3049" y="1667"/>
                  </a:lnTo>
                  <a:lnTo>
                    <a:pt x="3056" y="1527"/>
                  </a:lnTo>
                  <a:lnTo>
                    <a:pt x="3055" y="1489"/>
                  </a:lnTo>
                  <a:lnTo>
                    <a:pt x="3054" y="1452"/>
                  </a:lnTo>
                  <a:lnTo>
                    <a:pt x="3051" y="1413"/>
                  </a:lnTo>
                  <a:lnTo>
                    <a:pt x="3048" y="1376"/>
                  </a:lnTo>
                  <a:lnTo>
                    <a:pt x="3044" y="1338"/>
                  </a:lnTo>
                  <a:lnTo>
                    <a:pt x="3039" y="1301"/>
                  </a:lnTo>
                  <a:lnTo>
                    <a:pt x="3034" y="1264"/>
                  </a:lnTo>
                  <a:lnTo>
                    <a:pt x="3026" y="1227"/>
                  </a:lnTo>
                  <a:lnTo>
                    <a:pt x="3018" y="1191"/>
                  </a:lnTo>
                  <a:lnTo>
                    <a:pt x="3010" y="1154"/>
                  </a:lnTo>
                  <a:lnTo>
                    <a:pt x="3000" y="1118"/>
                  </a:lnTo>
                  <a:lnTo>
                    <a:pt x="2990" y="1082"/>
                  </a:lnTo>
                  <a:lnTo>
                    <a:pt x="2979" y="1047"/>
                  </a:lnTo>
                  <a:lnTo>
                    <a:pt x="2967" y="1012"/>
                  </a:lnTo>
                  <a:lnTo>
                    <a:pt x="2954" y="977"/>
                  </a:lnTo>
                  <a:lnTo>
                    <a:pt x="2941" y="943"/>
                  </a:lnTo>
                  <a:lnTo>
                    <a:pt x="2925" y="909"/>
                  </a:lnTo>
                  <a:lnTo>
                    <a:pt x="2910" y="875"/>
                  </a:lnTo>
                  <a:lnTo>
                    <a:pt x="2894" y="841"/>
                  </a:lnTo>
                  <a:lnTo>
                    <a:pt x="2877" y="808"/>
                  </a:lnTo>
                  <a:lnTo>
                    <a:pt x="2859" y="776"/>
                  </a:lnTo>
                  <a:lnTo>
                    <a:pt x="2840" y="744"/>
                  </a:lnTo>
                  <a:lnTo>
                    <a:pt x="2820" y="712"/>
                  </a:lnTo>
                  <a:lnTo>
                    <a:pt x="2800" y="681"/>
                  </a:lnTo>
                  <a:lnTo>
                    <a:pt x="2779" y="650"/>
                  </a:lnTo>
                  <a:lnTo>
                    <a:pt x="2757" y="619"/>
                  </a:lnTo>
                  <a:lnTo>
                    <a:pt x="2734" y="589"/>
                  </a:lnTo>
                  <a:lnTo>
                    <a:pt x="2711" y="561"/>
                  </a:lnTo>
                  <a:lnTo>
                    <a:pt x="2686" y="531"/>
                  </a:lnTo>
                  <a:lnTo>
                    <a:pt x="2661" y="503"/>
                  </a:lnTo>
                  <a:lnTo>
                    <a:pt x="2635" y="475"/>
                  </a:lnTo>
                  <a:lnTo>
                    <a:pt x="2609" y="448"/>
                  </a:lnTo>
                  <a:close/>
                  <a:moveTo>
                    <a:pt x="2661" y="1641"/>
                  </a:moveTo>
                  <a:lnTo>
                    <a:pt x="2661" y="1641"/>
                  </a:lnTo>
                  <a:lnTo>
                    <a:pt x="2658" y="1669"/>
                  </a:lnTo>
                  <a:lnTo>
                    <a:pt x="2654" y="1697"/>
                  </a:lnTo>
                  <a:lnTo>
                    <a:pt x="2650" y="1725"/>
                  </a:lnTo>
                  <a:lnTo>
                    <a:pt x="2644" y="1753"/>
                  </a:lnTo>
                  <a:lnTo>
                    <a:pt x="2639" y="1781"/>
                  </a:lnTo>
                  <a:lnTo>
                    <a:pt x="2632" y="1809"/>
                  </a:lnTo>
                  <a:lnTo>
                    <a:pt x="2624" y="1837"/>
                  </a:lnTo>
                  <a:lnTo>
                    <a:pt x="2617" y="1863"/>
                  </a:lnTo>
                  <a:lnTo>
                    <a:pt x="2608" y="1891"/>
                  </a:lnTo>
                  <a:lnTo>
                    <a:pt x="2599" y="1918"/>
                  </a:lnTo>
                  <a:lnTo>
                    <a:pt x="2589" y="1945"/>
                  </a:lnTo>
                  <a:lnTo>
                    <a:pt x="2579" y="1972"/>
                  </a:lnTo>
                  <a:lnTo>
                    <a:pt x="2567" y="1998"/>
                  </a:lnTo>
                  <a:lnTo>
                    <a:pt x="2556" y="2025"/>
                  </a:lnTo>
                  <a:lnTo>
                    <a:pt x="2543" y="2051"/>
                  </a:lnTo>
                  <a:lnTo>
                    <a:pt x="2529" y="2078"/>
                  </a:lnTo>
                  <a:lnTo>
                    <a:pt x="2485" y="2158"/>
                  </a:lnTo>
                  <a:lnTo>
                    <a:pt x="2450" y="2227"/>
                  </a:lnTo>
                  <a:lnTo>
                    <a:pt x="2408" y="2311"/>
                  </a:lnTo>
                  <a:lnTo>
                    <a:pt x="2359" y="2409"/>
                  </a:lnTo>
                  <a:lnTo>
                    <a:pt x="2307" y="2519"/>
                  </a:lnTo>
                  <a:lnTo>
                    <a:pt x="2253" y="2641"/>
                  </a:lnTo>
                  <a:lnTo>
                    <a:pt x="2225" y="2705"/>
                  </a:lnTo>
                  <a:lnTo>
                    <a:pt x="2197" y="2771"/>
                  </a:lnTo>
                  <a:lnTo>
                    <a:pt x="2170" y="2838"/>
                  </a:lnTo>
                  <a:lnTo>
                    <a:pt x="2142" y="2908"/>
                  </a:lnTo>
                  <a:lnTo>
                    <a:pt x="2116" y="2979"/>
                  </a:lnTo>
                  <a:lnTo>
                    <a:pt x="2090" y="3051"/>
                  </a:lnTo>
                  <a:lnTo>
                    <a:pt x="2065" y="3124"/>
                  </a:lnTo>
                  <a:lnTo>
                    <a:pt x="2040" y="3198"/>
                  </a:lnTo>
                  <a:lnTo>
                    <a:pt x="2018" y="3272"/>
                  </a:lnTo>
                  <a:lnTo>
                    <a:pt x="1996" y="3346"/>
                  </a:lnTo>
                  <a:lnTo>
                    <a:pt x="1977" y="3420"/>
                  </a:lnTo>
                  <a:lnTo>
                    <a:pt x="1960" y="3494"/>
                  </a:lnTo>
                  <a:lnTo>
                    <a:pt x="1944" y="3568"/>
                  </a:lnTo>
                  <a:lnTo>
                    <a:pt x="1930" y="3641"/>
                  </a:lnTo>
                  <a:lnTo>
                    <a:pt x="1919" y="3714"/>
                  </a:lnTo>
                  <a:lnTo>
                    <a:pt x="1911" y="3785"/>
                  </a:lnTo>
                  <a:lnTo>
                    <a:pt x="1908" y="3820"/>
                  </a:lnTo>
                  <a:lnTo>
                    <a:pt x="1905" y="3856"/>
                  </a:lnTo>
                  <a:lnTo>
                    <a:pt x="1903" y="3890"/>
                  </a:lnTo>
                  <a:lnTo>
                    <a:pt x="1902" y="3924"/>
                  </a:lnTo>
                  <a:lnTo>
                    <a:pt x="1901" y="3939"/>
                  </a:lnTo>
                  <a:lnTo>
                    <a:pt x="1722" y="3939"/>
                  </a:lnTo>
                  <a:lnTo>
                    <a:pt x="1722" y="3230"/>
                  </a:lnTo>
                  <a:lnTo>
                    <a:pt x="1333" y="3230"/>
                  </a:lnTo>
                  <a:lnTo>
                    <a:pt x="1333" y="3939"/>
                  </a:lnTo>
                  <a:lnTo>
                    <a:pt x="1154" y="3939"/>
                  </a:lnTo>
                  <a:lnTo>
                    <a:pt x="1152" y="3924"/>
                  </a:lnTo>
                  <a:lnTo>
                    <a:pt x="1151" y="3873"/>
                  </a:lnTo>
                  <a:lnTo>
                    <a:pt x="1148" y="3820"/>
                  </a:lnTo>
                  <a:lnTo>
                    <a:pt x="1142" y="3767"/>
                  </a:lnTo>
                  <a:lnTo>
                    <a:pt x="1136" y="3714"/>
                  </a:lnTo>
                  <a:lnTo>
                    <a:pt x="1128" y="3659"/>
                  </a:lnTo>
                  <a:lnTo>
                    <a:pt x="1118" y="3604"/>
                  </a:lnTo>
                  <a:lnTo>
                    <a:pt x="1108" y="3547"/>
                  </a:lnTo>
                  <a:lnTo>
                    <a:pt x="1096" y="3491"/>
                  </a:lnTo>
                  <a:lnTo>
                    <a:pt x="1081" y="3434"/>
                  </a:lnTo>
                  <a:lnTo>
                    <a:pt x="1067" y="3377"/>
                  </a:lnTo>
                  <a:lnTo>
                    <a:pt x="1052" y="3319"/>
                  </a:lnTo>
                  <a:lnTo>
                    <a:pt x="1035" y="3261"/>
                  </a:lnTo>
                  <a:lnTo>
                    <a:pt x="1016" y="3203"/>
                  </a:lnTo>
                  <a:lnTo>
                    <a:pt x="997" y="3145"/>
                  </a:lnTo>
                  <a:lnTo>
                    <a:pt x="977" y="3086"/>
                  </a:lnTo>
                  <a:lnTo>
                    <a:pt x="958" y="3029"/>
                  </a:lnTo>
                  <a:lnTo>
                    <a:pt x="937" y="2970"/>
                  </a:lnTo>
                  <a:lnTo>
                    <a:pt x="914" y="2911"/>
                  </a:lnTo>
                  <a:lnTo>
                    <a:pt x="868" y="2796"/>
                  </a:lnTo>
                  <a:lnTo>
                    <a:pt x="820" y="2681"/>
                  </a:lnTo>
                  <a:lnTo>
                    <a:pt x="771" y="2570"/>
                  </a:lnTo>
                  <a:lnTo>
                    <a:pt x="721" y="2459"/>
                  </a:lnTo>
                  <a:lnTo>
                    <a:pt x="669" y="2353"/>
                  </a:lnTo>
                  <a:lnTo>
                    <a:pt x="618" y="2249"/>
                  </a:lnTo>
                  <a:lnTo>
                    <a:pt x="568" y="2150"/>
                  </a:lnTo>
                  <a:lnTo>
                    <a:pt x="567" y="2144"/>
                  </a:lnTo>
                  <a:lnTo>
                    <a:pt x="530" y="2075"/>
                  </a:lnTo>
                  <a:lnTo>
                    <a:pt x="515" y="2050"/>
                  </a:lnTo>
                  <a:lnTo>
                    <a:pt x="503" y="2024"/>
                  </a:lnTo>
                  <a:lnTo>
                    <a:pt x="491" y="1998"/>
                  </a:lnTo>
                  <a:lnTo>
                    <a:pt x="479" y="1972"/>
                  </a:lnTo>
                  <a:lnTo>
                    <a:pt x="468" y="1945"/>
                  </a:lnTo>
                  <a:lnTo>
                    <a:pt x="458" y="1918"/>
                  </a:lnTo>
                  <a:lnTo>
                    <a:pt x="449" y="1892"/>
                  </a:lnTo>
                  <a:lnTo>
                    <a:pt x="440" y="1864"/>
                  </a:lnTo>
                  <a:lnTo>
                    <a:pt x="431" y="1838"/>
                  </a:lnTo>
                  <a:lnTo>
                    <a:pt x="424" y="1810"/>
                  </a:lnTo>
                  <a:lnTo>
                    <a:pt x="418" y="1782"/>
                  </a:lnTo>
                  <a:lnTo>
                    <a:pt x="411" y="1754"/>
                  </a:lnTo>
                  <a:lnTo>
                    <a:pt x="406" y="1726"/>
                  </a:lnTo>
                  <a:lnTo>
                    <a:pt x="401" y="1697"/>
                  </a:lnTo>
                  <a:lnTo>
                    <a:pt x="398" y="1670"/>
                  </a:lnTo>
                  <a:lnTo>
                    <a:pt x="395" y="1641"/>
                  </a:lnTo>
                  <a:lnTo>
                    <a:pt x="389" y="1519"/>
                  </a:lnTo>
                  <a:lnTo>
                    <a:pt x="389" y="1492"/>
                  </a:lnTo>
                  <a:lnTo>
                    <a:pt x="390" y="1463"/>
                  </a:lnTo>
                  <a:lnTo>
                    <a:pt x="392" y="1435"/>
                  </a:lnTo>
                  <a:lnTo>
                    <a:pt x="395" y="1408"/>
                  </a:lnTo>
                  <a:lnTo>
                    <a:pt x="398" y="1380"/>
                  </a:lnTo>
                  <a:lnTo>
                    <a:pt x="402" y="1352"/>
                  </a:lnTo>
                  <a:lnTo>
                    <a:pt x="407" y="1325"/>
                  </a:lnTo>
                  <a:lnTo>
                    <a:pt x="412" y="1298"/>
                  </a:lnTo>
                  <a:lnTo>
                    <a:pt x="418" y="1270"/>
                  </a:lnTo>
                  <a:lnTo>
                    <a:pt x="424" y="1244"/>
                  </a:lnTo>
                  <a:lnTo>
                    <a:pt x="431" y="1217"/>
                  </a:lnTo>
                  <a:lnTo>
                    <a:pt x="439" y="1191"/>
                  </a:lnTo>
                  <a:lnTo>
                    <a:pt x="448" y="1165"/>
                  </a:lnTo>
                  <a:lnTo>
                    <a:pt x="457" y="1139"/>
                  </a:lnTo>
                  <a:lnTo>
                    <a:pt x="466" y="1113"/>
                  </a:lnTo>
                  <a:lnTo>
                    <a:pt x="476" y="1088"/>
                  </a:lnTo>
                  <a:lnTo>
                    <a:pt x="487" y="1063"/>
                  </a:lnTo>
                  <a:lnTo>
                    <a:pt x="499" y="1038"/>
                  </a:lnTo>
                  <a:lnTo>
                    <a:pt x="511" y="1013"/>
                  </a:lnTo>
                  <a:lnTo>
                    <a:pt x="524" y="989"/>
                  </a:lnTo>
                  <a:lnTo>
                    <a:pt x="537" y="965"/>
                  </a:lnTo>
                  <a:lnTo>
                    <a:pt x="551" y="941"/>
                  </a:lnTo>
                  <a:lnTo>
                    <a:pt x="565" y="918"/>
                  </a:lnTo>
                  <a:lnTo>
                    <a:pt x="580" y="895"/>
                  </a:lnTo>
                  <a:lnTo>
                    <a:pt x="596" y="871"/>
                  </a:lnTo>
                  <a:lnTo>
                    <a:pt x="612" y="849"/>
                  </a:lnTo>
                  <a:lnTo>
                    <a:pt x="629" y="827"/>
                  </a:lnTo>
                  <a:lnTo>
                    <a:pt x="647" y="806"/>
                  </a:lnTo>
                  <a:lnTo>
                    <a:pt x="664" y="784"/>
                  </a:lnTo>
                  <a:lnTo>
                    <a:pt x="683" y="763"/>
                  </a:lnTo>
                  <a:lnTo>
                    <a:pt x="702" y="743"/>
                  </a:lnTo>
                  <a:lnTo>
                    <a:pt x="722" y="723"/>
                  </a:lnTo>
                  <a:lnTo>
                    <a:pt x="743" y="703"/>
                  </a:lnTo>
                  <a:lnTo>
                    <a:pt x="764" y="683"/>
                  </a:lnTo>
                  <a:lnTo>
                    <a:pt x="785" y="665"/>
                  </a:lnTo>
                  <a:lnTo>
                    <a:pt x="806" y="647"/>
                  </a:lnTo>
                  <a:lnTo>
                    <a:pt x="828" y="629"/>
                  </a:lnTo>
                  <a:lnTo>
                    <a:pt x="850" y="611"/>
                  </a:lnTo>
                  <a:lnTo>
                    <a:pt x="874" y="596"/>
                  </a:lnTo>
                  <a:lnTo>
                    <a:pt x="896" y="579"/>
                  </a:lnTo>
                  <a:lnTo>
                    <a:pt x="920" y="565"/>
                  </a:lnTo>
                  <a:lnTo>
                    <a:pt x="943" y="550"/>
                  </a:lnTo>
                  <a:lnTo>
                    <a:pt x="968" y="536"/>
                  </a:lnTo>
                  <a:lnTo>
                    <a:pt x="992" y="523"/>
                  </a:lnTo>
                  <a:lnTo>
                    <a:pt x="1016" y="510"/>
                  </a:lnTo>
                  <a:lnTo>
                    <a:pt x="1041" y="498"/>
                  </a:lnTo>
                  <a:lnTo>
                    <a:pt x="1066" y="486"/>
                  </a:lnTo>
                  <a:lnTo>
                    <a:pt x="1091" y="475"/>
                  </a:lnTo>
                  <a:lnTo>
                    <a:pt x="1117" y="464"/>
                  </a:lnTo>
                  <a:lnTo>
                    <a:pt x="1143" y="456"/>
                  </a:lnTo>
                  <a:lnTo>
                    <a:pt x="1170" y="446"/>
                  </a:lnTo>
                  <a:lnTo>
                    <a:pt x="1195" y="438"/>
                  </a:lnTo>
                  <a:lnTo>
                    <a:pt x="1223" y="430"/>
                  </a:lnTo>
                  <a:lnTo>
                    <a:pt x="1250" y="423"/>
                  </a:lnTo>
                  <a:lnTo>
                    <a:pt x="1276" y="417"/>
                  </a:lnTo>
                  <a:lnTo>
                    <a:pt x="1304" y="411"/>
                  </a:lnTo>
                  <a:lnTo>
                    <a:pt x="1331" y="406"/>
                  </a:lnTo>
                  <a:lnTo>
                    <a:pt x="1359" y="401"/>
                  </a:lnTo>
                  <a:lnTo>
                    <a:pt x="1387" y="398"/>
                  </a:lnTo>
                  <a:lnTo>
                    <a:pt x="1414" y="395"/>
                  </a:lnTo>
                  <a:lnTo>
                    <a:pt x="1443" y="392"/>
                  </a:lnTo>
                  <a:lnTo>
                    <a:pt x="1471" y="390"/>
                  </a:lnTo>
                  <a:lnTo>
                    <a:pt x="1500" y="389"/>
                  </a:lnTo>
                  <a:lnTo>
                    <a:pt x="1527" y="389"/>
                  </a:lnTo>
                  <a:lnTo>
                    <a:pt x="1569" y="389"/>
                  </a:lnTo>
                  <a:lnTo>
                    <a:pt x="1610" y="391"/>
                  </a:lnTo>
                  <a:lnTo>
                    <a:pt x="1651" y="396"/>
                  </a:lnTo>
                  <a:lnTo>
                    <a:pt x="1691" y="400"/>
                  </a:lnTo>
                  <a:lnTo>
                    <a:pt x="1732" y="407"/>
                  </a:lnTo>
                  <a:lnTo>
                    <a:pt x="1771" y="415"/>
                  </a:lnTo>
                  <a:lnTo>
                    <a:pt x="1810" y="423"/>
                  </a:lnTo>
                  <a:lnTo>
                    <a:pt x="1849" y="435"/>
                  </a:lnTo>
                  <a:lnTo>
                    <a:pt x="1882" y="444"/>
                  </a:lnTo>
                  <a:lnTo>
                    <a:pt x="1917" y="457"/>
                  </a:lnTo>
                  <a:lnTo>
                    <a:pt x="1950" y="470"/>
                  </a:lnTo>
                  <a:lnTo>
                    <a:pt x="1983" y="483"/>
                  </a:lnTo>
                  <a:lnTo>
                    <a:pt x="2015" y="498"/>
                  </a:lnTo>
                  <a:lnTo>
                    <a:pt x="2047" y="514"/>
                  </a:lnTo>
                  <a:lnTo>
                    <a:pt x="2078" y="531"/>
                  </a:lnTo>
                  <a:lnTo>
                    <a:pt x="2109" y="548"/>
                  </a:lnTo>
                  <a:lnTo>
                    <a:pt x="2139" y="567"/>
                  </a:lnTo>
                  <a:lnTo>
                    <a:pt x="2169" y="586"/>
                  </a:lnTo>
                  <a:lnTo>
                    <a:pt x="2197" y="607"/>
                  </a:lnTo>
                  <a:lnTo>
                    <a:pt x="2226" y="628"/>
                  </a:lnTo>
                  <a:lnTo>
                    <a:pt x="2254" y="650"/>
                  </a:lnTo>
                  <a:lnTo>
                    <a:pt x="2281" y="673"/>
                  </a:lnTo>
                  <a:lnTo>
                    <a:pt x="2308" y="698"/>
                  </a:lnTo>
                  <a:lnTo>
                    <a:pt x="2333" y="723"/>
                  </a:lnTo>
                  <a:lnTo>
                    <a:pt x="2353" y="743"/>
                  </a:lnTo>
                  <a:lnTo>
                    <a:pt x="2372" y="763"/>
                  </a:lnTo>
                  <a:lnTo>
                    <a:pt x="2391" y="784"/>
                  </a:lnTo>
                  <a:lnTo>
                    <a:pt x="2409" y="806"/>
                  </a:lnTo>
                  <a:lnTo>
                    <a:pt x="2426" y="827"/>
                  </a:lnTo>
                  <a:lnTo>
                    <a:pt x="2443" y="849"/>
                  </a:lnTo>
                  <a:lnTo>
                    <a:pt x="2460" y="872"/>
                  </a:lnTo>
                  <a:lnTo>
                    <a:pt x="2475" y="895"/>
                  </a:lnTo>
                  <a:lnTo>
                    <a:pt x="2489" y="918"/>
                  </a:lnTo>
                  <a:lnTo>
                    <a:pt x="2505" y="941"/>
                  </a:lnTo>
                  <a:lnTo>
                    <a:pt x="2518" y="965"/>
                  </a:lnTo>
                  <a:lnTo>
                    <a:pt x="2531" y="989"/>
                  </a:lnTo>
                  <a:lnTo>
                    <a:pt x="2545" y="1013"/>
                  </a:lnTo>
                  <a:lnTo>
                    <a:pt x="2557" y="1038"/>
                  </a:lnTo>
                  <a:lnTo>
                    <a:pt x="2568" y="1063"/>
                  </a:lnTo>
                  <a:lnTo>
                    <a:pt x="2579" y="1088"/>
                  </a:lnTo>
                  <a:lnTo>
                    <a:pt x="2589" y="1113"/>
                  </a:lnTo>
                  <a:lnTo>
                    <a:pt x="2599" y="1139"/>
                  </a:lnTo>
                  <a:lnTo>
                    <a:pt x="2608" y="1164"/>
                  </a:lnTo>
                  <a:lnTo>
                    <a:pt x="2617" y="1191"/>
                  </a:lnTo>
                  <a:lnTo>
                    <a:pt x="2624" y="1217"/>
                  </a:lnTo>
                  <a:lnTo>
                    <a:pt x="2631" y="1244"/>
                  </a:lnTo>
                  <a:lnTo>
                    <a:pt x="2638" y="1270"/>
                  </a:lnTo>
                  <a:lnTo>
                    <a:pt x="2643" y="1297"/>
                  </a:lnTo>
                  <a:lnTo>
                    <a:pt x="2649" y="1325"/>
                  </a:lnTo>
                  <a:lnTo>
                    <a:pt x="2653" y="1352"/>
                  </a:lnTo>
                  <a:lnTo>
                    <a:pt x="2658" y="1379"/>
                  </a:lnTo>
                  <a:lnTo>
                    <a:pt x="2660" y="1406"/>
                  </a:lnTo>
                  <a:lnTo>
                    <a:pt x="2663" y="1435"/>
                  </a:lnTo>
                  <a:lnTo>
                    <a:pt x="2664" y="1463"/>
                  </a:lnTo>
                  <a:lnTo>
                    <a:pt x="2666" y="1491"/>
                  </a:lnTo>
                  <a:lnTo>
                    <a:pt x="2666" y="1519"/>
                  </a:lnTo>
                  <a:lnTo>
                    <a:pt x="2661" y="1641"/>
                  </a:lnTo>
                  <a:close/>
                  <a:moveTo>
                    <a:pt x="907" y="4981"/>
                  </a:moveTo>
                  <a:lnTo>
                    <a:pt x="2149" y="4981"/>
                  </a:lnTo>
                  <a:lnTo>
                    <a:pt x="2149" y="4592"/>
                  </a:lnTo>
                  <a:lnTo>
                    <a:pt x="907" y="4592"/>
                  </a:lnTo>
                  <a:lnTo>
                    <a:pt x="907" y="4981"/>
                  </a:lnTo>
                  <a:close/>
                  <a:moveTo>
                    <a:pt x="1177" y="5429"/>
                  </a:moveTo>
                  <a:lnTo>
                    <a:pt x="1879" y="5429"/>
                  </a:lnTo>
                  <a:lnTo>
                    <a:pt x="1879" y="5209"/>
                  </a:lnTo>
                  <a:lnTo>
                    <a:pt x="1177" y="5209"/>
                  </a:lnTo>
                  <a:lnTo>
                    <a:pt x="1177" y="54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3"/>
          <p:cNvSpPr txBox="1"/>
          <p:nvPr/>
        </p:nvSpPr>
        <p:spPr>
          <a:xfrm>
            <a:off x="6130876" y="1042292"/>
            <a:ext cx="1401112" cy="30777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B4367"/>
                </a:solidFill>
                <a:cs typeface="+mn-ea"/>
                <a:sym typeface="+mn-lt"/>
              </a:rPr>
              <a:t>设备零散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6158297" y="1432397"/>
            <a:ext cx="2157202" cy="57708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安防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设备零散分布，当需要调整时，需逐一手动操作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2139379" y="2801229"/>
            <a:ext cx="1401112" cy="30777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B4367"/>
                </a:solidFill>
                <a:cs typeface="+mn-ea"/>
                <a:sym typeface="+mn-lt"/>
              </a:rPr>
              <a:t>无法通信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2139379" y="3169929"/>
            <a:ext cx="2157202" cy="57708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大多采用简单的低位处理芯片，不具备有线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无线通信能力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6083826" y="2801229"/>
            <a:ext cx="1401112" cy="30777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B4367"/>
                </a:solidFill>
                <a:cs typeface="+mn-ea"/>
                <a:sym typeface="+mn-lt"/>
              </a:rPr>
              <a:t>布线复杂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6158297" y="3210572"/>
            <a:ext cx="2157202" cy="57708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有线供电，大量的设备导致布线复杂，且需装修时就需要布置设备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00"/>
                            </p:stCondLst>
                            <p:childTnLst>
                              <p:par>
                                <p:cTn id="3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8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300"/>
                            </p:stCondLst>
                            <p:childTnLst>
                              <p:par>
                                <p:cTn id="5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300"/>
                            </p:stCondLst>
                            <p:childTnLst>
                              <p:par>
                                <p:cTn id="74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80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3" grpId="0"/>
      <p:bldP spid="20494" grpId="0"/>
      <p:bldP spid="24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15"/>
          <p:cNvSpPr txBox="1"/>
          <p:nvPr/>
        </p:nvSpPr>
        <p:spPr>
          <a:xfrm>
            <a:off x="709386" y="309785"/>
            <a:ext cx="2948214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1.3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局域网通信技术蓬勃发展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图示 32"/>
          <p:cNvGraphicFramePr/>
          <p:nvPr>
            <p:extLst>
              <p:ext uri="{D42A27DB-BD31-4B8C-83A1-F6EECF244321}">
                <p14:modId xmlns:p14="http://schemas.microsoft.com/office/powerpoint/2010/main" val="4220922949"/>
              </p:ext>
            </p:extLst>
          </p:nvPr>
        </p:nvGraphicFramePr>
        <p:xfrm>
          <a:off x="1816925" y="1033153"/>
          <a:ext cx="6008914" cy="3621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Graphic spid="3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功能需求分析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2.1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功能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需求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48" name="组合 27"/>
          <p:cNvGrpSpPr>
            <a:grpSpLocks/>
          </p:cNvGrpSpPr>
          <p:nvPr/>
        </p:nvGrpSpPr>
        <p:grpSpPr bwMode="auto">
          <a:xfrm>
            <a:off x="966337" y="2223043"/>
            <a:ext cx="162401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49" name="任意多边形 14"/>
            <p:cNvSpPr>
              <a:spLocks/>
            </p:cNvSpPr>
            <p:nvPr/>
          </p:nvSpPr>
          <p:spPr bwMode="auto">
            <a:xfrm>
              <a:off x="433519" y="234675"/>
              <a:ext cx="1732491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481462" tIns="239269" rIns="478992" bIns="239269" anchor="ctr"/>
            <a:lstStyle/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任意多边形 15"/>
            <p:cNvSpPr>
              <a:spLocks/>
            </p:cNvSpPr>
            <p:nvPr/>
          </p:nvSpPr>
          <p:spPr bwMode="auto">
            <a:xfrm>
              <a:off x="0" y="323896"/>
              <a:ext cx="867039" cy="866899"/>
            </a:xfrm>
            <a:custGeom>
              <a:avLst/>
              <a:gdLst>
                <a:gd name="T0" fmla="*/ 0 w 866404"/>
                <a:gd name="T1" fmla="*/ 433945 h 866404"/>
                <a:gd name="T2" fmla="*/ 434156 w 866404"/>
                <a:gd name="T3" fmla="*/ 0 h 866404"/>
                <a:gd name="T4" fmla="*/ 868310 w 866404"/>
                <a:gd name="T5" fmla="*/ 433945 h 866404"/>
                <a:gd name="T6" fmla="*/ 434156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1202687" y="583515"/>
              <a:ext cx="371639" cy="347662"/>
            </a:xfrm>
            <a:custGeom>
              <a:avLst/>
              <a:gdLst>
                <a:gd name="T0" fmla="*/ 489318417 w 257"/>
                <a:gd name="T1" fmla="*/ 49945036 h 241"/>
                <a:gd name="T2" fmla="*/ 384763496 w 257"/>
                <a:gd name="T3" fmla="*/ 0 h 241"/>
                <a:gd name="T4" fmla="*/ 288572622 w 257"/>
                <a:gd name="T5" fmla="*/ 49945036 h 241"/>
                <a:gd name="T6" fmla="*/ 41821679 w 257"/>
                <a:gd name="T7" fmla="*/ 299670218 h 241"/>
                <a:gd name="T8" fmla="*/ 41821679 w 257"/>
                <a:gd name="T9" fmla="*/ 457829019 h 241"/>
                <a:gd name="T10" fmla="*/ 198654783 w 257"/>
                <a:gd name="T11" fmla="*/ 457829019 h 241"/>
                <a:gd name="T12" fmla="*/ 432859656 w 257"/>
                <a:gd name="T13" fmla="*/ 220590818 h 241"/>
                <a:gd name="T14" fmla="*/ 443314715 w 257"/>
                <a:gd name="T15" fmla="*/ 93646583 h 241"/>
                <a:gd name="T16" fmla="*/ 319939243 w 257"/>
                <a:gd name="T17" fmla="*/ 106133563 h 241"/>
                <a:gd name="T18" fmla="*/ 92008851 w 257"/>
                <a:gd name="T19" fmla="*/ 339209918 h 241"/>
                <a:gd name="T20" fmla="*/ 92008851 w 257"/>
                <a:gd name="T21" fmla="*/ 362100792 h 241"/>
                <a:gd name="T22" fmla="*/ 115011425 w 257"/>
                <a:gd name="T23" fmla="*/ 362100792 h 241"/>
                <a:gd name="T24" fmla="*/ 342941817 w 257"/>
                <a:gd name="T25" fmla="*/ 129024437 h 241"/>
                <a:gd name="T26" fmla="*/ 422403152 w 257"/>
                <a:gd name="T27" fmla="*/ 116538899 h 241"/>
                <a:gd name="T28" fmla="*/ 409857082 w 257"/>
                <a:gd name="T29" fmla="*/ 197698501 h 241"/>
                <a:gd name="T30" fmla="*/ 175653655 w 257"/>
                <a:gd name="T31" fmla="*/ 434936703 h 241"/>
                <a:gd name="T32" fmla="*/ 64824253 w 257"/>
                <a:gd name="T33" fmla="*/ 434936703 h 241"/>
                <a:gd name="T34" fmla="*/ 64824253 w 257"/>
                <a:gd name="T35" fmla="*/ 322561092 h 241"/>
                <a:gd name="T36" fmla="*/ 311575196 w 257"/>
                <a:gd name="T37" fmla="*/ 70755709 h 241"/>
                <a:gd name="T38" fmla="*/ 384763496 w 257"/>
                <a:gd name="T39" fmla="*/ 33296210 h 241"/>
                <a:gd name="T40" fmla="*/ 466317289 w 257"/>
                <a:gd name="T41" fmla="*/ 72835910 h 241"/>
                <a:gd name="T42" fmla="*/ 503956945 w 257"/>
                <a:gd name="T43" fmla="*/ 153996955 h 241"/>
                <a:gd name="T44" fmla="*/ 466317289 w 257"/>
                <a:gd name="T45" fmla="*/ 230994711 h 241"/>
                <a:gd name="T46" fmla="*/ 328303290 w 257"/>
                <a:gd name="T47" fmla="*/ 370424484 h 241"/>
                <a:gd name="T48" fmla="*/ 328303290 w 257"/>
                <a:gd name="T49" fmla="*/ 393316801 h 241"/>
                <a:gd name="T50" fmla="*/ 351305864 w 257"/>
                <a:gd name="T51" fmla="*/ 393316801 h 241"/>
                <a:gd name="T52" fmla="*/ 487227405 w 257"/>
                <a:gd name="T53" fmla="*/ 253887028 h 241"/>
                <a:gd name="T54" fmla="*/ 535323565 w 257"/>
                <a:gd name="T55" fmla="*/ 156078599 h 241"/>
                <a:gd name="T56" fmla="*/ 489318417 w 257"/>
                <a:gd name="T57" fmla="*/ 49945036 h 2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57" h="241">
                  <a:moveTo>
                    <a:pt x="234" y="24"/>
                  </a:moveTo>
                  <a:cubicBezTo>
                    <a:pt x="218" y="8"/>
                    <a:pt x="201" y="0"/>
                    <a:pt x="184" y="0"/>
                  </a:cubicBezTo>
                  <a:cubicBezTo>
                    <a:pt x="156" y="2"/>
                    <a:pt x="138" y="23"/>
                    <a:pt x="138" y="2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0" y="165"/>
                    <a:pt x="0" y="199"/>
                    <a:pt x="20" y="220"/>
                  </a:cubicBezTo>
                  <a:cubicBezTo>
                    <a:pt x="41" y="241"/>
                    <a:pt x="74" y="241"/>
                    <a:pt x="95" y="220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24" y="88"/>
                    <a:pt x="227" y="61"/>
                    <a:pt x="212" y="45"/>
                  </a:cubicBezTo>
                  <a:cubicBezTo>
                    <a:pt x="198" y="30"/>
                    <a:pt x="171" y="33"/>
                    <a:pt x="153" y="51"/>
                  </a:cubicBezTo>
                  <a:cubicBezTo>
                    <a:pt x="44" y="163"/>
                    <a:pt x="44" y="163"/>
                    <a:pt x="44" y="163"/>
                  </a:cubicBezTo>
                  <a:cubicBezTo>
                    <a:pt x="41" y="166"/>
                    <a:pt x="41" y="171"/>
                    <a:pt x="44" y="174"/>
                  </a:cubicBezTo>
                  <a:cubicBezTo>
                    <a:pt x="47" y="177"/>
                    <a:pt x="52" y="177"/>
                    <a:pt x="55" y="174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76" y="50"/>
                    <a:pt x="193" y="47"/>
                    <a:pt x="202" y="56"/>
                  </a:cubicBezTo>
                  <a:cubicBezTo>
                    <a:pt x="210" y="65"/>
                    <a:pt x="208" y="83"/>
                    <a:pt x="196" y="95"/>
                  </a:cubicBezTo>
                  <a:cubicBezTo>
                    <a:pt x="84" y="209"/>
                    <a:pt x="84" y="209"/>
                    <a:pt x="84" y="209"/>
                  </a:cubicBezTo>
                  <a:cubicBezTo>
                    <a:pt x="70" y="225"/>
                    <a:pt x="46" y="225"/>
                    <a:pt x="31" y="209"/>
                  </a:cubicBezTo>
                  <a:cubicBezTo>
                    <a:pt x="16" y="194"/>
                    <a:pt x="16" y="170"/>
                    <a:pt x="31" y="155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4"/>
                    <a:pt x="163" y="17"/>
                    <a:pt x="184" y="16"/>
                  </a:cubicBezTo>
                  <a:cubicBezTo>
                    <a:pt x="197" y="15"/>
                    <a:pt x="210" y="22"/>
                    <a:pt x="223" y="35"/>
                  </a:cubicBezTo>
                  <a:cubicBezTo>
                    <a:pt x="236" y="47"/>
                    <a:pt x="242" y="61"/>
                    <a:pt x="241" y="74"/>
                  </a:cubicBezTo>
                  <a:cubicBezTo>
                    <a:pt x="240" y="95"/>
                    <a:pt x="224" y="111"/>
                    <a:pt x="223" y="111"/>
                  </a:cubicBezTo>
                  <a:cubicBezTo>
                    <a:pt x="157" y="178"/>
                    <a:pt x="157" y="178"/>
                    <a:pt x="157" y="178"/>
                  </a:cubicBezTo>
                  <a:cubicBezTo>
                    <a:pt x="155" y="181"/>
                    <a:pt x="155" y="186"/>
                    <a:pt x="157" y="189"/>
                  </a:cubicBezTo>
                  <a:cubicBezTo>
                    <a:pt x="160" y="192"/>
                    <a:pt x="165" y="192"/>
                    <a:pt x="168" y="189"/>
                  </a:cubicBezTo>
                  <a:cubicBezTo>
                    <a:pt x="233" y="122"/>
                    <a:pt x="233" y="122"/>
                    <a:pt x="233" y="122"/>
                  </a:cubicBezTo>
                  <a:cubicBezTo>
                    <a:pt x="234" y="122"/>
                    <a:pt x="255" y="103"/>
                    <a:pt x="256" y="75"/>
                  </a:cubicBezTo>
                  <a:cubicBezTo>
                    <a:pt x="257" y="57"/>
                    <a:pt x="249" y="40"/>
                    <a:pt x="234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29"/>
          <p:cNvGrpSpPr>
            <a:grpSpLocks/>
          </p:cNvGrpSpPr>
          <p:nvPr/>
        </p:nvGrpSpPr>
        <p:grpSpPr bwMode="auto">
          <a:xfrm>
            <a:off x="4598533" y="2223043"/>
            <a:ext cx="1625204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53" name="任意多边形 18"/>
            <p:cNvSpPr>
              <a:spLocks/>
            </p:cNvSpPr>
            <p:nvPr/>
          </p:nvSpPr>
          <p:spPr bwMode="auto">
            <a:xfrm>
              <a:off x="433202" y="234675"/>
              <a:ext cx="1732808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481462" tIns="239269" rIns="478992" bIns="239269" anchor="ctr"/>
            <a:lstStyle/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任意多边形 19"/>
            <p:cNvSpPr>
              <a:spLocks/>
            </p:cNvSpPr>
            <p:nvPr/>
          </p:nvSpPr>
          <p:spPr bwMode="auto">
            <a:xfrm>
              <a:off x="0" y="323896"/>
              <a:ext cx="866404" cy="866899"/>
            </a:xfrm>
            <a:custGeom>
              <a:avLst/>
              <a:gdLst>
                <a:gd name="T0" fmla="*/ 0 w 866404"/>
                <a:gd name="T1" fmla="*/ 433945 h 866404"/>
                <a:gd name="T2" fmla="*/ 433202 w 866404"/>
                <a:gd name="T3" fmla="*/ 0 h 866404"/>
                <a:gd name="T4" fmla="*/ 866404 w 866404"/>
                <a:gd name="T5" fmla="*/ 433945 h 866404"/>
                <a:gd name="T6" fmla="*/ 433202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Freeform 14"/>
            <p:cNvSpPr>
              <a:spLocks noEditPoints="1"/>
            </p:cNvSpPr>
            <p:nvPr/>
          </p:nvSpPr>
          <p:spPr bwMode="auto">
            <a:xfrm>
              <a:off x="1212278" y="581118"/>
              <a:ext cx="352457" cy="352457"/>
            </a:xfrm>
            <a:custGeom>
              <a:avLst/>
              <a:gdLst>
                <a:gd name="T0" fmla="*/ 327681910 w 147"/>
                <a:gd name="T1" fmla="*/ 845074400 h 147"/>
                <a:gd name="T2" fmla="*/ 0 w 147"/>
                <a:gd name="T3" fmla="*/ 0 h 147"/>
                <a:gd name="T4" fmla="*/ 845074400 w 147"/>
                <a:gd name="T5" fmla="*/ 356425138 h 147"/>
                <a:gd name="T6" fmla="*/ 454156429 w 147"/>
                <a:gd name="T7" fmla="*/ 454156429 h 147"/>
                <a:gd name="T8" fmla="*/ 327681910 w 147"/>
                <a:gd name="T9" fmla="*/ 845074400 h 147"/>
                <a:gd name="T10" fmla="*/ 97728893 w 147"/>
                <a:gd name="T11" fmla="*/ 97728893 h 147"/>
                <a:gd name="T12" fmla="*/ 321932306 w 147"/>
                <a:gd name="T13" fmla="*/ 684107049 h 147"/>
                <a:gd name="T14" fmla="*/ 413913992 w 147"/>
                <a:gd name="T15" fmla="*/ 413913992 h 147"/>
                <a:gd name="T16" fmla="*/ 678359842 w 147"/>
                <a:gd name="T17" fmla="*/ 344928327 h 147"/>
                <a:gd name="T18" fmla="*/ 97728893 w 147"/>
                <a:gd name="T19" fmla="*/ 97728893 h 1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7" h="147">
                  <a:moveTo>
                    <a:pt x="57" y="147"/>
                  </a:moveTo>
                  <a:lnTo>
                    <a:pt x="0" y="0"/>
                  </a:lnTo>
                  <a:lnTo>
                    <a:pt x="147" y="62"/>
                  </a:lnTo>
                  <a:lnTo>
                    <a:pt x="79" y="79"/>
                  </a:lnTo>
                  <a:lnTo>
                    <a:pt x="57" y="147"/>
                  </a:lnTo>
                  <a:close/>
                  <a:moveTo>
                    <a:pt x="17" y="17"/>
                  </a:moveTo>
                  <a:lnTo>
                    <a:pt x="56" y="119"/>
                  </a:lnTo>
                  <a:lnTo>
                    <a:pt x="72" y="72"/>
                  </a:lnTo>
                  <a:lnTo>
                    <a:pt x="118" y="60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6" name="组合 28"/>
          <p:cNvGrpSpPr>
            <a:grpSpLocks/>
          </p:cNvGrpSpPr>
          <p:nvPr/>
        </p:nvGrpSpPr>
        <p:grpSpPr bwMode="auto">
          <a:xfrm>
            <a:off x="2781840" y="2223043"/>
            <a:ext cx="162520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57" name="任意多边形 16"/>
            <p:cNvSpPr>
              <a:spLocks/>
            </p:cNvSpPr>
            <p:nvPr/>
          </p:nvSpPr>
          <p:spPr bwMode="auto">
            <a:xfrm>
              <a:off x="433203" y="234675"/>
              <a:ext cx="1732807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481462" tIns="239269" rIns="478992" bIns="239269" anchor="ctr"/>
            <a:lstStyle/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任意多边形 17"/>
            <p:cNvSpPr>
              <a:spLocks/>
            </p:cNvSpPr>
            <p:nvPr/>
          </p:nvSpPr>
          <p:spPr bwMode="auto">
            <a:xfrm>
              <a:off x="0" y="323896"/>
              <a:ext cx="866404" cy="866899"/>
            </a:xfrm>
            <a:custGeom>
              <a:avLst/>
              <a:gdLst>
                <a:gd name="T0" fmla="*/ 0 w 866404"/>
                <a:gd name="T1" fmla="*/ 433945 h 866404"/>
                <a:gd name="T2" fmla="*/ 433202 w 866404"/>
                <a:gd name="T3" fmla="*/ 0 h 866404"/>
                <a:gd name="T4" fmla="*/ 866404 w 866404"/>
                <a:gd name="T5" fmla="*/ 433945 h 866404"/>
                <a:gd name="T6" fmla="*/ 433202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Freeform 19"/>
            <p:cNvSpPr>
              <a:spLocks noEditPoints="1"/>
            </p:cNvSpPr>
            <p:nvPr/>
          </p:nvSpPr>
          <p:spPr bwMode="auto">
            <a:xfrm>
              <a:off x="1157132" y="608691"/>
              <a:ext cx="462749" cy="297310"/>
            </a:xfrm>
            <a:custGeom>
              <a:avLst/>
              <a:gdLst>
                <a:gd name="T0" fmla="*/ 516520434 w 320"/>
                <a:gd name="T1" fmla="*/ 429093379 h 206"/>
                <a:gd name="T2" fmla="*/ 98284995 w 320"/>
                <a:gd name="T3" fmla="*/ 429093379 h 206"/>
                <a:gd name="T4" fmla="*/ 0 w 320"/>
                <a:gd name="T5" fmla="*/ 306197548 h 206"/>
                <a:gd name="T6" fmla="*/ 127562546 w 320"/>
                <a:gd name="T7" fmla="*/ 185384331 h 206"/>
                <a:gd name="T8" fmla="*/ 340862359 w 320"/>
                <a:gd name="T9" fmla="*/ 0 h 206"/>
                <a:gd name="T10" fmla="*/ 549980079 w 320"/>
                <a:gd name="T11" fmla="*/ 141642236 h 206"/>
                <a:gd name="T12" fmla="*/ 669176991 w 320"/>
                <a:gd name="T13" fmla="*/ 283284473 h 206"/>
                <a:gd name="T14" fmla="*/ 516520434 w 320"/>
                <a:gd name="T15" fmla="*/ 429093379 h 206"/>
                <a:gd name="T16" fmla="*/ 102467090 w 320"/>
                <a:gd name="T17" fmla="*/ 397848407 h 206"/>
                <a:gd name="T18" fmla="*/ 516520434 w 320"/>
                <a:gd name="T19" fmla="*/ 397848407 h 206"/>
                <a:gd name="T20" fmla="*/ 637809839 w 320"/>
                <a:gd name="T21" fmla="*/ 283284473 h 206"/>
                <a:gd name="T22" fmla="*/ 535341303 w 320"/>
                <a:gd name="T23" fmla="*/ 170804595 h 206"/>
                <a:gd name="T24" fmla="*/ 524886068 w 320"/>
                <a:gd name="T25" fmla="*/ 170804595 h 206"/>
                <a:gd name="T26" fmla="*/ 522795021 w 320"/>
                <a:gd name="T27" fmla="*/ 160388642 h 206"/>
                <a:gd name="T28" fmla="*/ 340862359 w 320"/>
                <a:gd name="T29" fmla="*/ 33327585 h 206"/>
                <a:gd name="T30" fmla="*/ 156838651 w 320"/>
                <a:gd name="T31" fmla="*/ 204132180 h 206"/>
                <a:gd name="T32" fmla="*/ 156838651 w 320"/>
                <a:gd name="T33" fmla="*/ 222878586 h 206"/>
                <a:gd name="T34" fmla="*/ 138017781 w 320"/>
                <a:gd name="T35" fmla="*/ 218713359 h 206"/>
                <a:gd name="T36" fmla="*/ 123379006 w 320"/>
                <a:gd name="T37" fmla="*/ 218713359 h 206"/>
                <a:gd name="T38" fmla="*/ 31367152 w 320"/>
                <a:gd name="T39" fmla="*/ 306197548 h 206"/>
                <a:gd name="T40" fmla="*/ 102467090 w 320"/>
                <a:gd name="T41" fmla="*/ 397848407 h 20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0" h="206">
                  <a:moveTo>
                    <a:pt x="247" y="206"/>
                  </a:moveTo>
                  <a:cubicBezTo>
                    <a:pt x="47" y="206"/>
                    <a:pt x="47" y="206"/>
                    <a:pt x="47" y="206"/>
                  </a:cubicBezTo>
                  <a:cubicBezTo>
                    <a:pt x="20" y="200"/>
                    <a:pt x="0" y="175"/>
                    <a:pt x="0" y="147"/>
                  </a:cubicBezTo>
                  <a:cubicBezTo>
                    <a:pt x="0" y="115"/>
                    <a:pt x="27" y="88"/>
                    <a:pt x="61" y="89"/>
                  </a:cubicBezTo>
                  <a:cubicBezTo>
                    <a:pt x="67" y="38"/>
                    <a:pt x="110" y="0"/>
                    <a:pt x="163" y="0"/>
                  </a:cubicBezTo>
                  <a:cubicBezTo>
                    <a:pt x="208" y="0"/>
                    <a:pt x="248" y="28"/>
                    <a:pt x="263" y="68"/>
                  </a:cubicBezTo>
                  <a:cubicBezTo>
                    <a:pt x="296" y="74"/>
                    <a:pt x="320" y="103"/>
                    <a:pt x="320" y="136"/>
                  </a:cubicBezTo>
                  <a:cubicBezTo>
                    <a:pt x="320" y="174"/>
                    <a:pt x="287" y="206"/>
                    <a:pt x="247" y="206"/>
                  </a:cubicBezTo>
                  <a:close/>
                  <a:moveTo>
                    <a:pt x="49" y="191"/>
                  </a:moveTo>
                  <a:cubicBezTo>
                    <a:pt x="247" y="191"/>
                    <a:pt x="247" y="191"/>
                    <a:pt x="247" y="191"/>
                  </a:cubicBezTo>
                  <a:cubicBezTo>
                    <a:pt x="278" y="191"/>
                    <a:pt x="305" y="165"/>
                    <a:pt x="305" y="136"/>
                  </a:cubicBezTo>
                  <a:cubicBezTo>
                    <a:pt x="305" y="109"/>
                    <a:pt x="284" y="86"/>
                    <a:pt x="256" y="82"/>
                  </a:cubicBezTo>
                  <a:cubicBezTo>
                    <a:pt x="251" y="82"/>
                    <a:pt x="251" y="82"/>
                    <a:pt x="251" y="82"/>
                  </a:cubicBezTo>
                  <a:cubicBezTo>
                    <a:pt x="250" y="77"/>
                    <a:pt x="250" y="77"/>
                    <a:pt x="250" y="77"/>
                  </a:cubicBezTo>
                  <a:cubicBezTo>
                    <a:pt x="239" y="41"/>
                    <a:pt x="203" y="16"/>
                    <a:pt x="163" y="16"/>
                  </a:cubicBezTo>
                  <a:cubicBezTo>
                    <a:pt x="115" y="16"/>
                    <a:pt x="77" y="51"/>
                    <a:pt x="75" y="98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3" y="105"/>
                    <a:pt x="61" y="105"/>
                    <a:pt x="59" y="105"/>
                  </a:cubicBezTo>
                  <a:cubicBezTo>
                    <a:pt x="35" y="105"/>
                    <a:pt x="15" y="124"/>
                    <a:pt x="15" y="147"/>
                  </a:cubicBezTo>
                  <a:cubicBezTo>
                    <a:pt x="15" y="167"/>
                    <a:pt x="30" y="186"/>
                    <a:pt x="49" y="1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0" name="组合 30"/>
          <p:cNvGrpSpPr>
            <a:grpSpLocks/>
          </p:cNvGrpSpPr>
          <p:nvPr/>
        </p:nvGrpSpPr>
        <p:grpSpPr bwMode="auto">
          <a:xfrm>
            <a:off x="6415227" y="2223043"/>
            <a:ext cx="162401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61" name="右箭头 20"/>
            <p:cNvSpPr>
              <a:spLocks noChangeArrowheads="1"/>
            </p:cNvSpPr>
            <p:nvPr/>
          </p:nvSpPr>
          <p:spPr bwMode="auto">
            <a:xfrm>
              <a:off x="433519" y="234675"/>
              <a:ext cx="1732491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任意多边形 21"/>
            <p:cNvSpPr>
              <a:spLocks/>
            </p:cNvSpPr>
            <p:nvPr/>
          </p:nvSpPr>
          <p:spPr bwMode="auto">
            <a:xfrm>
              <a:off x="0" y="323896"/>
              <a:ext cx="867039" cy="866899"/>
            </a:xfrm>
            <a:custGeom>
              <a:avLst/>
              <a:gdLst>
                <a:gd name="T0" fmla="*/ 0 w 866404"/>
                <a:gd name="T1" fmla="*/ 433945 h 866404"/>
                <a:gd name="T2" fmla="*/ 434156 w 866404"/>
                <a:gd name="T3" fmla="*/ 0 h 866404"/>
                <a:gd name="T4" fmla="*/ 868310 w 866404"/>
                <a:gd name="T5" fmla="*/ 433945 h 866404"/>
                <a:gd name="T6" fmla="*/ 434156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52282" tIns="152282" rIns="152282" bIns="1522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Freeform 26"/>
            <p:cNvSpPr>
              <a:spLocks noEditPoints="1"/>
            </p:cNvSpPr>
            <p:nvPr/>
          </p:nvSpPr>
          <p:spPr bwMode="auto">
            <a:xfrm>
              <a:off x="1214675" y="534364"/>
              <a:ext cx="347662" cy="445965"/>
            </a:xfrm>
            <a:custGeom>
              <a:avLst/>
              <a:gdLst>
                <a:gd name="T0" fmla="*/ 182561662 w 240"/>
                <a:gd name="T1" fmla="*/ 645729809 h 308"/>
                <a:gd name="T2" fmla="*/ 142692074 w 240"/>
                <a:gd name="T3" fmla="*/ 612185422 h 308"/>
                <a:gd name="T4" fmla="*/ 4196570 w 240"/>
                <a:gd name="T5" fmla="*/ 113212849 h 308"/>
                <a:gd name="T6" fmla="*/ 8393140 w 240"/>
                <a:gd name="T7" fmla="*/ 79668462 h 308"/>
                <a:gd name="T8" fmla="*/ 31476448 w 240"/>
                <a:gd name="T9" fmla="*/ 62895544 h 308"/>
                <a:gd name="T10" fmla="*/ 73445046 w 240"/>
                <a:gd name="T11" fmla="*/ 85956858 h 308"/>
                <a:gd name="T12" fmla="*/ 119610214 w 240"/>
                <a:gd name="T13" fmla="*/ 94343317 h 308"/>
                <a:gd name="T14" fmla="*/ 119610214 w 240"/>
                <a:gd name="T15" fmla="*/ 94343317 h 308"/>
                <a:gd name="T16" fmla="*/ 228726830 w 240"/>
                <a:gd name="T17" fmla="*/ 50317304 h 308"/>
                <a:gd name="T18" fmla="*/ 352533614 w 240"/>
                <a:gd name="T19" fmla="*/ 0 h 308"/>
                <a:gd name="T20" fmla="*/ 421782090 w 240"/>
                <a:gd name="T21" fmla="*/ 16772917 h 308"/>
                <a:gd name="T22" fmla="*/ 428077669 w 240"/>
                <a:gd name="T23" fmla="*/ 18868084 h 308"/>
                <a:gd name="T24" fmla="*/ 503620276 w 240"/>
                <a:gd name="T25" fmla="*/ 295609638 h 308"/>
                <a:gd name="T26" fmla="*/ 474242837 w 240"/>
                <a:gd name="T27" fmla="*/ 280934783 h 308"/>
                <a:gd name="T28" fmla="*/ 419683080 w 240"/>
                <a:gd name="T29" fmla="*/ 266258480 h 308"/>
                <a:gd name="T30" fmla="*/ 310566465 w 240"/>
                <a:gd name="T31" fmla="*/ 310285941 h 308"/>
                <a:gd name="T32" fmla="*/ 184660671 w 240"/>
                <a:gd name="T33" fmla="*/ 360601797 h 308"/>
                <a:gd name="T34" fmla="*/ 151086662 w 240"/>
                <a:gd name="T35" fmla="*/ 356410015 h 308"/>
                <a:gd name="T36" fmla="*/ 218236129 w 240"/>
                <a:gd name="T37" fmla="*/ 595412505 h 308"/>
                <a:gd name="T38" fmla="*/ 214038110 w 240"/>
                <a:gd name="T39" fmla="*/ 628956892 h 308"/>
                <a:gd name="T40" fmla="*/ 188857241 w 240"/>
                <a:gd name="T41" fmla="*/ 645729809 h 308"/>
                <a:gd name="T42" fmla="*/ 182561662 w 240"/>
                <a:gd name="T43" fmla="*/ 645729809 h 308"/>
                <a:gd name="T44" fmla="*/ 37772028 w 240"/>
                <a:gd name="T45" fmla="*/ 90150087 h 308"/>
                <a:gd name="T46" fmla="*/ 31476448 w 240"/>
                <a:gd name="T47" fmla="*/ 94343317 h 308"/>
                <a:gd name="T48" fmla="*/ 29377439 w 240"/>
                <a:gd name="T49" fmla="*/ 104826390 h 308"/>
                <a:gd name="T50" fmla="*/ 169971952 w 240"/>
                <a:gd name="T51" fmla="*/ 603798964 h 308"/>
                <a:gd name="T52" fmla="*/ 184660671 w 240"/>
                <a:gd name="T53" fmla="*/ 618475266 h 308"/>
                <a:gd name="T54" fmla="*/ 188857241 w 240"/>
                <a:gd name="T55" fmla="*/ 614282037 h 308"/>
                <a:gd name="T56" fmla="*/ 190956251 w 240"/>
                <a:gd name="T57" fmla="*/ 603798964 h 308"/>
                <a:gd name="T58" fmla="*/ 109118064 w 240"/>
                <a:gd name="T59" fmla="*/ 308189326 h 308"/>
                <a:gd name="T60" fmla="*/ 136396494 w 240"/>
                <a:gd name="T61" fmla="*/ 320769014 h 308"/>
                <a:gd name="T62" fmla="*/ 184660671 w 240"/>
                <a:gd name="T63" fmla="*/ 333347254 h 308"/>
                <a:gd name="T64" fmla="*/ 293778736 w 240"/>
                <a:gd name="T65" fmla="*/ 287224627 h 308"/>
                <a:gd name="T66" fmla="*/ 419683080 w 240"/>
                <a:gd name="T67" fmla="*/ 236907323 h 308"/>
                <a:gd name="T68" fmla="*/ 459554118 w 240"/>
                <a:gd name="T69" fmla="*/ 243197167 h 308"/>
                <a:gd name="T70" fmla="*/ 402896800 w 240"/>
                <a:gd name="T71" fmla="*/ 39834231 h 308"/>
                <a:gd name="T72" fmla="*/ 352533614 w 240"/>
                <a:gd name="T73" fmla="*/ 27254543 h 308"/>
                <a:gd name="T74" fmla="*/ 243416998 w 240"/>
                <a:gd name="T75" fmla="*/ 73378618 h 308"/>
                <a:gd name="T76" fmla="*/ 119610214 w 240"/>
                <a:gd name="T77" fmla="*/ 123694474 h 308"/>
                <a:gd name="T78" fmla="*/ 119610214 w 240"/>
                <a:gd name="T79" fmla="*/ 123694474 h 308"/>
                <a:gd name="T80" fmla="*/ 58756327 w 240"/>
                <a:gd name="T81" fmla="*/ 109019619 h 308"/>
                <a:gd name="T82" fmla="*/ 52460747 w 240"/>
                <a:gd name="T83" fmla="*/ 106923005 h 308"/>
                <a:gd name="T84" fmla="*/ 50361738 w 240"/>
                <a:gd name="T85" fmla="*/ 100633161 h 308"/>
                <a:gd name="T86" fmla="*/ 37772028 w 240"/>
                <a:gd name="T87" fmla="*/ 90150087 h 30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0" h="308">
                  <a:moveTo>
                    <a:pt x="87" y="308"/>
                  </a:moveTo>
                  <a:cubicBezTo>
                    <a:pt x="79" y="308"/>
                    <a:pt x="70" y="301"/>
                    <a:pt x="68" y="292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48"/>
                    <a:pt x="1" y="42"/>
                    <a:pt x="4" y="38"/>
                  </a:cubicBezTo>
                  <a:cubicBezTo>
                    <a:pt x="6" y="34"/>
                    <a:pt x="10" y="31"/>
                    <a:pt x="15" y="30"/>
                  </a:cubicBezTo>
                  <a:cubicBezTo>
                    <a:pt x="23" y="29"/>
                    <a:pt x="31" y="33"/>
                    <a:pt x="35" y="41"/>
                  </a:cubicBezTo>
                  <a:cubicBezTo>
                    <a:pt x="43" y="44"/>
                    <a:pt x="50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75" y="45"/>
                    <a:pt x="92" y="35"/>
                    <a:pt x="109" y="24"/>
                  </a:cubicBezTo>
                  <a:cubicBezTo>
                    <a:pt x="127" y="12"/>
                    <a:pt x="146" y="0"/>
                    <a:pt x="168" y="0"/>
                  </a:cubicBezTo>
                  <a:cubicBezTo>
                    <a:pt x="179" y="0"/>
                    <a:pt x="190" y="2"/>
                    <a:pt x="201" y="8"/>
                  </a:cubicBezTo>
                  <a:cubicBezTo>
                    <a:pt x="204" y="9"/>
                    <a:pt x="204" y="9"/>
                    <a:pt x="204" y="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26" y="134"/>
                    <a:pt x="226" y="134"/>
                    <a:pt x="226" y="134"/>
                  </a:cubicBezTo>
                  <a:cubicBezTo>
                    <a:pt x="217" y="129"/>
                    <a:pt x="209" y="127"/>
                    <a:pt x="200" y="127"/>
                  </a:cubicBezTo>
                  <a:cubicBezTo>
                    <a:pt x="181" y="127"/>
                    <a:pt x="165" y="137"/>
                    <a:pt x="148" y="148"/>
                  </a:cubicBezTo>
                  <a:cubicBezTo>
                    <a:pt x="130" y="160"/>
                    <a:pt x="111" y="172"/>
                    <a:pt x="88" y="172"/>
                  </a:cubicBezTo>
                  <a:cubicBezTo>
                    <a:pt x="83" y="172"/>
                    <a:pt x="77" y="172"/>
                    <a:pt x="72" y="170"/>
                  </a:cubicBezTo>
                  <a:cubicBezTo>
                    <a:pt x="104" y="284"/>
                    <a:pt x="104" y="284"/>
                    <a:pt x="104" y="284"/>
                  </a:cubicBezTo>
                  <a:cubicBezTo>
                    <a:pt x="105" y="290"/>
                    <a:pt x="104" y="296"/>
                    <a:pt x="102" y="300"/>
                  </a:cubicBezTo>
                  <a:cubicBezTo>
                    <a:pt x="99" y="304"/>
                    <a:pt x="95" y="307"/>
                    <a:pt x="90" y="308"/>
                  </a:cubicBezTo>
                  <a:cubicBezTo>
                    <a:pt x="89" y="308"/>
                    <a:pt x="88" y="308"/>
                    <a:pt x="87" y="308"/>
                  </a:cubicBezTo>
                  <a:close/>
                  <a:moveTo>
                    <a:pt x="18" y="43"/>
                  </a:moveTo>
                  <a:cubicBezTo>
                    <a:pt x="16" y="43"/>
                    <a:pt x="15" y="44"/>
                    <a:pt x="15" y="45"/>
                  </a:cubicBezTo>
                  <a:cubicBezTo>
                    <a:pt x="14" y="46"/>
                    <a:pt x="14" y="48"/>
                    <a:pt x="14" y="50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2" y="293"/>
                    <a:pt x="85" y="295"/>
                    <a:pt x="88" y="295"/>
                  </a:cubicBezTo>
                  <a:cubicBezTo>
                    <a:pt x="89" y="294"/>
                    <a:pt x="90" y="294"/>
                    <a:pt x="90" y="293"/>
                  </a:cubicBezTo>
                  <a:cubicBezTo>
                    <a:pt x="91" y="292"/>
                    <a:pt x="91" y="290"/>
                    <a:pt x="91" y="288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73" y="157"/>
                    <a:pt x="80" y="159"/>
                    <a:pt x="88" y="159"/>
                  </a:cubicBezTo>
                  <a:cubicBezTo>
                    <a:pt x="107" y="159"/>
                    <a:pt x="123" y="148"/>
                    <a:pt x="140" y="137"/>
                  </a:cubicBezTo>
                  <a:cubicBezTo>
                    <a:pt x="159" y="125"/>
                    <a:pt x="177" y="113"/>
                    <a:pt x="200" y="113"/>
                  </a:cubicBezTo>
                  <a:cubicBezTo>
                    <a:pt x="206" y="113"/>
                    <a:pt x="213" y="114"/>
                    <a:pt x="219" y="11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84" y="15"/>
                    <a:pt x="176" y="13"/>
                    <a:pt x="168" y="13"/>
                  </a:cubicBezTo>
                  <a:cubicBezTo>
                    <a:pt x="150" y="13"/>
                    <a:pt x="133" y="24"/>
                    <a:pt x="116" y="35"/>
                  </a:cubicBezTo>
                  <a:cubicBezTo>
                    <a:pt x="98" y="47"/>
                    <a:pt x="79" y="59"/>
                    <a:pt x="57" y="59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47" y="59"/>
                    <a:pt x="37" y="57"/>
                    <a:pt x="28" y="52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3" y="45"/>
                    <a:pt x="20" y="43"/>
                    <a:pt x="18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8" name="TextBox 1210"/>
          <p:cNvSpPr/>
          <p:nvPr/>
        </p:nvSpPr>
        <p:spPr>
          <a:xfrm>
            <a:off x="1184122" y="3142870"/>
            <a:ext cx="1061829" cy="346249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sz="1800" b="1" dirty="0" smtClean="0">
                <a:solidFill>
                  <a:srgbClr val="1B4367"/>
                </a:solidFill>
                <a:cs typeface="+mn-ea"/>
                <a:sym typeface="+mn-lt"/>
              </a:rPr>
              <a:t>传感设备</a:t>
            </a:r>
            <a:endParaRPr lang="zh-CN" altLang="en-US" sz="1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69" name="文本框 8"/>
          <p:cNvSpPr txBox="1"/>
          <p:nvPr/>
        </p:nvSpPr>
        <p:spPr>
          <a:xfrm>
            <a:off x="580010" y="3532114"/>
            <a:ext cx="2270052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检测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环境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ts val="15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A/D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转换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ts val="15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触发报警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ts val="15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Zigbee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收发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TextBox 1210"/>
          <p:cNvSpPr/>
          <p:nvPr/>
        </p:nvSpPr>
        <p:spPr>
          <a:xfrm>
            <a:off x="3141000" y="810122"/>
            <a:ext cx="1061829" cy="346249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sz="1800" b="1" dirty="0">
                <a:solidFill>
                  <a:srgbClr val="1B4367"/>
                </a:solidFill>
                <a:cs typeface="+mn-ea"/>
                <a:sym typeface="+mn-lt"/>
              </a:rPr>
              <a:t>控制</a:t>
            </a:r>
            <a:r>
              <a:rPr lang="zh-CN" altLang="en-US" sz="1800" b="1" dirty="0" smtClean="0">
                <a:solidFill>
                  <a:srgbClr val="1B4367"/>
                </a:solidFill>
                <a:cs typeface="+mn-ea"/>
                <a:sym typeface="+mn-lt"/>
              </a:rPr>
              <a:t>主机</a:t>
            </a:r>
            <a:endParaRPr lang="zh-CN" altLang="en-US" sz="1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1" name="文本框 8"/>
          <p:cNvSpPr txBox="1"/>
          <p:nvPr/>
        </p:nvSpPr>
        <p:spPr>
          <a:xfrm>
            <a:off x="2536888" y="1187390"/>
            <a:ext cx="2270052" cy="122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处理事件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ts val="15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控制传感器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ts val="15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解析报文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ts val="15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WiFi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收发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ts val="15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APP</a:t>
            </a:r>
          </a:p>
          <a:p>
            <a:pPr algn="ctr">
              <a:lnSpc>
                <a:spcPts val="1500"/>
              </a:lnSpc>
            </a:pP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2" name="TextBox 1210"/>
          <p:cNvSpPr/>
          <p:nvPr/>
        </p:nvSpPr>
        <p:spPr>
          <a:xfrm>
            <a:off x="4922283" y="3142870"/>
            <a:ext cx="1061829" cy="346249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sz="1800" b="1" dirty="0" smtClean="0">
                <a:solidFill>
                  <a:srgbClr val="1B4367"/>
                </a:solidFill>
                <a:cs typeface="+mn-ea"/>
                <a:sym typeface="+mn-lt"/>
              </a:rPr>
              <a:t>协议转换</a:t>
            </a:r>
            <a:endParaRPr lang="zh-CN" altLang="en-US" sz="1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3" name="文本框 8"/>
          <p:cNvSpPr txBox="1"/>
          <p:nvPr/>
        </p:nvSpPr>
        <p:spPr>
          <a:xfrm>
            <a:off x="4318171" y="3532114"/>
            <a:ext cx="2270052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控制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主机和传感设备之间的通信协议转换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" name="TextBox 1210"/>
          <p:cNvSpPr/>
          <p:nvPr/>
        </p:nvSpPr>
        <p:spPr>
          <a:xfrm>
            <a:off x="6998807" y="810122"/>
            <a:ext cx="616195" cy="346249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en-US" altLang="zh-CN" sz="1800" b="1" dirty="0" smtClean="0">
                <a:solidFill>
                  <a:srgbClr val="1B4367"/>
                </a:solidFill>
                <a:cs typeface="+mn-ea"/>
                <a:sym typeface="+mn-lt"/>
              </a:rPr>
              <a:t>APP</a:t>
            </a:r>
            <a:endParaRPr lang="zh-CN" altLang="en-US" sz="1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5" name="文本框 8"/>
          <p:cNvSpPr txBox="1"/>
          <p:nvPr/>
        </p:nvSpPr>
        <p:spPr>
          <a:xfrm>
            <a:off x="6171879" y="1182239"/>
            <a:ext cx="22700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便捷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操作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ts val="15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指令执行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ts val="15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监控状态可视化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6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1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00"/>
                            </p:stCondLst>
                            <p:childTnLst>
                              <p:par>
                                <p:cTn id="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10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6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1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60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100"/>
                            </p:stCondLst>
                            <p:childTnLst>
                              <p:par>
                                <p:cTn id="6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1956"/>
          <p:cNvSpPr/>
          <p:nvPr/>
        </p:nvSpPr>
        <p:spPr>
          <a:xfrm>
            <a:off x="2539858" y="3377945"/>
            <a:ext cx="1385951" cy="28469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r">
              <a:lnSpc>
                <a:spcPts val="1500"/>
              </a:lnSpc>
            </a:pP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55" name="文本框 15"/>
          <p:cNvSpPr txBox="1"/>
          <p:nvPr/>
        </p:nvSpPr>
        <p:spPr>
          <a:xfrm>
            <a:off x="774478" y="313029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2.2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硬件模型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图示 57"/>
          <p:cNvGraphicFramePr/>
          <p:nvPr>
            <p:extLst>
              <p:ext uri="{D42A27DB-BD31-4B8C-83A1-F6EECF244321}">
                <p14:modId xmlns:p14="http://schemas.microsoft.com/office/powerpoint/2010/main" val="3390956731"/>
              </p:ext>
            </p:extLst>
          </p:nvPr>
        </p:nvGraphicFramePr>
        <p:xfrm>
          <a:off x="1986775" y="1190257"/>
          <a:ext cx="4604030" cy="2735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9" name="直接箭头连接符 58"/>
          <p:cNvCxnSpPr/>
          <p:nvPr/>
        </p:nvCxnSpPr>
        <p:spPr>
          <a:xfrm>
            <a:off x="4720029" y="1590136"/>
            <a:ext cx="630842" cy="0"/>
          </a:xfrm>
          <a:prstGeom prst="straightConnector1">
            <a:avLst/>
          </a:prstGeom>
          <a:ln>
            <a:solidFill>
              <a:srgbClr val="1B43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463691" y="1239920"/>
            <a:ext cx="1929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事件处理中心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管理底层设备</a:t>
            </a:r>
            <a:endParaRPr lang="en-US" altLang="zh-CN" dirty="0" smtClean="0"/>
          </a:p>
          <a:p>
            <a:r>
              <a:rPr lang="zh-CN" altLang="en-US" dirty="0" smtClean="0"/>
              <a:t>可接入大数量设备</a:t>
            </a:r>
            <a:endParaRPr lang="en-US" altLang="zh-CN" dirty="0" smtClean="0"/>
          </a:p>
          <a:p>
            <a:r>
              <a:rPr lang="en-US" altLang="zh-CN" dirty="0" smtClean="0"/>
              <a:t>WiFi</a:t>
            </a:r>
            <a:r>
              <a:rPr lang="zh-CN" altLang="en-US" dirty="0" smtClean="0"/>
              <a:t>收发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 flipH="1">
            <a:off x="3232833" y="2747369"/>
            <a:ext cx="528285" cy="0"/>
          </a:xfrm>
          <a:prstGeom prst="straightConnector1">
            <a:avLst/>
          </a:prstGeom>
          <a:ln>
            <a:solidFill>
              <a:srgbClr val="1B43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1730164" y="2270316"/>
            <a:ext cx="1669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协议转换</a:t>
            </a:r>
            <a:endParaRPr lang="en-US" altLang="zh-CN" dirty="0" smtClean="0"/>
          </a:p>
          <a:p>
            <a:r>
              <a:rPr lang="zh-CN" altLang="en-US" dirty="0" smtClean="0"/>
              <a:t>可</a:t>
            </a:r>
            <a:r>
              <a:rPr lang="en-US" altLang="zh-CN" dirty="0" smtClean="0"/>
              <a:t>Zigbee</a:t>
            </a:r>
            <a:r>
              <a:rPr lang="zh-CN" altLang="en-US" dirty="0" smtClean="0"/>
              <a:t>组网</a:t>
            </a:r>
            <a:endParaRPr lang="en-US" altLang="zh-CN" dirty="0" smtClean="0"/>
          </a:p>
          <a:p>
            <a:r>
              <a:rPr lang="zh-CN" altLang="en-US" dirty="0" smtClean="0"/>
              <a:t>低功耗</a:t>
            </a:r>
            <a:endParaRPr lang="en-US" altLang="zh-CN" dirty="0" smtClean="0"/>
          </a:p>
          <a:p>
            <a:r>
              <a:rPr lang="zh-CN" altLang="en-US" dirty="0"/>
              <a:t>低成本</a:t>
            </a:r>
          </a:p>
        </p:txBody>
      </p:sp>
      <p:cxnSp>
        <p:nvCxnSpPr>
          <p:cNvPr id="78" name="直接箭头连接符 77"/>
          <p:cNvCxnSpPr/>
          <p:nvPr/>
        </p:nvCxnSpPr>
        <p:spPr>
          <a:xfrm flipV="1">
            <a:off x="3661968" y="3662638"/>
            <a:ext cx="1219840" cy="13475"/>
          </a:xfrm>
          <a:prstGeom prst="straightConnector1">
            <a:avLst/>
          </a:prstGeom>
          <a:ln>
            <a:solidFill>
              <a:srgbClr val="1B436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4271888" y="3676113"/>
            <a:ext cx="0" cy="410729"/>
          </a:xfrm>
          <a:prstGeom prst="straightConnector1">
            <a:avLst/>
          </a:prstGeom>
          <a:ln>
            <a:solidFill>
              <a:srgbClr val="1B43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3935513" y="504337"/>
            <a:ext cx="672750" cy="599843"/>
          </a:xfrm>
          <a:prstGeom prst="roundRect">
            <a:avLst/>
          </a:prstGeom>
          <a:solidFill>
            <a:srgbClr val="1B4367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/>
          </a:p>
        </p:txBody>
      </p:sp>
      <p:cxnSp>
        <p:nvCxnSpPr>
          <p:cNvPr id="83" name="直接连接符 82"/>
          <p:cNvCxnSpPr>
            <a:endCxn id="81" idx="2"/>
          </p:cNvCxnSpPr>
          <p:nvPr/>
        </p:nvCxnSpPr>
        <p:spPr>
          <a:xfrm flipV="1">
            <a:off x="4271888" y="1104180"/>
            <a:ext cx="0" cy="2714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4720029" y="804258"/>
            <a:ext cx="630842" cy="0"/>
          </a:xfrm>
          <a:prstGeom prst="straightConnector1">
            <a:avLst/>
          </a:prstGeom>
          <a:ln>
            <a:solidFill>
              <a:srgbClr val="1B43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5507587" y="434926"/>
            <a:ext cx="1685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用户控制中心</a:t>
            </a:r>
            <a:endParaRPr lang="en-US" altLang="zh-CN" dirty="0" smtClean="0"/>
          </a:p>
          <a:p>
            <a:r>
              <a:rPr lang="zh-CN" altLang="en-US" dirty="0" smtClean="0"/>
              <a:t>命令发送</a:t>
            </a:r>
            <a:endParaRPr lang="en-US" altLang="zh-CN" dirty="0" smtClean="0"/>
          </a:p>
          <a:p>
            <a:r>
              <a:rPr lang="en-US" altLang="zh-CN" dirty="0"/>
              <a:t>WiFi</a:t>
            </a:r>
            <a:r>
              <a:rPr lang="zh-CN" altLang="en-US" dirty="0"/>
              <a:t>收发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300183" y="4126057"/>
            <a:ext cx="8219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A/D</a:t>
            </a:r>
            <a:r>
              <a:rPr lang="zh-CN" altLang="en-US" dirty="0" smtClean="0"/>
              <a:t>采样、报警触发机制、多功耗、无线电源、</a:t>
            </a:r>
            <a:r>
              <a:rPr lang="en-US" altLang="zh-CN" dirty="0" smtClean="0"/>
              <a:t>Zigbee</a:t>
            </a:r>
            <a:r>
              <a:rPr lang="zh-CN" altLang="en-US" dirty="0" smtClean="0"/>
              <a:t>收发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4006282" y="647278"/>
            <a:ext cx="601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APP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Graphic spid="58" grpId="0">
        <p:bldAsOne/>
      </p:bldGraphic>
      <p:bldP spid="60" grpId="0"/>
      <p:bldP spid="62" grpId="0"/>
      <p:bldP spid="81" grpId="0" animBg="1"/>
      <p:bldP spid="85" grpId="0"/>
      <p:bldP spid="8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1067</Words>
  <Application>Microsoft Office PowerPoint</Application>
  <PresentationFormat>全屏显示(16:9)</PresentationFormat>
  <Paragraphs>331</Paragraphs>
  <Slides>38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宋体</vt:lpstr>
      <vt:lpstr>微软雅黑</vt:lpstr>
      <vt:lpstr>Arial</vt:lpstr>
      <vt:lpstr>Calibri</vt:lpstr>
      <vt:lpstr>Office 主题</vt:lpstr>
      <vt:lpstr>1_Office 主题</vt:lpstr>
      <vt:lpstr>基于主机Control4与Zigbee外扩AP设备的智能家庭安防系统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Administrator</cp:lastModifiedBy>
  <cp:revision>137</cp:revision>
  <dcterms:created xsi:type="dcterms:W3CDTF">2016-05-20T12:59:00Z</dcterms:created>
  <dcterms:modified xsi:type="dcterms:W3CDTF">2018-05-15T10:12:46Z</dcterms:modified>
  <cp:contentStatus>ytfcells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