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9" r:id="rId9"/>
    <p:sldId id="268" r:id="rId10"/>
    <p:sldId id="260" r:id="rId11"/>
    <p:sldId id="272" r:id="rId12"/>
    <p:sldId id="287" r:id="rId13"/>
    <p:sldId id="274" r:id="rId14"/>
    <p:sldId id="288" r:id="rId15"/>
    <p:sldId id="271" r:id="rId16"/>
    <p:sldId id="275" r:id="rId17"/>
    <p:sldId id="290" r:id="rId18"/>
    <p:sldId id="291" r:id="rId19"/>
    <p:sldId id="292" r:id="rId20"/>
    <p:sldId id="299" r:id="rId21"/>
    <p:sldId id="293" r:id="rId22"/>
    <p:sldId id="294" r:id="rId23"/>
    <p:sldId id="295" r:id="rId24"/>
    <p:sldId id="297" r:id="rId25"/>
    <p:sldId id="296" r:id="rId26"/>
    <p:sldId id="298" r:id="rId27"/>
    <p:sldId id="300" r:id="rId28"/>
    <p:sldId id="279" r:id="rId29"/>
    <p:sldId id="261" r:id="rId30"/>
    <p:sldId id="262" r:id="rId31"/>
    <p:sldId id="280" r:id="rId32"/>
    <p:sldId id="283" r:id="rId33"/>
    <p:sldId id="284" r:id="rId34"/>
    <p:sldId id="281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185E08-1129-423E-AE64-95FE5AA7DC8E}">
          <p14:sldIdLst>
            <p14:sldId id="256"/>
            <p14:sldId id="257"/>
            <p14:sldId id="258"/>
            <p14:sldId id="263"/>
            <p14:sldId id="264"/>
            <p14:sldId id="265"/>
            <p14:sldId id="259"/>
            <p14:sldId id="269"/>
            <p14:sldId id="268"/>
            <p14:sldId id="260"/>
            <p14:sldId id="272"/>
            <p14:sldId id="287"/>
            <p14:sldId id="274"/>
            <p14:sldId id="288"/>
            <p14:sldId id="271"/>
            <p14:sldId id="275"/>
            <p14:sldId id="290"/>
            <p14:sldId id="291"/>
            <p14:sldId id="292"/>
            <p14:sldId id="299"/>
            <p14:sldId id="293"/>
            <p14:sldId id="294"/>
            <p14:sldId id="295"/>
            <p14:sldId id="297"/>
            <p14:sldId id="296"/>
            <p14:sldId id="298"/>
            <p14:sldId id="300"/>
            <p14:sldId id="279"/>
            <p14:sldId id="261"/>
            <p14:sldId id="262"/>
            <p14:sldId id="280"/>
            <p14:sldId id="283"/>
            <p14:sldId id="28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C9F47-2F68-4E0F-85EF-F4AE3CF8FA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182D4-4943-4108-85A6-615C09836456}">
      <dgm:prSet phldrT="[文本]"/>
      <dgm:spPr/>
      <dgm:t>
        <a:bodyPr/>
        <a:lstStyle/>
        <a:p>
          <a:r>
            <a:rPr lang="zh-CN" altLang="en-US" dirty="0" smtClean="0"/>
            <a:t>第一章 选题背景及意义</a:t>
          </a:r>
          <a:endParaRPr lang="zh-CN" altLang="en-US" dirty="0"/>
        </a:p>
      </dgm:t>
    </dgm:pt>
    <dgm:pt modelId="{56F195E2-F6DF-43D7-BE74-012B5555F0DC}" type="parTrans" cxnId="{C67693CA-72B3-4A83-9326-F27A7D6692DA}">
      <dgm:prSet/>
      <dgm:spPr/>
      <dgm:t>
        <a:bodyPr/>
        <a:lstStyle/>
        <a:p>
          <a:endParaRPr lang="zh-CN" altLang="en-US"/>
        </a:p>
      </dgm:t>
    </dgm:pt>
    <dgm:pt modelId="{99D3A513-5E16-41F0-A1C0-607F62EBC59E}" type="sibTrans" cxnId="{C67693CA-72B3-4A83-9326-F27A7D6692DA}">
      <dgm:prSet/>
      <dgm:spPr/>
      <dgm:t>
        <a:bodyPr/>
        <a:lstStyle/>
        <a:p>
          <a:endParaRPr lang="zh-CN" altLang="en-US"/>
        </a:p>
      </dgm:t>
    </dgm:pt>
    <dgm:pt modelId="{81B97905-26E1-4C8F-924A-61B00BCB79AD}">
      <dgm:prSet phldrT="[文本]"/>
      <dgm:spPr/>
      <dgm:t>
        <a:bodyPr/>
        <a:lstStyle/>
        <a:p>
          <a:r>
            <a:rPr lang="zh-CN" altLang="en-US" dirty="0" smtClean="0"/>
            <a:t>第二章 功能需求分析与设计</a:t>
          </a:r>
          <a:endParaRPr lang="zh-CN" altLang="en-US" dirty="0"/>
        </a:p>
      </dgm:t>
    </dgm:pt>
    <dgm:pt modelId="{8BB70BBD-3B95-4DD0-A194-D9726DCED96E}" type="parTrans" cxnId="{60F00D30-DF73-4A6E-A64B-EB878FAC9BFA}">
      <dgm:prSet/>
      <dgm:spPr/>
      <dgm:t>
        <a:bodyPr/>
        <a:lstStyle/>
        <a:p>
          <a:endParaRPr lang="zh-CN" altLang="en-US"/>
        </a:p>
      </dgm:t>
    </dgm:pt>
    <dgm:pt modelId="{A8FD0EEB-B687-425E-9066-6126C922BAE6}" type="sibTrans" cxnId="{60F00D30-DF73-4A6E-A64B-EB878FAC9BFA}">
      <dgm:prSet/>
      <dgm:spPr/>
      <dgm:t>
        <a:bodyPr/>
        <a:lstStyle/>
        <a:p>
          <a:endParaRPr lang="zh-CN" altLang="en-US"/>
        </a:p>
      </dgm:t>
    </dgm:pt>
    <dgm:pt modelId="{3D26396F-ED7B-4847-998C-BCE1ECFCE381}">
      <dgm:prSet phldrT="[文本]"/>
      <dgm:spPr/>
      <dgm:t>
        <a:bodyPr/>
        <a:lstStyle/>
        <a:p>
          <a:r>
            <a:rPr lang="zh-CN" altLang="en-US" dirty="0" smtClean="0"/>
            <a:t>第三章 系统方案设计及其实现</a:t>
          </a:r>
          <a:endParaRPr lang="zh-CN" altLang="en-US" dirty="0"/>
        </a:p>
      </dgm:t>
    </dgm:pt>
    <dgm:pt modelId="{201D10FE-434B-4320-B9C9-AA10BAEF22B2}" type="parTrans" cxnId="{A074F8EE-3EAD-4D70-BDBC-9FF8F4A957C0}">
      <dgm:prSet/>
      <dgm:spPr/>
      <dgm:t>
        <a:bodyPr/>
        <a:lstStyle/>
        <a:p>
          <a:endParaRPr lang="zh-CN" altLang="en-US"/>
        </a:p>
      </dgm:t>
    </dgm:pt>
    <dgm:pt modelId="{3539887D-DD09-4357-A75F-0F36ED6C773C}" type="sibTrans" cxnId="{A074F8EE-3EAD-4D70-BDBC-9FF8F4A957C0}">
      <dgm:prSet/>
      <dgm:spPr/>
      <dgm:t>
        <a:bodyPr/>
        <a:lstStyle/>
        <a:p>
          <a:endParaRPr lang="zh-CN" altLang="en-US"/>
        </a:p>
      </dgm:t>
    </dgm:pt>
    <dgm:pt modelId="{AC43A58D-D616-41D0-A359-557E7EEE0A60}">
      <dgm:prSet phldrT="[文本]"/>
      <dgm:spPr/>
      <dgm:t>
        <a:bodyPr/>
        <a:lstStyle/>
        <a:p>
          <a:r>
            <a:rPr lang="zh-CN" altLang="en-US" dirty="0" smtClean="0"/>
            <a:t>第四章 系统测试</a:t>
          </a:r>
          <a:endParaRPr lang="zh-CN" altLang="en-US" dirty="0"/>
        </a:p>
      </dgm:t>
    </dgm:pt>
    <dgm:pt modelId="{DEFEC046-A011-4546-BA9C-C6F6367D162E}" type="parTrans" cxnId="{1A98B4CC-3845-47E7-A949-97268E4FB889}">
      <dgm:prSet/>
      <dgm:spPr/>
      <dgm:t>
        <a:bodyPr/>
        <a:lstStyle/>
        <a:p>
          <a:endParaRPr lang="zh-CN" altLang="en-US"/>
        </a:p>
      </dgm:t>
    </dgm:pt>
    <dgm:pt modelId="{B3A0ADAB-13DF-4412-8A83-77C645B0DC5D}" type="sibTrans" cxnId="{1A98B4CC-3845-47E7-A949-97268E4FB889}">
      <dgm:prSet/>
      <dgm:spPr/>
      <dgm:t>
        <a:bodyPr/>
        <a:lstStyle/>
        <a:p>
          <a:endParaRPr lang="zh-CN" altLang="en-US"/>
        </a:p>
      </dgm:t>
    </dgm:pt>
    <dgm:pt modelId="{7E5797CC-9FD1-4C41-99DF-73063428D73A}" type="pres">
      <dgm:prSet presAssocID="{4F8C9F47-2F68-4E0F-85EF-F4AE3CF8F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D3B174-8823-41C2-B08F-86F7868EC47B}" type="pres">
      <dgm:prSet presAssocID="{164182D4-4943-4108-85A6-615C09836456}" presName="parentLin" presStyleCnt="0"/>
      <dgm:spPr/>
    </dgm:pt>
    <dgm:pt modelId="{44F0AB0D-45BD-4C6F-803D-4BE6A51A2F65}" type="pres">
      <dgm:prSet presAssocID="{164182D4-4943-4108-85A6-615C0983645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677AC693-14B8-4768-8E72-4012B480F679}" type="pres">
      <dgm:prSet presAssocID="{164182D4-4943-4108-85A6-615C098364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E6F1F-4402-41DA-9715-3EC1D463266E}" type="pres">
      <dgm:prSet presAssocID="{164182D4-4943-4108-85A6-615C09836456}" presName="negativeSpace" presStyleCnt="0"/>
      <dgm:spPr/>
    </dgm:pt>
    <dgm:pt modelId="{12F94652-C39A-4A0B-B6DD-AFC4276C9F64}" type="pres">
      <dgm:prSet presAssocID="{164182D4-4943-4108-85A6-615C09836456}" presName="childText" presStyleLbl="conFgAcc1" presStyleIdx="0" presStyleCnt="4">
        <dgm:presLayoutVars>
          <dgm:bulletEnabled val="1"/>
        </dgm:presLayoutVars>
      </dgm:prSet>
      <dgm:spPr/>
    </dgm:pt>
    <dgm:pt modelId="{DB05F947-F22C-41E2-94AC-95AF8389AF27}" type="pres">
      <dgm:prSet presAssocID="{99D3A513-5E16-41F0-A1C0-607F62EBC59E}" presName="spaceBetweenRectangles" presStyleCnt="0"/>
      <dgm:spPr/>
    </dgm:pt>
    <dgm:pt modelId="{44E225A7-E1BE-44F5-A637-12DE121F8976}" type="pres">
      <dgm:prSet presAssocID="{81B97905-26E1-4C8F-924A-61B00BCB79AD}" presName="parentLin" presStyleCnt="0"/>
      <dgm:spPr/>
    </dgm:pt>
    <dgm:pt modelId="{4C91B0D1-DBAE-433B-B52D-8088FD6CEDAE}" type="pres">
      <dgm:prSet presAssocID="{81B97905-26E1-4C8F-924A-61B00BCB79A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4DB5496-A1DB-4A9F-B0A9-F94D1F4225F9}" type="pres">
      <dgm:prSet presAssocID="{81B97905-26E1-4C8F-924A-61B00BCB79A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A4B08-2441-437C-996B-38C30505316C}" type="pres">
      <dgm:prSet presAssocID="{81B97905-26E1-4C8F-924A-61B00BCB79AD}" presName="negativeSpace" presStyleCnt="0"/>
      <dgm:spPr/>
    </dgm:pt>
    <dgm:pt modelId="{5FD21F0D-AE3C-4E0B-98CA-0BC110064F95}" type="pres">
      <dgm:prSet presAssocID="{81B97905-26E1-4C8F-924A-61B00BCB79AD}" presName="childText" presStyleLbl="conFgAcc1" presStyleIdx="1" presStyleCnt="4">
        <dgm:presLayoutVars>
          <dgm:bulletEnabled val="1"/>
        </dgm:presLayoutVars>
      </dgm:prSet>
      <dgm:spPr/>
    </dgm:pt>
    <dgm:pt modelId="{C7A2E8A5-C6E8-40AE-BD2C-EF41529E5F5B}" type="pres">
      <dgm:prSet presAssocID="{A8FD0EEB-B687-425E-9066-6126C922BAE6}" presName="spaceBetweenRectangles" presStyleCnt="0"/>
      <dgm:spPr/>
    </dgm:pt>
    <dgm:pt modelId="{0A552A1F-EFA2-434A-A800-66B80B40FE45}" type="pres">
      <dgm:prSet presAssocID="{3D26396F-ED7B-4847-998C-BCE1ECFCE381}" presName="parentLin" presStyleCnt="0"/>
      <dgm:spPr/>
    </dgm:pt>
    <dgm:pt modelId="{A740C9E4-D688-4537-8652-9ADD3F545EB1}" type="pres">
      <dgm:prSet presAssocID="{3D26396F-ED7B-4847-998C-BCE1ECFCE38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1BC405D-E429-4F17-BE63-C4A3D24670ED}" type="pres">
      <dgm:prSet presAssocID="{3D26396F-ED7B-4847-998C-BCE1ECFCE38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AE7B55-EA96-4AD1-8D66-B48ADAB1D699}" type="pres">
      <dgm:prSet presAssocID="{3D26396F-ED7B-4847-998C-BCE1ECFCE381}" presName="negativeSpace" presStyleCnt="0"/>
      <dgm:spPr/>
    </dgm:pt>
    <dgm:pt modelId="{37EAA2BB-3EC7-4519-AFE2-27015AD60175}" type="pres">
      <dgm:prSet presAssocID="{3D26396F-ED7B-4847-998C-BCE1ECFCE381}" presName="childText" presStyleLbl="conFgAcc1" presStyleIdx="2" presStyleCnt="4">
        <dgm:presLayoutVars>
          <dgm:bulletEnabled val="1"/>
        </dgm:presLayoutVars>
      </dgm:prSet>
      <dgm:spPr/>
    </dgm:pt>
    <dgm:pt modelId="{3D32AF91-94F6-4660-AACB-B1A0A87CD33F}" type="pres">
      <dgm:prSet presAssocID="{3539887D-DD09-4357-A75F-0F36ED6C773C}" presName="spaceBetweenRectangles" presStyleCnt="0"/>
      <dgm:spPr/>
    </dgm:pt>
    <dgm:pt modelId="{3864133D-2D3B-4765-AA30-AF27863C1C01}" type="pres">
      <dgm:prSet presAssocID="{AC43A58D-D616-41D0-A359-557E7EEE0A60}" presName="parentLin" presStyleCnt="0"/>
      <dgm:spPr/>
    </dgm:pt>
    <dgm:pt modelId="{B8EBD1AE-1A67-4456-A693-418E970F4B10}" type="pres">
      <dgm:prSet presAssocID="{AC43A58D-D616-41D0-A359-557E7EEE0A6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D438A2A3-2B62-4C73-94A7-BF22ADB169A2}" type="pres">
      <dgm:prSet presAssocID="{AC43A58D-D616-41D0-A359-557E7EEE0A6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CE00E-9913-47AC-B709-C902BB410EE9}" type="pres">
      <dgm:prSet presAssocID="{AC43A58D-D616-41D0-A359-557E7EEE0A60}" presName="negativeSpace" presStyleCnt="0"/>
      <dgm:spPr/>
    </dgm:pt>
    <dgm:pt modelId="{0285AA6B-5774-4B84-9666-202839FA6F3D}" type="pres">
      <dgm:prSet presAssocID="{AC43A58D-D616-41D0-A359-557E7EEE0A6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7133BD9-BC05-42EC-B166-D4E8AD41BCD0}" type="presOf" srcId="{164182D4-4943-4108-85A6-615C09836456}" destId="{677AC693-14B8-4768-8E72-4012B480F679}" srcOrd="1" destOrd="0" presId="urn:microsoft.com/office/officeart/2005/8/layout/list1"/>
    <dgm:cxn modelId="{60F00D30-DF73-4A6E-A64B-EB878FAC9BFA}" srcId="{4F8C9F47-2F68-4E0F-85EF-F4AE3CF8FADC}" destId="{81B97905-26E1-4C8F-924A-61B00BCB79AD}" srcOrd="1" destOrd="0" parTransId="{8BB70BBD-3B95-4DD0-A194-D9726DCED96E}" sibTransId="{A8FD0EEB-B687-425E-9066-6126C922BAE6}"/>
    <dgm:cxn modelId="{A074F8EE-3EAD-4D70-BDBC-9FF8F4A957C0}" srcId="{4F8C9F47-2F68-4E0F-85EF-F4AE3CF8FADC}" destId="{3D26396F-ED7B-4847-998C-BCE1ECFCE381}" srcOrd="2" destOrd="0" parTransId="{201D10FE-434B-4320-B9C9-AA10BAEF22B2}" sibTransId="{3539887D-DD09-4357-A75F-0F36ED6C773C}"/>
    <dgm:cxn modelId="{72417907-6B08-42EB-8850-03B728ADBD6A}" type="presOf" srcId="{81B97905-26E1-4C8F-924A-61B00BCB79AD}" destId="{4C91B0D1-DBAE-433B-B52D-8088FD6CEDAE}" srcOrd="0" destOrd="0" presId="urn:microsoft.com/office/officeart/2005/8/layout/list1"/>
    <dgm:cxn modelId="{8A6F10A2-C875-4BCC-8205-23299B1E9385}" type="presOf" srcId="{3D26396F-ED7B-4847-998C-BCE1ECFCE381}" destId="{A740C9E4-D688-4537-8652-9ADD3F545EB1}" srcOrd="0" destOrd="0" presId="urn:microsoft.com/office/officeart/2005/8/layout/list1"/>
    <dgm:cxn modelId="{BCBD22A3-70FA-401C-98CF-CF58B7B09D19}" type="presOf" srcId="{81B97905-26E1-4C8F-924A-61B00BCB79AD}" destId="{94DB5496-A1DB-4A9F-B0A9-F94D1F4225F9}" srcOrd="1" destOrd="0" presId="urn:microsoft.com/office/officeart/2005/8/layout/list1"/>
    <dgm:cxn modelId="{78891928-8A96-467B-8314-CA4B35F2EB1B}" type="presOf" srcId="{4F8C9F47-2F68-4E0F-85EF-F4AE3CF8FADC}" destId="{7E5797CC-9FD1-4C41-99DF-73063428D73A}" srcOrd="0" destOrd="0" presId="urn:microsoft.com/office/officeart/2005/8/layout/list1"/>
    <dgm:cxn modelId="{1A98B4CC-3845-47E7-A949-97268E4FB889}" srcId="{4F8C9F47-2F68-4E0F-85EF-F4AE3CF8FADC}" destId="{AC43A58D-D616-41D0-A359-557E7EEE0A60}" srcOrd="3" destOrd="0" parTransId="{DEFEC046-A011-4546-BA9C-C6F6367D162E}" sibTransId="{B3A0ADAB-13DF-4412-8A83-77C645B0DC5D}"/>
    <dgm:cxn modelId="{C67693CA-72B3-4A83-9326-F27A7D6692DA}" srcId="{4F8C9F47-2F68-4E0F-85EF-F4AE3CF8FADC}" destId="{164182D4-4943-4108-85A6-615C09836456}" srcOrd="0" destOrd="0" parTransId="{56F195E2-F6DF-43D7-BE74-012B5555F0DC}" sibTransId="{99D3A513-5E16-41F0-A1C0-607F62EBC59E}"/>
    <dgm:cxn modelId="{2FF00D9D-61C0-4878-B991-1F6CD20DF4EE}" type="presOf" srcId="{AC43A58D-D616-41D0-A359-557E7EEE0A60}" destId="{D438A2A3-2B62-4C73-94A7-BF22ADB169A2}" srcOrd="1" destOrd="0" presId="urn:microsoft.com/office/officeart/2005/8/layout/list1"/>
    <dgm:cxn modelId="{08F770D4-A5B4-43AE-88ED-7E38250670FC}" type="presOf" srcId="{164182D4-4943-4108-85A6-615C09836456}" destId="{44F0AB0D-45BD-4C6F-803D-4BE6A51A2F65}" srcOrd="0" destOrd="0" presId="urn:microsoft.com/office/officeart/2005/8/layout/list1"/>
    <dgm:cxn modelId="{8F8312BD-36B6-40A1-9597-2D85427E9F27}" type="presOf" srcId="{3D26396F-ED7B-4847-998C-BCE1ECFCE381}" destId="{51BC405D-E429-4F17-BE63-C4A3D24670ED}" srcOrd="1" destOrd="0" presId="urn:microsoft.com/office/officeart/2005/8/layout/list1"/>
    <dgm:cxn modelId="{295CFC44-D84B-43BA-B3F9-09E51E535A36}" type="presOf" srcId="{AC43A58D-D616-41D0-A359-557E7EEE0A60}" destId="{B8EBD1AE-1A67-4456-A693-418E970F4B10}" srcOrd="0" destOrd="0" presId="urn:microsoft.com/office/officeart/2005/8/layout/list1"/>
    <dgm:cxn modelId="{EFFF5C57-F530-45F5-8D82-C691669FF1BC}" type="presParOf" srcId="{7E5797CC-9FD1-4C41-99DF-73063428D73A}" destId="{20D3B174-8823-41C2-B08F-86F7868EC47B}" srcOrd="0" destOrd="0" presId="urn:microsoft.com/office/officeart/2005/8/layout/list1"/>
    <dgm:cxn modelId="{6D68AAC1-1567-4856-AFD7-B0F16AA44308}" type="presParOf" srcId="{20D3B174-8823-41C2-B08F-86F7868EC47B}" destId="{44F0AB0D-45BD-4C6F-803D-4BE6A51A2F65}" srcOrd="0" destOrd="0" presId="urn:microsoft.com/office/officeart/2005/8/layout/list1"/>
    <dgm:cxn modelId="{D5F5907D-1949-4E8D-AE7D-8664ACC43DBC}" type="presParOf" srcId="{20D3B174-8823-41C2-B08F-86F7868EC47B}" destId="{677AC693-14B8-4768-8E72-4012B480F679}" srcOrd="1" destOrd="0" presId="urn:microsoft.com/office/officeart/2005/8/layout/list1"/>
    <dgm:cxn modelId="{C4172E45-94E5-4E0B-A8C9-F7638596CD89}" type="presParOf" srcId="{7E5797CC-9FD1-4C41-99DF-73063428D73A}" destId="{A54E6F1F-4402-41DA-9715-3EC1D463266E}" srcOrd="1" destOrd="0" presId="urn:microsoft.com/office/officeart/2005/8/layout/list1"/>
    <dgm:cxn modelId="{8B6A798C-3349-4EE5-B1E8-ECD34DA62D0A}" type="presParOf" srcId="{7E5797CC-9FD1-4C41-99DF-73063428D73A}" destId="{12F94652-C39A-4A0B-B6DD-AFC4276C9F64}" srcOrd="2" destOrd="0" presId="urn:microsoft.com/office/officeart/2005/8/layout/list1"/>
    <dgm:cxn modelId="{090BB972-C639-4A39-9174-CACAF47E7D15}" type="presParOf" srcId="{7E5797CC-9FD1-4C41-99DF-73063428D73A}" destId="{DB05F947-F22C-41E2-94AC-95AF8389AF27}" srcOrd="3" destOrd="0" presId="urn:microsoft.com/office/officeart/2005/8/layout/list1"/>
    <dgm:cxn modelId="{EAAF9A77-968A-4F01-BEC0-B408CEC49351}" type="presParOf" srcId="{7E5797CC-9FD1-4C41-99DF-73063428D73A}" destId="{44E225A7-E1BE-44F5-A637-12DE121F8976}" srcOrd="4" destOrd="0" presId="urn:microsoft.com/office/officeart/2005/8/layout/list1"/>
    <dgm:cxn modelId="{DFE8EEDB-ED81-4D34-BCCA-7DA76A85F50F}" type="presParOf" srcId="{44E225A7-E1BE-44F5-A637-12DE121F8976}" destId="{4C91B0D1-DBAE-433B-B52D-8088FD6CEDAE}" srcOrd="0" destOrd="0" presId="urn:microsoft.com/office/officeart/2005/8/layout/list1"/>
    <dgm:cxn modelId="{96259DAE-F4BB-4AF3-8735-53EE8A1EC8D8}" type="presParOf" srcId="{44E225A7-E1BE-44F5-A637-12DE121F8976}" destId="{94DB5496-A1DB-4A9F-B0A9-F94D1F4225F9}" srcOrd="1" destOrd="0" presId="urn:microsoft.com/office/officeart/2005/8/layout/list1"/>
    <dgm:cxn modelId="{8AB45C4A-6F15-4EA4-9E8B-625F22D319B0}" type="presParOf" srcId="{7E5797CC-9FD1-4C41-99DF-73063428D73A}" destId="{222A4B08-2441-437C-996B-38C30505316C}" srcOrd="5" destOrd="0" presId="urn:microsoft.com/office/officeart/2005/8/layout/list1"/>
    <dgm:cxn modelId="{EBEAB889-EA9A-43ED-BB73-1F9692F6B654}" type="presParOf" srcId="{7E5797CC-9FD1-4C41-99DF-73063428D73A}" destId="{5FD21F0D-AE3C-4E0B-98CA-0BC110064F95}" srcOrd="6" destOrd="0" presId="urn:microsoft.com/office/officeart/2005/8/layout/list1"/>
    <dgm:cxn modelId="{388AE187-B27F-4FA8-9B6F-D90037665423}" type="presParOf" srcId="{7E5797CC-9FD1-4C41-99DF-73063428D73A}" destId="{C7A2E8A5-C6E8-40AE-BD2C-EF41529E5F5B}" srcOrd="7" destOrd="0" presId="urn:microsoft.com/office/officeart/2005/8/layout/list1"/>
    <dgm:cxn modelId="{99B2AB17-235A-4807-AE42-14E674AE29C3}" type="presParOf" srcId="{7E5797CC-9FD1-4C41-99DF-73063428D73A}" destId="{0A552A1F-EFA2-434A-A800-66B80B40FE45}" srcOrd="8" destOrd="0" presId="urn:microsoft.com/office/officeart/2005/8/layout/list1"/>
    <dgm:cxn modelId="{A30109BF-9604-4970-9960-DD64C9F94540}" type="presParOf" srcId="{0A552A1F-EFA2-434A-A800-66B80B40FE45}" destId="{A740C9E4-D688-4537-8652-9ADD3F545EB1}" srcOrd="0" destOrd="0" presId="urn:microsoft.com/office/officeart/2005/8/layout/list1"/>
    <dgm:cxn modelId="{2F89F922-1CB8-4D1D-BF7A-31B3AEBEB699}" type="presParOf" srcId="{0A552A1F-EFA2-434A-A800-66B80B40FE45}" destId="{51BC405D-E429-4F17-BE63-C4A3D24670ED}" srcOrd="1" destOrd="0" presId="urn:microsoft.com/office/officeart/2005/8/layout/list1"/>
    <dgm:cxn modelId="{A8798A7B-A1D4-49EF-BC34-F81C0E682FEB}" type="presParOf" srcId="{7E5797CC-9FD1-4C41-99DF-73063428D73A}" destId="{54AE7B55-EA96-4AD1-8D66-B48ADAB1D699}" srcOrd="9" destOrd="0" presId="urn:microsoft.com/office/officeart/2005/8/layout/list1"/>
    <dgm:cxn modelId="{D581AD42-7429-44B7-BC4B-86400B1F3A58}" type="presParOf" srcId="{7E5797CC-9FD1-4C41-99DF-73063428D73A}" destId="{37EAA2BB-3EC7-4519-AFE2-27015AD60175}" srcOrd="10" destOrd="0" presId="urn:microsoft.com/office/officeart/2005/8/layout/list1"/>
    <dgm:cxn modelId="{7D30CD0B-DB31-4422-9572-BE2227FA69E1}" type="presParOf" srcId="{7E5797CC-9FD1-4C41-99DF-73063428D73A}" destId="{3D32AF91-94F6-4660-AACB-B1A0A87CD33F}" srcOrd="11" destOrd="0" presId="urn:microsoft.com/office/officeart/2005/8/layout/list1"/>
    <dgm:cxn modelId="{6B21DDC2-E43F-4370-962C-D701ECE57F72}" type="presParOf" srcId="{7E5797CC-9FD1-4C41-99DF-73063428D73A}" destId="{3864133D-2D3B-4765-AA30-AF27863C1C01}" srcOrd="12" destOrd="0" presId="urn:microsoft.com/office/officeart/2005/8/layout/list1"/>
    <dgm:cxn modelId="{ACF02D61-1DD5-4648-B131-A23D6533F45E}" type="presParOf" srcId="{3864133D-2D3B-4765-AA30-AF27863C1C01}" destId="{B8EBD1AE-1A67-4456-A693-418E970F4B10}" srcOrd="0" destOrd="0" presId="urn:microsoft.com/office/officeart/2005/8/layout/list1"/>
    <dgm:cxn modelId="{DFDBB385-3AE5-4337-99A5-6A028BBABB72}" type="presParOf" srcId="{3864133D-2D3B-4765-AA30-AF27863C1C01}" destId="{D438A2A3-2B62-4C73-94A7-BF22ADB169A2}" srcOrd="1" destOrd="0" presId="urn:microsoft.com/office/officeart/2005/8/layout/list1"/>
    <dgm:cxn modelId="{FF79C504-30BE-43E1-A996-2DCFF1EA9F53}" type="presParOf" srcId="{7E5797CC-9FD1-4C41-99DF-73063428D73A}" destId="{CCBCE00E-9913-47AC-B709-C902BB410EE9}" srcOrd="13" destOrd="0" presId="urn:microsoft.com/office/officeart/2005/8/layout/list1"/>
    <dgm:cxn modelId="{75085DD9-32B6-4C8C-82D7-2E8C3FA9901C}" type="presParOf" srcId="{7E5797CC-9FD1-4C41-99DF-73063428D73A}" destId="{0285AA6B-5774-4B84-9666-202839FA6F3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3F5F44-3B04-487F-B002-95089E34270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8A78A5-0F23-4A81-A48C-0DA9AB1497BB}">
      <dgm:prSet phldrT="[文本]" phldr="1"/>
      <dgm:spPr/>
      <dgm:t>
        <a:bodyPr/>
        <a:lstStyle/>
        <a:p>
          <a:endParaRPr lang="zh-CN" altLang="en-US" dirty="0"/>
        </a:p>
      </dgm:t>
    </dgm:pt>
    <dgm:pt modelId="{E8E2940F-9903-4444-A3A4-31A5F67A74A8}" type="parTrans" cxnId="{DD80623C-C955-4725-890C-11506689B732}">
      <dgm:prSet/>
      <dgm:spPr/>
      <dgm:t>
        <a:bodyPr/>
        <a:lstStyle/>
        <a:p>
          <a:endParaRPr lang="zh-CN" altLang="en-US"/>
        </a:p>
      </dgm:t>
    </dgm:pt>
    <dgm:pt modelId="{5E931B8E-3FDF-4DDD-85F7-24B52D4006A1}" type="sibTrans" cxnId="{DD80623C-C955-4725-890C-11506689B732}">
      <dgm:prSet/>
      <dgm:spPr/>
      <dgm:t>
        <a:bodyPr/>
        <a:lstStyle/>
        <a:p>
          <a:endParaRPr lang="zh-CN" altLang="en-US"/>
        </a:p>
      </dgm:t>
    </dgm:pt>
    <dgm:pt modelId="{ADD03C8D-0016-42D6-B259-393B86B23785}">
      <dgm:prSet phldrT="[文本]"/>
      <dgm:spPr/>
      <dgm:t>
        <a:bodyPr/>
        <a:lstStyle/>
        <a:p>
          <a:r>
            <a:rPr lang="en-US" dirty="0" smtClean="0"/>
            <a:t>Wi-Fi SOC</a:t>
          </a:r>
          <a:r>
            <a:rPr lang="zh-CN" dirty="0" smtClean="0"/>
            <a:t>模块</a:t>
          </a:r>
          <a:endParaRPr lang="zh-CN" altLang="en-US" dirty="0"/>
        </a:p>
      </dgm:t>
    </dgm:pt>
    <dgm:pt modelId="{AD515B83-2206-4A53-ACDA-AFC974C385BC}" type="parTrans" cxnId="{A1A31585-95DF-4232-9B48-0090A315793C}">
      <dgm:prSet/>
      <dgm:spPr/>
      <dgm:t>
        <a:bodyPr/>
        <a:lstStyle/>
        <a:p>
          <a:endParaRPr lang="zh-CN" altLang="en-US"/>
        </a:p>
      </dgm:t>
    </dgm:pt>
    <dgm:pt modelId="{C45200D3-D200-4E43-8141-FDD36AA67FE4}" type="sibTrans" cxnId="{A1A31585-95DF-4232-9B48-0090A315793C}">
      <dgm:prSet/>
      <dgm:spPr/>
      <dgm:t>
        <a:bodyPr/>
        <a:lstStyle/>
        <a:p>
          <a:endParaRPr lang="zh-CN" altLang="en-US"/>
        </a:p>
      </dgm:t>
    </dgm:pt>
    <dgm:pt modelId="{59F1C744-F444-4153-8FF9-019E76B93811}">
      <dgm:prSet phldrT="[文本]"/>
      <dgm:spPr/>
      <dgm:t>
        <a:bodyPr/>
        <a:lstStyle/>
        <a:p>
          <a:r>
            <a:rPr lang="zh-CN" altLang="en-US" dirty="0" smtClean="0"/>
            <a:t>低</a:t>
          </a:r>
          <a:r>
            <a:rPr lang="zh-CN" dirty="0" smtClean="0"/>
            <a:t>功率</a:t>
          </a:r>
          <a:r>
            <a:rPr lang="en-US" dirty="0" smtClean="0"/>
            <a:t>CPU</a:t>
          </a:r>
          <a:endParaRPr lang="zh-CN" altLang="en-US" dirty="0"/>
        </a:p>
      </dgm:t>
    </dgm:pt>
    <dgm:pt modelId="{830FD387-40C3-4D6C-87FA-CDEB0D21A63C}" type="parTrans" cxnId="{D84BC728-191C-4772-AB68-36BC2A45DE98}">
      <dgm:prSet/>
      <dgm:spPr/>
      <dgm:t>
        <a:bodyPr/>
        <a:lstStyle/>
        <a:p>
          <a:endParaRPr lang="zh-CN" altLang="en-US"/>
        </a:p>
      </dgm:t>
    </dgm:pt>
    <dgm:pt modelId="{2A525640-BD78-4560-B7A5-E021C010524A}" type="sibTrans" cxnId="{D84BC728-191C-4772-AB68-36BC2A45DE98}">
      <dgm:prSet/>
      <dgm:spPr/>
      <dgm:t>
        <a:bodyPr/>
        <a:lstStyle/>
        <a:p>
          <a:endParaRPr lang="zh-CN" altLang="en-US"/>
        </a:p>
      </dgm:t>
    </dgm:pt>
    <dgm:pt modelId="{B9B28AFC-DBEF-473A-B068-926A063FC6FD}">
      <dgm:prSet phldrT="[文本]"/>
      <dgm:spPr/>
      <dgm:t>
        <a:bodyPr/>
        <a:lstStyle/>
        <a:p>
          <a:r>
            <a:rPr lang="zh-CN" altLang="en-US" dirty="0" smtClean="0"/>
            <a:t>串口丰富</a:t>
          </a:r>
          <a:endParaRPr lang="zh-CN" altLang="en-US" dirty="0"/>
        </a:p>
      </dgm:t>
    </dgm:pt>
    <dgm:pt modelId="{E6976735-9F8C-4C40-B8AC-0F0DEB9A450D}" type="parTrans" cxnId="{CB6F0E8F-19C1-4314-88D2-B05B718DD487}">
      <dgm:prSet/>
      <dgm:spPr/>
      <dgm:t>
        <a:bodyPr/>
        <a:lstStyle/>
        <a:p>
          <a:endParaRPr lang="zh-CN" altLang="en-US"/>
        </a:p>
      </dgm:t>
    </dgm:pt>
    <dgm:pt modelId="{F3B5D0DA-5FC7-4CD1-9119-9F0410B91C64}" type="sibTrans" cxnId="{CB6F0E8F-19C1-4314-88D2-B05B718DD487}">
      <dgm:prSet/>
      <dgm:spPr/>
      <dgm:t>
        <a:bodyPr/>
        <a:lstStyle/>
        <a:p>
          <a:endParaRPr lang="zh-CN" altLang="en-US"/>
        </a:p>
      </dgm:t>
    </dgm:pt>
    <dgm:pt modelId="{CE605905-125C-4543-A015-81EF469A0DF2}">
      <dgm:prSet phldrT="[文本]"/>
      <dgm:spPr/>
      <dgm:t>
        <a:bodyPr/>
        <a:lstStyle/>
        <a:p>
          <a:r>
            <a:rPr lang="zh-CN" altLang="en-US" dirty="0" smtClean="0"/>
            <a:t>低功耗</a:t>
          </a:r>
          <a:endParaRPr lang="zh-CN" altLang="en-US" dirty="0"/>
        </a:p>
      </dgm:t>
    </dgm:pt>
    <dgm:pt modelId="{A661B202-B9D9-4405-A1F8-7E588E0F96F5}" type="parTrans" cxnId="{8716FEA1-5A76-419F-8F00-41AB2FD8BAE0}">
      <dgm:prSet/>
      <dgm:spPr/>
      <dgm:t>
        <a:bodyPr/>
        <a:lstStyle/>
        <a:p>
          <a:endParaRPr lang="zh-CN" altLang="en-US"/>
        </a:p>
      </dgm:t>
    </dgm:pt>
    <dgm:pt modelId="{E8285C34-B3B1-473F-9E88-49BEF44BAE29}" type="sibTrans" cxnId="{8716FEA1-5A76-419F-8F00-41AB2FD8BAE0}">
      <dgm:prSet/>
      <dgm:spPr/>
      <dgm:t>
        <a:bodyPr/>
        <a:lstStyle/>
        <a:p>
          <a:endParaRPr lang="zh-CN" altLang="en-US"/>
        </a:p>
      </dgm:t>
    </dgm:pt>
    <dgm:pt modelId="{C8656D1B-5162-4226-86B4-51A7A3E2B921}">
      <dgm:prSet phldrT="[文本]"/>
      <dgm:spPr/>
      <dgm:t>
        <a:bodyPr/>
        <a:lstStyle/>
        <a:p>
          <a:r>
            <a:rPr lang="zh-CN" altLang="en-US" dirty="0" smtClean="0"/>
            <a:t>低成本</a:t>
          </a:r>
          <a:endParaRPr lang="zh-CN" altLang="en-US" dirty="0"/>
        </a:p>
      </dgm:t>
    </dgm:pt>
    <dgm:pt modelId="{85AE605A-34E6-4474-94DC-4A35E21EC731}" type="parTrans" cxnId="{F97DFE94-E2C9-424C-825F-7A8134A2A0F2}">
      <dgm:prSet/>
      <dgm:spPr/>
      <dgm:t>
        <a:bodyPr/>
        <a:lstStyle/>
        <a:p>
          <a:endParaRPr lang="zh-CN" altLang="en-US"/>
        </a:p>
      </dgm:t>
    </dgm:pt>
    <dgm:pt modelId="{0A068A52-8EB7-44D0-A8A4-B1270B5CBAD1}" type="sibTrans" cxnId="{F97DFE94-E2C9-424C-825F-7A8134A2A0F2}">
      <dgm:prSet/>
      <dgm:spPr/>
      <dgm:t>
        <a:bodyPr/>
        <a:lstStyle/>
        <a:p>
          <a:endParaRPr lang="zh-CN" altLang="en-US"/>
        </a:p>
      </dgm:t>
    </dgm:pt>
    <dgm:pt modelId="{4F59F05B-3BB6-42CD-833C-BB967529CD1B}" type="pres">
      <dgm:prSet presAssocID="{AA3F5F44-3B04-487F-B002-95089E34270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B4478A-A958-4B77-BC61-E392294687AE}" type="pres">
      <dgm:prSet presAssocID="{6E8A78A5-0F23-4A81-A48C-0DA9AB1497B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E2811C2-F01E-4689-B45F-98EEDDFD4ECB}" type="pres">
      <dgm:prSet presAssocID="{ADD03C8D-0016-42D6-B259-393B86B237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4E0E3-A664-47F1-9408-2F0B5E42342C}" type="pres">
      <dgm:prSet presAssocID="{ADD03C8D-0016-42D6-B259-393B86B23785}" presName="dummy" presStyleCnt="0"/>
      <dgm:spPr/>
    </dgm:pt>
    <dgm:pt modelId="{F1D43703-A199-487C-947A-03780FD9A7BE}" type="pres">
      <dgm:prSet presAssocID="{C45200D3-D200-4E43-8141-FDD36AA67FE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B5A62E0-7B4B-4966-96EF-6718FE0303D8}" type="pres">
      <dgm:prSet presAssocID="{59F1C744-F444-4153-8FF9-019E76B9381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93040-9544-4753-A475-1209004D12F5}" type="pres">
      <dgm:prSet presAssocID="{59F1C744-F444-4153-8FF9-019E76B93811}" presName="dummy" presStyleCnt="0"/>
      <dgm:spPr/>
    </dgm:pt>
    <dgm:pt modelId="{27490168-975A-420C-881D-680AF7DD9828}" type="pres">
      <dgm:prSet presAssocID="{2A525640-BD78-4560-B7A5-E021C010524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2806F30-AC19-4FC7-8950-F4A9295851CF}" type="pres">
      <dgm:prSet presAssocID="{B9B28AFC-DBEF-473A-B068-926A063FC6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CCE42-73B0-411A-A11C-12D6229E91E4}" type="pres">
      <dgm:prSet presAssocID="{B9B28AFC-DBEF-473A-B068-926A063FC6FD}" presName="dummy" presStyleCnt="0"/>
      <dgm:spPr/>
    </dgm:pt>
    <dgm:pt modelId="{1EBEC8FB-56AA-4A51-8477-84F17EA7BB7C}" type="pres">
      <dgm:prSet presAssocID="{F3B5D0DA-5FC7-4CD1-9119-9F0410B91C6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D9E3CD8-3DE5-4A10-9A10-5D79CBD133D7}" type="pres">
      <dgm:prSet presAssocID="{CE605905-125C-4543-A015-81EF469A0DF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0B5B7-90C8-4537-97EE-D3EF364FDF77}" type="pres">
      <dgm:prSet presAssocID="{CE605905-125C-4543-A015-81EF469A0DF2}" presName="dummy" presStyleCnt="0"/>
      <dgm:spPr/>
    </dgm:pt>
    <dgm:pt modelId="{6568DC65-CEC4-4A82-8F0E-161872DED6A0}" type="pres">
      <dgm:prSet presAssocID="{E8285C34-B3B1-473F-9E88-49BEF44BAE29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D0510640-CA13-4232-8600-22C4CCF7047F}" type="pres">
      <dgm:prSet presAssocID="{C8656D1B-5162-4226-86B4-51A7A3E2B9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852C7-857A-4869-B178-0FCCF69886D5}" type="pres">
      <dgm:prSet presAssocID="{C8656D1B-5162-4226-86B4-51A7A3E2B921}" presName="dummy" presStyleCnt="0"/>
      <dgm:spPr/>
    </dgm:pt>
    <dgm:pt modelId="{C8AFB500-9E46-4A3F-B0B4-44459A7A3D04}" type="pres">
      <dgm:prSet presAssocID="{0A068A52-8EB7-44D0-A8A4-B1270B5CBAD1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80E5385-C403-47BF-A488-FA655FBE621E}" type="presOf" srcId="{B9B28AFC-DBEF-473A-B068-926A063FC6FD}" destId="{72806F30-AC19-4FC7-8950-F4A9295851CF}" srcOrd="0" destOrd="0" presId="urn:microsoft.com/office/officeart/2005/8/layout/radial6"/>
    <dgm:cxn modelId="{86581DE2-A48D-496B-BDC8-5006B90F3426}" type="presOf" srcId="{C8656D1B-5162-4226-86B4-51A7A3E2B921}" destId="{D0510640-CA13-4232-8600-22C4CCF7047F}" srcOrd="0" destOrd="0" presId="urn:microsoft.com/office/officeart/2005/8/layout/radial6"/>
    <dgm:cxn modelId="{CB6F0E8F-19C1-4314-88D2-B05B718DD487}" srcId="{6E8A78A5-0F23-4A81-A48C-0DA9AB1497BB}" destId="{B9B28AFC-DBEF-473A-B068-926A063FC6FD}" srcOrd="2" destOrd="0" parTransId="{E6976735-9F8C-4C40-B8AC-0F0DEB9A450D}" sibTransId="{F3B5D0DA-5FC7-4CD1-9119-9F0410B91C64}"/>
    <dgm:cxn modelId="{089622E6-A944-4C81-AF08-7D9F645F8CB5}" type="presOf" srcId="{F3B5D0DA-5FC7-4CD1-9119-9F0410B91C64}" destId="{1EBEC8FB-56AA-4A51-8477-84F17EA7BB7C}" srcOrd="0" destOrd="0" presId="urn:microsoft.com/office/officeart/2005/8/layout/radial6"/>
    <dgm:cxn modelId="{7853284B-1C88-41AA-A319-4B2F7C331118}" type="presOf" srcId="{ADD03C8D-0016-42D6-B259-393B86B23785}" destId="{7E2811C2-F01E-4689-B45F-98EEDDFD4ECB}" srcOrd="0" destOrd="0" presId="urn:microsoft.com/office/officeart/2005/8/layout/radial6"/>
    <dgm:cxn modelId="{A1A31585-95DF-4232-9B48-0090A315793C}" srcId="{6E8A78A5-0F23-4A81-A48C-0DA9AB1497BB}" destId="{ADD03C8D-0016-42D6-B259-393B86B23785}" srcOrd="0" destOrd="0" parTransId="{AD515B83-2206-4A53-ACDA-AFC974C385BC}" sibTransId="{C45200D3-D200-4E43-8141-FDD36AA67FE4}"/>
    <dgm:cxn modelId="{9FAE4CB8-345B-4935-BABE-C42CC9858209}" type="presOf" srcId="{AA3F5F44-3B04-487F-B002-95089E34270D}" destId="{4F59F05B-3BB6-42CD-833C-BB967529CD1B}" srcOrd="0" destOrd="0" presId="urn:microsoft.com/office/officeart/2005/8/layout/radial6"/>
    <dgm:cxn modelId="{E9B1B74C-A0F5-45B1-B967-23BE5C8DAFA4}" type="presOf" srcId="{C45200D3-D200-4E43-8141-FDD36AA67FE4}" destId="{F1D43703-A199-487C-947A-03780FD9A7BE}" srcOrd="0" destOrd="0" presId="urn:microsoft.com/office/officeart/2005/8/layout/radial6"/>
    <dgm:cxn modelId="{9EA607F5-4CFC-489F-B335-7B71DD7A14B7}" type="presOf" srcId="{CE605905-125C-4543-A015-81EF469A0DF2}" destId="{DD9E3CD8-3DE5-4A10-9A10-5D79CBD133D7}" srcOrd="0" destOrd="0" presId="urn:microsoft.com/office/officeart/2005/8/layout/radial6"/>
    <dgm:cxn modelId="{D84BC728-191C-4772-AB68-36BC2A45DE98}" srcId="{6E8A78A5-0F23-4A81-A48C-0DA9AB1497BB}" destId="{59F1C744-F444-4153-8FF9-019E76B93811}" srcOrd="1" destOrd="0" parTransId="{830FD387-40C3-4D6C-87FA-CDEB0D21A63C}" sibTransId="{2A525640-BD78-4560-B7A5-E021C010524A}"/>
    <dgm:cxn modelId="{A7701AEA-7ADB-43E7-87DA-AE036AC16E7D}" type="presOf" srcId="{2A525640-BD78-4560-B7A5-E021C010524A}" destId="{27490168-975A-420C-881D-680AF7DD9828}" srcOrd="0" destOrd="0" presId="urn:microsoft.com/office/officeart/2005/8/layout/radial6"/>
    <dgm:cxn modelId="{DD80623C-C955-4725-890C-11506689B732}" srcId="{AA3F5F44-3B04-487F-B002-95089E34270D}" destId="{6E8A78A5-0F23-4A81-A48C-0DA9AB1497BB}" srcOrd="0" destOrd="0" parTransId="{E8E2940F-9903-4444-A3A4-31A5F67A74A8}" sibTransId="{5E931B8E-3FDF-4DDD-85F7-24B52D4006A1}"/>
    <dgm:cxn modelId="{0F6DB349-8763-4DAF-AC1C-798E143D9ECA}" type="presOf" srcId="{E8285C34-B3B1-473F-9E88-49BEF44BAE29}" destId="{6568DC65-CEC4-4A82-8F0E-161872DED6A0}" srcOrd="0" destOrd="0" presId="urn:microsoft.com/office/officeart/2005/8/layout/radial6"/>
    <dgm:cxn modelId="{21EFB152-9E9A-4B1B-BDA6-772F4784B55C}" type="presOf" srcId="{6E8A78A5-0F23-4A81-A48C-0DA9AB1497BB}" destId="{8DB4478A-A958-4B77-BC61-E392294687AE}" srcOrd="0" destOrd="0" presId="urn:microsoft.com/office/officeart/2005/8/layout/radial6"/>
    <dgm:cxn modelId="{17201FC4-BD39-408F-8144-7A845670809A}" type="presOf" srcId="{0A068A52-8EB7-44D0-A8A4-B1270B5CBAD1}" destId="{C8AFB500-9E46-4A3F-B0B4-44459A7A3D04}" srcOrd="0" destOrd="0" presId="urn:microsoft.com/office/officeart/2005/8/layout/radial6"/>
    <dgm:cxn modelId="{8716FEA1-5A76-419F-8F00-41AB2FD8BAE0}" srcId="{6E8A78A5-0F23-4A81-A48C-0DA9AB1497BB}" destId="{CE605905-125C-4543-A015-81EF469A0DF2}" srcOrd="3" destOrd="0" parTransId="{A661B202-B9D9-4405-A1F8-7E588E0F96F5}" sibTransId="{E8285C34-B3B1-473F-9E88-49BEF44BAE29}"/>
    <dgm:cxn modelId="{F97DFE94-E2C9-424C-825F-7A8134A2A0F2}" srcId="{6E8A78A5-0F23-4A81-A48C-0DA9AB1497BB}" destId="{C8656D1B-5162-4226-86B4-51A7A3E2B921}" srcOrd="4" destOrd="0" parTransId="{85AE605A-34E6-4474-94DC-4A35E21EC731}" sibTransId="{0A068A52-8EB7-44D0-A8A4-B1270B5CBAD1}"/>
    <dgm:cxn modelId="{5B7C1A44-F8A4-4921-8E93-27647D48C1A5}" type="presOf" srcId="{59F1C744-F444-4153-8FF9-019E76B93811}" destId="{BB5A62E0-7B4B-4966-96EF-6718FE0303D8}" srcOrd="0" destOrd="0" presId="urn:microsoft.com/office/officeart/2005/8/layout/radial6"/>
    <dgm:cxn modelId="{507A4FDD-51A9-4F07-B604-416E2EAFA5AD}" type="presParOf" srcId="{4F59F05B-3BB6-42CD-833C-BB967529CD1B}" destId="{8DB4478A-A958-4B77-BC61-E392294687AE}" srcOrd="0" destOrd="0" presId="urn:microsoft.com/office/officeart/2005/8/layout/radial6"/>
    <dgm:cxn modelId="{C90F250A-5A4C-442E-8D23-58740401954F}" type="presParOf" srcId="{4F59F05B-3BB6-42CD-833C-BB967529CD1B}" destId="{7E2811C2-F01E-4689-B45F-98EEDDFD4ECB}" srcOrd="1" destOrd="0" presId="urn:microsoft.com/office/officeart/2005/8/layout/radial6"/>
    <dgm:cxn modelId="{AB6CFD93-9A9F-467E-9E23-7B360D0EEEAC}" type="presParOf" srcId="{4F59F05B-3BB6-42CD-833C-BB967529CD1B}" destId="{9C04E0E3-A664-47F1-9408-2F0B5E42342C}" srcOrd="2" destOrd="0" presId="urn:microsoft.com/office/officeart/2005/8/layout/radial6"/>
    <dgm:cxn modelId="{EBB2A8AE-00C6-40A2-A261-BF27C0140E33}" type="presParOf" srcId="{4F59F05B-3BB6-42CD-833C-BB967529CD1B}" destId="{F1D43703-A199-487C-947A-03780FD9A7BE}" srcOrd="3" destOrd="0" presId="urn:microsoft.com/office/officeart/2005/8/layout/radial6"/>
    <dgm:cxn modelId="{32CA0202-5040-4F87-9FDD-C9C384F74860}" type="presParOf" srcId="{4F59F05B-3BB6-42CD-833C-BB967529CD1B}" destId="{BB5A62E0-7B4B-4966-96EF-6718FE0303D8}" srcOrd="4" destOrd="0" presId="urn:microsoft.com/office/officeart/2005/8/layout/radial6"/>
    <dgm:cxn modelId="{8C30422B-B584-44C6-9C30-25220C2AB2C2}" type="presParOf" srcId="{4F59F05B-3BB6-42CD-833C-BB967529CD1B}" destId="{FC693040-9544-4753-A475-1209004D12F5}" srcOrd="5" destOrd="0" presId="urn:microsoft.com/office/officeart/2005/8/layout/radial6"/>
    <dgm:cxn modelId="{96DCA392-7E32-40C4-A385-DFF9BDB759F8}" type="presParOf" srcId="{4F59F05B-3BB6-42CD-833C-BB967529CD1B}" destId="{27490168-975A-420C-881D-680AF7DD9828}" srcOrd="6" destOrd="0" presId="urn:microsoft.com/office/officeart/2005/8/layout/radial6"/>
    <dgm:cxn modelId="{9F21C40E-9860-4235-BBF2-523058324571}" type="presParOf" srcId="{4F59F05B-3BB6-42CD-833C-BB967529CD1B}" destId="{72806F30-AC19-4FC7-8950-F4A9295851CF}" srcOrd="7" destOrd="0" presId="urn:microsoft.com/office/officeart/2005/8/layout/radial6"/>
    <dgm:cxn modelId="{C4971AB4-D441-4DA5-926C-39D8F38F6C0D}" type="presParOf" srcId="{4F59F05B-3BB6-42CD-833C-BB967529CD1B}" destId="{D1DCCE42-73B0-411A-A11C-12D6229E91E4}" srcOrd="8" destOrd="0" presId="urn:microsoft.com/office/officeart/2005/8/layout/radial6"/>
    <dgm:cxn modelId="{1A2B4DEB-538A-44BA-9504-BDE02F8D9BF3}" type="presParOf" srcId="{4F59F05B-3BB6-42CD-833C-BB967529CD1B}" destId="{1EBEC8FB-56AA-4A51-8477-84F17EA7BB7C}" srcOrd="9" destOrd="0" presId="urn:microsoft.com/office/officeart/2005/8/layout/radial6"/>
    <dgm:cxn modelId="{1C757E4A-7469-4A54-ABCA-472B41AB6622}" type="presParOf" srcId="{4F59F05B-3BB6-42CD-833C-BB967529CD1B}" destId="{DD9E3CD8-3DE5-4A10-9A10-5D79CBD133D7}" srcOrd="10" destOrd="0" presId="urn:microsoft.com/office/officeart/2005/8/layout/radial6"/>
    <dgm:cxn modelId="{84E71F64-AF72-41CE-9FE2-2DD040BD37F0}" type="presParOf" srcId="{4F59F05B-3BB6-42CD-833C-BB967529CD1B}" destId="{B2C0B5B7-90C8-4537-97EE-D3EF364FDF77}" srcOrd="11" destOrd="0" presId="urn:microsoft.com/office/officeart/2005/8/layout/radial6"/>
    <dgm:cxn modelId="{7B4111AB-B998-4C2E-8775-A0B922B219AD}" type="presParOf" srcId="{4F59F05B-3BB6-42CD-833C-BB967529CD1B}" destId="{6568DC65-CEC4-4A82-8F0E-161872DED6A0}" srcOrd="12" destOrd="0" presId="urn:microsoft.com/office/officeart/2005/8/layout/radial6"/>
    <dgm:cxn modelId="{ADE925EE-C46B-4FF2-BCAA-CD864D2DD00F}" type="presParOf" srcId="{4F59F05B-3BB6-42CD-833C-BB967529CD1B}" destId="{D0510640-CA13-4232-8600-22C4CCF7047F}" srcOrd="13" destOrd="0" presId="urn:microsoft.com/office/officeart/2005/8/layout/radial6"/>
    <dgm:cxn modelId="{AA9F84AF-4F3B-4175-86FC-A9BD2DD33106}" type="presParOf" srcId="{4F59F05B-3BB6-42CD-833C-BB967529CD1B}" destId="{DD0852C7-857A-4869-B178-0FCCF69886D5}" srcOrd="14" destOrd="0" presId="urn:microsoft.com/office/officeart/2005/8/layout/radial6"/>
    <dgm:cxn modelId="{1BCA6528-3C6D-4E70-9C08-EBAC5602D192}" type="presParOf" srcId="{4F59F05B-3BB6-42CD-833C-BB967529CD1B}" destId="{C8AFB500-9E46-4A3F-B0B4-44459A7A3D0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27032B-77C7-4470-86FB-08063CF1E49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C84C7-FEFF-464B-9405-A22BB1D54130}">
      <dgm:prSet phldrT="[文本]"/>
      <dgm:spPr/>
      <dgm:t>
        <a:bodyPr/>
        <a:lstStyle/>
        <a:p>
          <a:r>
            <a:rPr lang="en-US" altLang="zh-CN" dirty="0" smtClean="0"/>
            <a:t>EM357</a:t>
          </a:r>
          <a:endParaRPr lang="zh-CN" altLang="en-US" dirty="0"/>
        </a:p>
      </dgm:t>
    </dgm:pt>
    <dgm:pt modelId="{D7434D57-DC34-4815-892B-AFE3E32E1A84}" type="parTrans" cxnId="{7B005E68-99D1-4E79-B649-8B082A71168C}">
      <dgm:prSet/>
      <dgm:spPr/>
      <dgm:t>
        <a:bodyPr/>
        <a:lstStyle/>
        <a:p>
          <a:endParaRPr lang="zh-CN" altLang="en-US"/>
        </a:p>
      </dgm:t>
    </dgm:pt>
    <dgm:pt modelId="{A2148D7D-06DD-4477-8232-65A524C03C3E}" type="sibTrans" cxnId="{7B005E68-99D1-4E79-B649-8B082A71168C}">
      <dgm:prSet/>
      <dgm:spPr/>
      <dgm:t>
        <a:bodyPr/>
        <a:lstStyle/>
        <a:p>
          <a:endParaRPr lang="zh-CN" altLang="en-US"/>
        </a:p>
      </dgm:t>
    </dgm:pt>
    <dgm:pt modelId="{CA4DF802-F7C3-4FB8-A3F5-E5D645788BA4}">
      <dgm:prSet phldrT="[文本]" custT="1"/>
      <dgm:spPr/>
      <dgm:t>
        <a:bodyPr/>
        <a:lstStyle/>
        <a:p>
          <a:r>
            <a:rPr lang="en-US" sz="2000" dirty="0" smtClean="0"/>
            <a:t>ARM Cortex-M3</a:t>
          </a:r>
          <a:r>
            <a:rPr lang="zh-CN" altLang="en-US" sz="2000" dirty="0" smtClean="0"/>
            <a:t>内核</a:t>
          </a:r>
          <a:endParaRPr lang="zh-CN" altLang="en-US" sz="2000" dirty="0"/>
        </a:p>
      </dgm:t>
    </dgm:pt>
    <dgm:pt modelId="{FAD87657-BF84-4904-AC4A-B33B02CEC893}" type="parTrans" cxnId="{F9FFB8E3-869F-464A-8E26-E41CDA76E83D}">
      <dgm:prSet/>
      <dgm:spPr/>
      <dgm:t>
        <a:bodyPr/>
        <a:lstStyle/>
        <a:p>
          <a:endParaRPr lang="zh-CN" altLang="en-US"/>
        </a:p>
      </dgm:t>
    </dgm:pt>
    <dgm:pt modelId="{68AE39D7-74EB-4435-9F51-0872C38E8565}" type="sibTrans" cxnId="{F9FFB8E3-869F-464A-8E26-E41CDA76E83D}">
      <dgm:prSet/>
      <dgm:spPr/>
      <dgm:t>
        <a:bodyPr/>
        <a:lstStyle/>
        <a:p>
          <a:endParaRPr lang="zh-CN" altLang="en-US"/>
        </a:p>
      </dgm:t>
    </dgm:pt>
    <dgm:pt modelId="{6850DB3E-0962-42A4-8FE1-06EA53DCED6E}">
      <dgm:prSet phldrT="[文本]" custT="1"/>
      <dgm:spPr/>
      <dgm:t>
        <a:bodyPr/>
        <a:lstStyle/>
        <a:p>
          <a:r>
            <a:rPr lang="en-US" sz="2000" dirty="0" smtClean="0"/>
            <a:t>IEEE802.15.4</a:t>
          </a:r>
          <a:r>
            <a:rPr lang="zh-CN" sz="2000" dirty="0" smtClean="0"/>
            <a:t>收发器</a:t>
          </a:r>
          <a:endParaRPr lang="zh-CN" altLang="en-US" sz="2000" dirty="0"/>
        </a:p>
      </dgm:t>
    </dgm:pt>
    <dgm:pt modelId="{B420BCFF-33F4-49F9-AA84-2D46FECF431D}" type="parTrans" cxnId="{7F1E29AE-4FFE-494E-8D65-097C24FB4ABE}">
      <dgm:prSet/>
      <dgm:spPr/>
      <dgm:t>
        <a:bodyPr/>
        <a:lstStyle/>
        <a:p>
          <a:endParaRPr lang="zh-CN" altLang="en-US"/>
        </a:p>
      </dgm:t>
    </dgm:pt>
    <dgm:pt modelId="{DB8B0047-CF2D-4E05-9CFF-FD574F583550}" type="sibTrans" cxnId="{7F1E29AE-4FFE-494E-8D65-097C24FB4ABE}">
      <dgm:prSet/>
      <dgm:spPr/>
      <dgm:t>
        <a:bodyPr/>
        <a:lstStyle/>
        <a:p>
          <a:endParaRPr lang="zh-CN" altLang="en-US"/>
        </a:p>
      </dgm:t>
    </dgm:pt>
    <dgm:pt modelId="{E02A4F2C-375D-4882-B313-9BC5A51A6956}">
      <dgm:prSet phldrT="[文本]" custT="1"/>
      <dgm:spPr/>
      <dgm:t>
        <a:bodyPr/>
        <a:lstStyle/>
        <a:p>
          <a:r>
            <a:rPr lang="zh-CN" altLang="en-US" sz="2000" dirty="0" smtClean="0"/>
            <a:t>串口丰富</a:t>
          </a:r>
          <a:endParaRPr lang="zh-CN" altLang="en-US" sz="2000" dirty="0"/>
        </a:p>
      </dgm:t>
    </dgm:pt>
    <dgm:pt modelId="{38A7A971-2EC7-40CC-9171-40956CC1B956}" type="parTrans" cxnId="{D4CD1F3C-B989-4D98-898D-7EAEFE2D80AC}">
      <dgm:prSet/>
      <dgm:spPr/>
      <dgm:t>
        <a:bodyPr/>
        <a:lstStyle/>
        <a:p>
          <a:endParaRPr lang="zh-CN" altLang="en-US"/>
        </a:p>
      </dgm:t>
    </dgm:pt>
    <dgm:pt modelId="{C527FC33-4CA4-4661-8208-53508CAC1785}" type="sibTrans" cxnId="{D4CD1F3C-B989-4D98-898D-7EAEFE2D80AC}">
      <dgm:prSet/>
      <dgm:spPr/>
      <dgm:t>
        <a:bodyPr/>
        <a:lstStyle/>
        <a:p>
          <a:endParaRPr lang="zh-CN" altLang="en-US"/>
        </a:p>
      </dgm:t>
    </dgm:pt>
    <dgm:pt modelId="{B8D59B8B-4E4E-4180-A505-8E7430F4E861}">
      <dgm:prSet phldrT="[文本]" custT="1"/>
      <dgm:spPr/>
      <dgm:t>
        <a:bodyPr/>
        <a:lstStyle/>
        <a:p>
          <a:r>
            <a:rPr lang="en-US" sz="2000" dirty="0" smtClean="0"/>
            <a:t>JTAG</a:t>
          </a:r>
          <a:r>
            <a:rPr lang="zh-CN" sz="2000" dirty="0" smtClean="0"/>
            <a:t>接口</a:t>
          </a:r>
          <a:endParaRPr lang="zh-CN" altLang="en-US" sz="2000" dirty="0"/>
        </a:p>
      </dgm:t>
    </dgm:pt>
    <dgm:pt modelId="{88445174-AC99-4E20-BE50-439E8FEE4FF6}" type="parTrans" cxnId="{803E665B-C1C4-4E09-B8FE-5348DEC07318}">
      <dgm:prSet/>
      <dgm:spPr/>
      <dgm:t>
        <a:bodyPr/>
        <a:lstStyle/>
        <a:p>
          <a:endParaRPr lang="zh-CN" altLang="en-US"/>
        </a:p>
      </dgm:t>
    </dgm:pt>
    <dgm:pt modelId="{25AB3DC1-F83D-452F-8CF2-76D460AF2EA2}" type="sibTrans" cxnId="{803E665B-C1C4-4E09-B8FE-5348DEC07318}">
      <dgm:prSet/>
      <dgm:spPr/>
      <dgm:t>
        <a:bodyPr/>
        <a:lstStyle/>
        <a:p>
          <a:endParaRPr lang="zh-CN" altLang="en-US"/>
        </a:p>
      </dgm:t>
    </dgm:pt>
    <dgm:pt modelId="{6D4E70B3-5D97-4F27-B983-8F0A42A9CF6B}">
      <dgm:prSet phldrT="[文本]" custT="1"/>
      <dgm:spPr/>
      <dgm:t>
        <a:bodyPr/>
        <a:lstStyle/>
        <a:p>
          <a:r>
            <a:rPr lang="zh-CN" sz="2000" dirty="0" smtClean="0"/>
            <a:t>高度可配置</a:t>
          </a:r>
          <a:r>
            <a:rPr lang="en-US" sz="2000" dirty="0" smtClean="0"/>
            <a:t>GPIO</a:t>
          </a:r>
          <a:endParaRPr lang="zh-CN" altLang="en-US" sz="2000" dirty="0"/>
        </a:p>
      </dgm:t>
    </dgm:pt>
    <dgm:pt modelId="{21A99C6A-BF1A-4D57-93BF-AFAFB2A277D9}" type="parTrans" cxnId="{4B5801B6-9CF7-444E-95AA-C2E2A5FE5889}">
      <dgm:prSet/>
      <dgm:spPr/>
      <dgm:t>
        <a:bodyPr/>
        <a:lstStyle/>
        <a:p>
          <a:endParaRPr lang="zh-CN" altLang="en-US"/>
        </a:p>
      </dgm:t>
    </dgm:pt>
    <dgm:pt modelId="{D0823BA4-B227-4FBA-BFA7-3091BF6BA01B}" type="sibTrans" cxnId="{4B5801B6-9CF7-444E-95AA-C2E2A5FE5889}">
      <dgm:prSet/>
      <dgm:spPr/>
      <dgm:t>
        <a:bodyPr/>
        <a:lstStyle/>
        <a:p>
          <a:endParaRPr lang="zh-CN" altLang="en-US"/>
        </a:p>
      </dgm:t>
    </dgm:pt>
    <dgm:pt modelId="{BFCF82B6-4CAC-4FE6-ACD7-250365F1BBF7}" type="pres">
      <dgm:prSet presAssocID="{4327032B-77C7-4470-86FB-08063CF1E4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C61BE3-C448-47B5-8BD6-6CC161A346EE}" type="pres">
      <dgm:prSet presAssocID="{4D6C84C7-FEFF-464B-9405-A22BB1D5413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27BD997-CA98-4345-801E-B7AD43A7F3BC}" type="pres">
      <dgm:prSet presAssocID="{CA4DF802-F7C3-4FB8-A3F5-E5D645788B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6DAA1-AB3A-4BE8-9BA3-FBD11F944C7E}" type="pres">
      <dgm:prSet presAssocID="{CA4DF802-F7C3-4FB8-A3F5-E5D645788BA4}" presName="dummy" presStyleCnt="0"/>
      <dgm:spPr/>
    </dgm:pt>
    <dgm:pt modelId="{6BF70D72-D4C2-4627-AA42-8F30501A12F5}" type="pres">
      <dgm:prSet presAssocID="{68AE39D7-74EB-4435-9F51-0872C38E856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2F94EB3-C912-4E4F-80ED-8DCA6DA8CE21}" type="pres">
      <dgm:prSet presAssocID="{6850DB3E-0962-42A4-8FE1-06EA53DCED6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DBB64-66D8-4DBF-BDCB-C12640661EE4}" type="pres">
      <dgm:prSet presAssocID="{6850DB3E-0962-42A4-8FE1-06EA53DCED6E}" presName="dummy" presStyleCnt="0"/>
      <dgm:spPr/>
    </dgm:pt>
    <dgm:pt modelId="{9349C421-C52B-46A1-AAF9-82B8131A818A}" type="pres">
      <dgm:prSet presAssocID="{DB8B0047-CF2D-4E05-9CFF-FD574F58355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D8266A81-EDEC-453E-AB9E-2C9565E29212}" type="pres">
      <dgm:prSet presAssocID="{E02A4F2C-375D-4882-B313-9BC5A51A69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94702-E1CD-4B10-BDF9-114FBF708E11}" type="pres">
      <dgm:prSet presAssocID="{E02A4F2C-375D-4882-B313-9BC5A51A6956}" presName="dummy" presStyleCnt="0"/>
      <dgm:spPr/>
    </dgm:pt>
    <dgm:pt modelId="{878630DB-570C-435A-B2CB-0887ACC8EB4E}" type="pres">
      <dgm:prSet presAssocID="{C527FC33-4CA4-4661-8208-53508CAC178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CA90075-156D-4982-A938-0C28725636E0}" type="pres">
      <dgm:prSet presAssocID="{B8D59B8B-4E4E-4180-A505-8E7430F4E86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C9966-03B5-4155-813B-FE3F3F0F6FFF}" type="pres">
      <dgm:prSet presAssocID="{B8D59B8B-4E4E-4180-A505-8E7430F4E861}" presName="dummy" presStyleCnt="0"/>
      <dgm:spPr/>
    </dgm:pt>
    <dgm:pt modelId="{9BCE97F2-A563-4093-A642-F917D22AE3EA}" type="pres">
      <dgm:prSet presAssocID="{25AB3DC1-F83D-452F-8CF2-76D460AF2EA2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95AD332-5ABA-49EF-BC47-2F18A82AC5D4}" type="pres">
      <dgm:prSet presAssocID="{6D4E70B3-5D97-4F27-B983-8F0A42A9CF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D8955-8B60-4D3F-93C0-5A5C95D4C69E}" type="pres">
      <dgm:prSet presAssocID="{6D4E70B3-5D97-4F27-B983-8F0A42A9CF6B}" presName="dummy" presStyleCnt="0"/>
      <dgm:spPr/>
    </dgm:pt>
    <dgm:pt modelId="{2FD529D6-E9F3-40B9-8C62-7400743AD691}" type="pres">
      <dgm:prSet presAssocID="{D0823BA4-B227-4FBA-BFA7-3091BF6BA01B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62681EA-5751-47EE-A01B-4AA9846939B1}" type="presOf" srcId="{68AE39D7-74EB-4435-9F51-0872C38E8565}" destId="{6BF70D72-D4C2-4627-AA42-8F30501A12F5}" srcOrd="0" destOrd="0" presId="urn:microsoft.com/office/officeart/2005/8/layout/radial6"/>
    <dgm:cxn modelId="{F9FFB8E3-869F-464A-8E26-E41CDA76E83D}" srcId="{4D6C84C7-FEFF-464B-9405-A22BB1D54130}" destId="{CA4DF802-F7C3-4FB8-A3F5-E5D645788BA4}" srcOrd="0" destOrd="0" parTransId="{FAD87657-BF84-4904-AC4A-B33B02CEC893}" sibTransId="{68AE39D7-74EB-4435-9F51-0872C38E8565}"/>
    <dgm:cxn modelId="{0F1A9AC9-C033-4B72-99CC-FCDDC416BCD1}" type="presOf" srcId="{4327032B-77C7-4470-86FB-08063CF1E491}" destId="{BFCF82B6-4CAC-4FE6-ACD7-250365F1BBF7}" srcOrd="0" destOrd="0" presId="urn:microsoft.com/office/officeart/2005/8/layout/radial6"/>
    <dgm:cxn modelId="{7B005E68-99D1-4E79-B649-8B082A71168C}" srcId="{4327032B-77C7-4470-86FB-08063CF1E491}" destId="{4D6C84C7-FEFF-464B-9405-A22BB1D54130}" srcOrd="0" destOrd="0" parTransId="{D7434D57-DC34-4815-892B-AFE3E32E1A84}" sibTransId="{A2148D7D-06DD-4477-8232-65A524C03C3E}"/>
    <dgm:cxn modelId="{2087CD09-1BDF-407D-8CC8-57BEA472EC8A}" type="presOf" srcId="{E02A4F2C-375D-4882-B313-9BC5A51A6956}" destId="{D8266A81-EDEC-453E-AB9E-2C9565E29212}" srcOrd="0" destOrd="0" presId="urn:microsoft.com/office/officeart/2005/8/layout/radial6"/>
    <dgm:cxn modelId="{7F1E29AE-4FFE-494E-8D65-097C24FB4ABE}" srcId="{4D6C84C7-FEFF-464B-9405-A22BB1D54130}" destId="{6850DB3E-0962-42A4-8FE1-06EA53DCED6E}" srcOrd="1" destOrd="0" parTransId="{B420BCFF-33F4-49F9-AA84-2D46FECF431D}" sibTransId="{DB8B0047-CF2D-4E05-9CFF-FD574F583550}"/>
    <dgm:cxn modelId="{43127E54-F767-4E33-B9DD-E0BAEF9A85CA}" type="presOf" srcId="{D0823BA4-B227-4FBA-BFA7-3091BF6BA01B}" destId="{2FD529D6-E9F3-40B9-8C62-7400743AD691}" srcOrd="0" destOrd="0" presId="urn:microsoft.com/office/officeart/2005/8/layout/radial6"/>
    <dgm:cxn modelId="{803E665B-C1C4-4E09-B8FE-5348DEC07318}" srcId="{4D6C84C7-FEFF-464B-9405-A22BB1D54130}" destId="{B8D59B8B-4E4E-4180-A505-8E7430F4E861}" srcOrd="3" destOrd="0" parTransId="{88445174-AC99-4E20-BE50-439E8FEE4FF6}" sibTransId="{25AB3DC1-F83D-452F-8CF2-76D460AF2EA2}"/>
    <dgm:cxn modelId="{5DEB7913-E155-41C3-B5BC-039F922FCCD8}" type="presOf" srcId="{CA4DF802-F7C3-4FB8-A3F5-E5D645788BA4}" destId="{D27BD997-CA98-4345-801E-B7AD43A7F3BC}" srcOrd="0" destOrd="0" presId="urn:microsoft.com/office/officeart/2005/8/layout/radial6"/>
    <dgm:cxn modelId="{EBD09FDF-6E8F-4050-871A-3346601911E5}" type="presOf" srcId="{4D6C84C7-FEFF-464B-9405-A22BB1D54130}" destId="{8EC61BE3-C448-47B5-8BD6-6CC161A346EE}" srcOrd="0" destOrd="0" presId="urn:microsoft.com/office/officeart/2005/8/layout/radial6"/>
    <dgm:cxn modelId="{4B5801B6-9CF7-444E-95AA-C2E2A5FE5889}" srcId="{4D6C84C7-FEFF-464B-9405-A22BB1D54130}" destId="{6D4E70B3-5D97-4F27-B983-8F0A42A9CF6B}" srcOrd="4" destOrd="0" parTransId="{21A99C6A-BF1A-4D57-93BF-AFAFB2A277D9}" sibTransId="{D0823BA4-B227-4FBA-BFA7-3091BF6BA01B}"/>
    <dgm:cxn modelId="{DA4C5279-1229-45DF-82D4-B084C20FFA7C}" type="presOf" srcId="{C527FC33-4CA4-4661-8208-53508CAC1785}" destId="{878630DB-570C-435A-B2CB-0887ACC8EB4E}" srcOrd="0" destOrd="0" presId="urn:microsoft.com/office/officeart/2005/8/layout/radial6"/>
    <dgm:cxn modelId="{CE8CC353-94E0-48DE-A17F-461B124CA26C}" type="presOf" srcId="{6D4E70B3-5D97-4F27-B983-8F0A42A9CF6B}" destId="{995AD332-5ABA-49EF-BC47-2F18A82AC5D4}" srcOrd="0" destOrd="0" presId="urn:microsoft.com/office/officeart/2005/8/layout/radial6"/>
    <dgm:cxn modelId="{F3BCF722-74F7-4939-BC73-E6021E04499A}" type="presOf" srcId="{B8D59B8B-4E4E-4180-A505-8E7430F4E861}" destId="{4CA90075-156D-4982-A938-0C28725636E0}" srcOrd="0" destOrd="0" presId="urn:microsoft.com/office/officeart/2005/8/layout/radial6"/>
    <dgm:cxn modelId="{D4CD1F3C-B989-4D98-898D-7EAEFE2D80AC}" srcId="{4D6C84C7-FEFF-464B-9405-A22BB1D54130}" destId="{E02A4F2C-375D-4882-B313-9BC5A51A6956}" srcOrd="2" destOrd="0" parTransId="{38A7A971-2EC7-40CC-9171-40956CC1B956}" sibTransId="{C527FC33-4CA4-4661-8208-53508CAC1785}"/>
    <dgm:cxn modelId="{AB7BE299-3FF4-4DDD-8C36-06C6C7B385E5}" type="presOf" srcId="{6850DB3E-0962-42A4-8FE1-06EA53DCED6E}" destId="{A2F94EB3-C912-4E4F-80ED-8DCA6DA8CE21}" srcOrd="0" destOrd="0" presId="urn:microsoft.com/office/officeart/2005/8/layout/radial6"/>
    <dgm:cxn modelId="{8EFAAD83-A7D1-4CFB-B335-496329093E3E}" type="presOf" srcId="{25AB3DC1-F83D-452F-8CF2-76D460AF2EA2}" destId="{9BCE97F2-A563-4093-A642-F917D22AE3EA}" srcOrd="0" destOrd="0" presId="urn:microsoft.com/office/officeart/2005/8/layout/radial6"/>
    <dgm:cxn modelId="{8F1E73D8-B6F1-4B4D-AF56-2DBC741695B7}" type="presOf" srcId="{DB8B0047-CF2D-4E05-9CFF-FD574F583550}" destId="{9349C421-C52B-46A1-AAF9-82B8131A818A}" srcOrd="0" destOrd="0" presId="urn:microsoft.com/office/officeart/2005/8/layout/radial6"/>
    <dgm:cxn modelId="{33DA96B0-DE23-46FA-ACAC-E911F7C11280}" type="presParOf" srcId="{BFCF82B6-4CAC-4FE6-ACD7-250365F1BBF7}" destId="{8EC61BE3-C448-47B5-8BD6-6CC161A346EE}" srcOrd="0" destOrd="0" presId="urn:microsoft.com/office/officeart/2005/8/layout/radial6"/>
    <dgm:cxn modelId="{F7AEB5EE-96D9-44F7-A561-4D621878FF7D}" type="presParOf" srcId="{BFCF82B6-4CAC-4FE6-ACD7-250365F1BBF7}" destId="{D27BD997-CA98-4345-801E-B7AD43A7F3BC}" srcOrd="1" destOrd="0" presId="urn:microsoft.com/office/officeart/2005/8/layout/radial6"/>
    <dgm:cxn modelId="{0C6B00A8-F3A0-4EF2-9376-16D524FBB8D4}" type="presParOf" srcId="{BFCF82B6-4CAC-4FE6-ACD7-250365F1BBF7}" destId="{AE06DAA1-AB3A-4BE8-9BA3-FBD11F944C7E}" srcOrd="2" destOrd="0" presId="urn:microsoft.com/office/officeart/2005/8/layout/radial6"/>
    <dgm:cxn modelId="{AFEFD7E0-C227-42B8-9C92-AD715621EAA3}" type="presParOf" srcId="{BFCF82B6-4CAC-4FE6-ACD7-250365F1BBF7}" destId="{6BF70D72-D4C2-4627-AA42-8F30501A12F5}" srcOrd="3" destOrd="0" presId="urn:microsoft.com/office/officeart/2005/8/layout/radial6"/>
    <dgm:cxn modelId="{7E3CCA42-0C1F-453A-88E5-6D64065B31E5}" type="presParOf" srcId="{BFCF82B6-4CAC-4FE6-ACD7-250365F1BBF7}" destId="{A2F94EB3-C912-4E4F-80ED-8DCA6DA8CE21}" srcOrd="4" destOrd="0" presId="urn:microsoft.com/office/officeart/2005/8/layout/radial6"/>
    <dgm:cxn modelId="{6ECFBD08-1C85-43B6-9CFC-883E2850ADD8}" type="presParOf" srcId="{BFCF82B6-4CAC-4FE6-ACD7-250365F1BBF7}" destId="{89BDBB64-66D8-4DBF-BDCB-C12640661EE4}" srcOrd="5" destOrd="0" presId="urn:microsoft.com/office/officeart/2005/8/layout/radial6"/>
    <dgm:cxn modelId="{E496CEB6-0B93-4244-AAEE-46EA51DB4D43}" type="presParOf" srcId="{BFCF82B6-4CAC-4FE6-ACD7-250365F1BBF7}" destId="{9349C421-C52B-46A1-AAF9-82B8131A818A}" srcOrd="6" destOrd="0" presId="urn:microsoft.com/office/officeart/2005/8/layout/radial6"/>
    <dgm:cxn modelId="{4543837C-8625-40B3-AF1E-12C5141456DE}" type="presParOf" srcId="{BFCF82B6-4CAC-4FE6-ACD7-250365F1BBF7}" destId="{D8266A81-EDEC-453E-AB9E-2C9565E29212}" srcOrd="7" destOrd="0" presId="urn:microsoft.com/office/officeart/2005/8/layout/radial6"/>
    <dgm:cxn modelId="{3C3FE0A4-C6B8-4BC3-BFDA-88F6D9BF4A2F}" type="presParOf" srcId="{BFCF82B6-4CAC-4FE6-ACD7-250365F1BBF7}" destId="{E8C94702-E1CD-4B10-BDF9-114FBF708E11}" srcOrd="8" destOrd="0" presId="urn:microsoft.com/office/officeart/2005/8/layout/radial6"/>
    <dgm:cxn modelId="{4CB665A1-A193-4805-A699-3C7988866D5B}" type="presParOf" srcId="{BFCF82B6-4CAC-4FE6-ACD7-250365F1BBF7}" destId="{878630DB-570C-435A-B2CB-0887ACC8EB4E}" srcOrd="9" destOrd="0" presId="urn:microsoft.com/office/officeart/2005/8/layout/radial6"/>
    <dgm:cxn modelId="{4C2FADCB-5064-4058-9E55-8FE62625B953}" type="presParOf" srcId="{BFCF82B6-4CAC-4FE6-ACD7-250365F1BBF7}" destId="{4CA90075-156D-4982-A938-0C28725636E0}" srcOrd="10" destOrd="0" presId="urn:microsoft.com/office/officeart/2005/8/layout/radial6"/>
    <dgm:cxn modelId="{0BF559BD-B5FB-4245-AABD-45C110C59CB2}" type="presParOf" srcId="{BFCF82B6-4CAC-4FE6-ACD7-250365F1BBF7}" destId="{EA5C9966-03B5-4155-813B-FE3F3F0F6FFF}" srcOrd="11" destOrd="0" presId="urn:microsoft.com/office/officeart/2005/8/layout/radial6"/>
    <dgm:cxn modelId="{6E7B9D3E-46AC-47F1-8FE4-E2ABAEEB029E}" type="presParOf" srcId="{BFCF82B6-4CAC-4FE6-ACD7-250365F1BBF7}" destId="{9BCE97F2-A563-4093-A642-F917D22AE3EA}" srcOrd="12" destOrd="0" presId="urn:microsoft.com/office/officeart/2005/8/layout/radial6"/>
    <dgm:cxn modelId="{CDCFFF5A-9BDC-408F-AA4F-61F07A2B9F7D}" type="presParOf" srcId="{BFCF82B6-4CAC-4FE6-ACD7-250365F1BBF7}" destId="{995AD332-5ABA-49EF-BC47-2F18A82AC5D4}" srcOrd="13" destOrd="0" presId="urn:microsoft.com/office/officeart/2005/8/layout/radial6"/>
    <dgm:cxn modelId="{4D065466-110E-4D64-AB04-A581B229946B}" type="presParOf" srcId="{BFCF82B6-4CAC-4FE6-ACD7-250365F1BBF7}" destId="{AE4D8955-8B60-4D3F-93C0-5A5C95D4C69E}" srcOrd="14" destOrd="0" presId="urn:microsoft.com/office/officeart/2005/8/layout/radial6"/>
    <dgm:cxn modelId="{56B0294D-8F99-4948-9C53-857BC21BCA52}" type="presParOf" srcId="{BFCF82B6-4CAC-4FE6-ACD7-250365F1BBF7}" destId="{2FD529D6-E9F3-40B9-8C62-7400743AD69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0502C9-DEAB-436F-B06C-3E041C69140E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DB8FBAF0-A20A-4A28-91C5-73A9C7EB4FD8}">
      <dgm:prSet phldrT="[文本]" custT="1"/>
      <dgm:spPr/>
      <dgm:t>
        <a:bodyPr/>
        <a:lstStyle/>
        <a:p>
          <a:r>
            <a:rPr lang="en-US" altLang="zh-CN" sz="2400" dirty="0" smtClean="0"/>
            <a:t>ESP826WiFi</a:t>
          </a:r>
          <a:r>
            <a:rPr lang="zh-CN" altLang="en-US" sz="2400" dirty="0" smtClean="0"/>
            <a:t>收发</a:t>
          </a:r>
          <a:endParaRPr lang="zh-CN" altLang="en-US" sz="2400" dirty="0"/>
        </a:p>
      </dgm:t>
    </dgm:pt>
    <dgm:pt modelId="{5FB2D5C1-F1F9-4A3C-8F08-CE2DF1BCC60B}" type="parTrans" cxnId="{45330792-144B-48B9-A094-11C143E03A46}">
      <dgm:prSet/>
      <dgm:spPr/>
      <dgm:t>
        <a:bodyPr/>
        <a:lstStyle/>
        <a:p>
          <a:endParaRPr lang="zh-CN" altLang="en-US"/>
        </a:p>
      </dgm:t>
    </dgm:pt>
    <dgm:pt modelId="{41A8CC6D-9981-43EC-80B0-CBC79D074C11}" type="sibTrans" cxnId="{45330792-144B-48B9-A094-11C143E03A46}">
      <dgm:prSet/>
      <dgm:spPr/>
      <dgm:t>
        <a:bodyPr/>
        <a:lstStyle/>
        <a:p>
          <a:endParaRPr lang="zh-CN" altLang="en-US"/>
        </a:p>
      </dgm:t>
    </dgm:pt>
    <dgm:pt modelId="{CF8F3FD5-C02A-4B3F-A6C8-7C7F70E6D56C}">
      <dgm:prSet phldrT="[文本]"/>
      <dgm:spPr/>
      <dgm:t>
        <a:bodyPr/>
        <a:lstStyle/>
        <a:p>
          <a:r>
            <a:rPr lang="zh-CN" altLang="en-US" dirty="0" smtClean="0"/>
            <a:t>网关协议转换</a:t>
          </a:r>
          <a:endParaRPr lang="zh-CN" altLang="en-US" dirty="0"/>
        </a:p>
      </dgm:t>
    </dgm:pt>
    <dgm:pt modelId="{85A51497-390D-4F11-AF45-B784E59DBA4D}" type="parTrans" cxnId="{1C680F75-C71A-4822-AF71-9CA578487556}">
      <dgm:prSet/>
      <dgm:spPr/>
      <dgm:t>
        <a:bodyPr/>
        <a:lstStyle/>
        <a:p>
          <a:endParaRPr lang="zh-CN" altLang="en-US"/>
        </a:p>
      </dgm:t>
    </dgm:pt>
    <dgm:pt modelId="{772ADAE3-A9EA-4EF6-AE74-C6520F1330EE}" type="sibTrans" cxnId="{1C680F75-C71A-4822-AF71-9CA578487556}">
      <dgm:prSet/>
      <dgm:spPr/>
      <dgm:t>
        <a:bodyPr/>
        <a:lstStyle/>
        <a:p>
          <a:endParaRPr lang="zh-CN" altLang="en-US"/>
        </a:p>
      </dgm:t>
    </dgm:pt>
    <dgm:pt modelId="{6905306A-BA70-4993-94FD-86847C1638E1}">
      <dgm:prSet phldrT="[文本]" custT="1"/>
      <dgm:spPr/>
      <dgm:t>
        <a:bodyPr/>
        <a:lstStyle/>
        <a:p>
          <a:r>
            <a:rPr lang="en-US" altLang="zh-CN" sz="2400" dirty="0" smtClean="0"/>
            <a:t>EM357Zigbee</a:t>
          </a:r>
          <a:r>
            <a:rPr lang="zh-CN" altLang="en-US" sz="2400" dirty="0" smtClean="0"/>
            <a:t>收发</a:t>
          </a:r>
          <a:endParaRPr lang="zh-CN" altLang="en-US" sz="2400" dirty="0"/>
        </a:p>
      </dgm:t>
    </dgm:pt>
    <dgm:pt modelId="{D78D91B0-E5C0-467E-A945-8675CB6A1612}" type="parTrans" cxnId="{CF2C3721-9796-4E0E-8440-5341DF2467FB}">
      <dgm:prSet/>
      <dgm:spPr/>
      <dgm:t>
        <a:bodyPr/>
        <a:lstStyle/>
        <a:p>
          <a:endParaRPr lang="zh-CN" altLang="en-US"/>
        </a:p>
      </dgm:t>
    </dgm:pt>
    <dgm:pt modelId="{72036C14-A219-42D5-B884-92B3B0629098}" type="sibTrans" cxnId="{CF2C3721-9796-4E0E-8440-5341DF2467FB}">
      <dgm:prSet/>
      <dgm:spPr/>
      <dgm:t>
        <a:bodyPr/>
        <a:lstStyle/>
        <a:p>
          <a:endParaRPr lang="zh-CN" altLang="en-US"/>
        </a:p>
      </dgm:t>
    </dgm:pt>
    <dgm:pt modelId="{18D4CEB4-010F-42B2-BD4A-7A65A8093474}" type="pres">
      <dgm:prSet presAssocID="{E90502C9-DEAB-436F-B06C-3E041C69140E}" presName="Name0" presStyleCnt="0">
        <dgm:presLayoutVars>
          <dgm:dir/>
          <dgm:resizeHandles val="exact"/>
        </dgm:presLayoutVars>
      </dgm:prSet>
      <dgm:spPr/>
    </dgm:pt>
    <dgm:pt modelId="{0431153B-67BE-405F-813C-C63E432AAA99}" type="pres">
      <dgm:prSet presAssocID="{E90502C9-DEAB-436F-B06C-3E041C69140E}" presName="vNodes" presStyleCnt="0"/>
      <dgm:spPr/>
    </dgm:pt>
    <dgm:pt modelId="{7F7B721B-31D0-4408-ACD3-FDEB65D4DBF4}" type="pres">
      <dgm:prSet presAssocID="{DB8FBAF0-A20A-4A28-91C5-73A9C7EB4F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83022-46C8-4F47-A80A-C684328A1BE4}" type="pres">
      <dgm:prSet presAssocID="{41A8CC6D-9981-43EC-80B0-CBC79D074C11}" presName="spacerT" presStyleCnt="0"/>
      <dgm:spPr/>
    </dgm:pt>
    <dgm:pt modelId="{89FFA1CD-4A3E-4615-B3A0-17FF3C493D62}" type="pres">
      <dgm:prSet presAssocID="{41A8CC6D-9981-43EC-80B0-CBC79D074C1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B179FB0-542A-4D9E-B0FB-2BF37B9A25D8}" type="pres">
      <dgm:prSet presAssocID="{41A8CC6D-9981-43EC-80B0-CBC79D074C11}" presName="spacerB" presStyleCnt="0"/>
      <dgm:spPr/>
    </dgm:pt>
    <dgm:pt modelId="{E485CA35-D2F3-4291-BE29-2302535A09C0}" type="pres">
      <dgm:prSet presAssocID="{6905306A-BA70-4993-94FD-86847C163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67FCA7-01DB-4944-9BCA-03AE9394F8AD}" type="pres">
      <dgm:prSet presAssocID="{E90502C9-DEAB-436F-B06C-3E041C69140E}" presName="sibTransLast" presStyleLbl="sibTrans2D1" presStyleIdx="1" presStyleCnt="2" custLinFactNeighborX="43021" custLinFactNeighborY="-6073"/>
      <dgm:spPr/>
      <dgm:t>
        <a:bodyPr/>
        <a:lstStyle/>
        <a:p>
          <a:endParaRPr lang="zh-CN" altLang="en-US"/>
        </a:p>
      </dgm:t>
    </dgm:pt>
    <dgm:pt modelId="{BA9F4BF0-F827-41C1-A74E-2DBF03B729A9}" type="pres">
      <dgm:prSet presAssocID="{E90502C9-DEAB-436F-B06C-3E041C69140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58CE6FC-038B-4A82-BFEF-02DEAA80B91B}" type="pres">
      <dgm:prSet presAssocID="{E90502C9-DEAB-436F-B06C-3E041C69140E}" presName="lastNode" presStyleLbl="node1" presStyleIdx="2" presStyleCnt="3" custLinFactNeighborX="80470" custLinFactNeighborY="-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9D4582-511C-4D2D-8889-E318471CB719}" type="presOf" srcId="{41A8CC6D-9981-43EC-80B0-CBC79D074C11}" destId="{89FFA1CD-4A3E-4615-B3A0-17FF3C493D62}" srcOrd="0" destOrd="0" presId="urn:microsoft.com/office/officeart/2005/8/layout/equation2"/>
    <dgm:cxn modelId="{0BFB90F2-305E-4F5C-AE30-58B41BCE5F28}" type="presOf" srcId="{DB8FBAF0-A20A-4A28-91C5-73A9C7EB4FD8}" destId="{7F7B721B-31D0-4408-ACD3-FDEB65D4DBF4}" srcOrd="0" destOrd="0" presId="urn:microsoft.com/office/officeart/2005/8/layout/equation2"/>
    <dgm:cxn modelId="{E2886415-8874-44F8-9083-F5844D51D3CD}" type="presOf" srcId="{72036C14-A219-42D5-B884-92B3B0629098}" destId="{BA9F4BF0-F827-41C1-A74E-2DBF03B729A9}" srcOrd="1" destOrd="0" presId="urn:microsoft.com/office/officeart/2005/8/layout/equation2"/>
    <dgm:cxn modelId="{8E030CB3-0D4D-4715-A8D9-605D01D877A1}" type="presOf" srcId="{E90502C9-DEAB-436F-B06C-3E041C69140E}" destId="{18D4CEB4-010F-42B2-BD4A-7A65A8093474}" srcOrd="0" destOrd="0" presId="urn:microsoft.com/office/officeart/2005/8/layout/equation2"/>
    <dgm:cxn modelId="{1C680F75-C71A-4822-AF71-9CA578487556}" srcId="{E90502C9-DEAB-436F-B06C-3E041C69140E}" destId="{CF8F3FD5-C02A-4B3F-A6C8-7C7F70E6D56C}" srcOrd="2" destOrd="0" parTransId="{85A51497-390D-4F11-AF45-B784E59DBA4D}" sibTransId="{772ADAE3-A9EA-4EF6-AE74-C6520F1330EE}"/>
    <dgm:cxn modelId="{8C562AEE-5568-483A-9864-322A810A2694}" type="presOf" srcId="{CF8F3FD5-C02A-4B3F-A6C8-7C7F70E6D56C}" destId="{358CE6FC-038B-4A82-BFEF-02DEAA80B91B}" srcOrd="0" destOrd="0" presId="urn:microsoft.com/office/officeart/2005/8/layout/equation2"/>
    <dgm:cxn modelId="{63B83EFE-E9E7-44A8-A95C-AF23ACE20BF1}" type="presOf" srcId="{6905306A-BA70-4993-94FD-86847C1638E1}" destId="{E485CA35-D2F3-4291-BE29-2302535A09C0}" srcOrd="0" destOrd="0" presId="urn:microsoft.com/office/officeart/2005/8/layout/equation2"/>
    <dgm:cxn modelId="{CF2C3721-9796-4E0E-8440-5341DF2467FB}" srcId="{E90502C9-DEAB-436F-B06C-3E041C69140E}" destId="{6905306A-BA70-4993-94FD-86847C1638E1}" srcOrd="1" destOrd="0" parTransId="{D78D91B0-E5C0-467E-A945-8675CB6A1612}" sibTransId="{72036C14-A219-42D5-B884-92B3B0629098}"/>
    <dgm:cxn modelId="{B3D58CAA-0972-4F5E-B9A5-BA3F14E0E0B6}" type="presOf" srcId="{72036C14-A219-42D5-B884-92B3B0629098}" destId="{8067FCA7-01DB-4944-9BCA-03AE9394F8AD}" srcOrd="0" destOrd="0" presId="urn:microsoft.com/office/officeart/2005/8/layout/equation2"/>
    <dgm:cxn modelId="{45330792-144B-48B9-A094-11C143E03A46}" srcId="{E90502C9-DEAB-436F-B06C-3E041C69140E}" destId="{DB8FBAF0-A20A-4A28-91C5-73A9C7EB4FD8}" srcOrd="0" destOrd="0" parTransId="{5FB2D5C1-F1F9-4A3C-8F08-CE2DF1BCC60B}" sibTransId="{41A8CC6D-9981-43EC-80B0-CBC79D074C11}"/>
    <dgm:cxn modelId="{41D05AB2-5048-4ADA-9E20-C91EAF1570EE}" type="presParOf" srcId="{18D4CEB4-010F-42B2-BD4A-7A65A8093474}" destId="{0431153B-67BE-405F-813C-C63E432AAA99}" srcOrd="0" destOrd="0" presId="urn:microsoft.com/office/officeart/2005/8/layout/equation2"/>
    <dgm:cxn modelId="{06D34BE0-8EE6-4EBF-ADFF-FA57C80EFF18}" type="presParOf" srcId="{0431153B-67BE-405F-813C-C63E432AAA99}" destId="{7F7B721B-31D0-4408-ACD3-FDEB65D4DBF4}" srcOrd="0" destOrd="0" presId="urn:microsoft.com/office/officeart/2005/8/layout/equation2"/>
    <dgm:cxn modelId="{6460F024-85E3-4747-BE06-B34A7DA1B6C9}" type="presParOf" srcId="{0431153B-67BE-405F-813C-C63E432AAA99}" destId="{13D83022-46C8-4F47-A80A-C684328A1BE4}" srcOrd="1" destOrd="0" presId="urn:microsoft.com/office/officeart/2005/8/layout/equation2"/>
    <dgm:cxn modelId="{FFE4AD93-1B30-4EA4-8245-CA654BC999AC}" type="presParOf" srcId="{0431153B-67BE-405F-813C-C63E432AAA99}" destId="{89FFA1CD-4A3E-4615-B3A0-17FF3C493D62}" srcOrd="2" destOrd="0" presId="urn:microsoft.com/office/officeart/2005/8/layout/equation2"/>
    <dgm:cxn modelId="{F5F4256A-E4B7-4B78-88F0-BD189A7317F7}" type="presParOf" srcId="{0431153B-67BE-405F-813C-C63E432AAA99}" destId="{2B179FB0-542A-4D9E-B0FB-2BF37B9A25D8}" srcOrd="3" destOrd="0" presId="urn:microsoft.com/office/officeart/2005/8/layout/equation2"/>
    <dgm:cxn modelId="{70F1C994-C77F-4199-B1E4-9714A3E4D2EF}" type="presParOf" srcId="{0431153B-67BE-405F-813C-C63E432AAA99}" destId="{E485CA35-D2F3-4291-BE29-2302535A09C0}" srcOrd="4" destOrd="0" presId="urn:microsoft.com/office/officeart/2005/8/layout/equation2"/>
    <dgm:cxn modelId="{98EE8CD3-0585-4430-90D8-8258ABB7A76A}" type="presParOf" srcId="{18D4CEB4-010F-42B2-BD4A-7A65A8093474}" destId="{8067FCA7-01DB-4944-9BCA-03AE9394F8AD}" srcOrd="1" destOrd="0" presId="urn:microsoft.com/office/officeart/2005/8/layout/equation2"/>
    <dgm:cxn modelId="{314B20D5-5D95-4574-A26D-33D4024E8666}" type="presParOf" srcId="{8067FCA7-01DB-4944-9BCA-03AE9394F8AD}" destId="{BA9F4BF0-F827-41C1-A74E-2DBF03B729A9}" srcOrd="0" destOrd="0" presId="urn:microsoft.com/office/officeart/2005/8/layout/equation2"/>
    <dgm:cxn modelId="{F69BA06E-0BE8-47B7-8FF5-8AF87877258B}" type="presParOf" srcId="{18D4CEB4-010F-42B2-BD4A-7A65A8093474}" destId="{358CE6FC-038B-4A82-BFEF-02DEAA80B91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E5B965-AB04-4449-A65A-90C716B82F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793C2F-AFCD-41C5-BA66-5BEDD98AF0D1}">
      <dgm:prSet phldrT="[文本]" custT="1"/>
      <dgm:spPr/>
      <dgm:t>
        <a:bodyPr/>
        <a:lstStyle/>
        <a:p>
          <a:r>
            <a:rPr lang="zh-CN" altLang="en-US" sz="2000" dirty="0" smtClean="0"/>
            <a:t>初始化配置（</a:t>
          </a:r>
          <a:r>
            <a:rPr lang="en-US" altLang="zh-CN" sz="2000" dirty="0" smtClean="0"/>
            <a:t>SDK</a:t>
          </a:r>
          <a:r>
            <a:rPr lang="zh-CN" altLang="en-US" sz="2000" dirty="0" smtClean="0"/>
            <a:t>自带）</a:t>
          </a:r>
          <a:endParaRPr lang="zh-CN" altLang="en-US" sz="2000" dirty="0"/>
        </a:p>
      </dgm:t>
    </dgm:pt>
    <dgm:pt modelId="{64FB270E-9EA3-4BA5-A16C-59994B9FE790}" type="parTrans" cxnId="{B07B754E-2608-431D-BA2D-88EB527ED242}">
      <dgm:prSet/>
      <dgm:spPr/>
      <dgm:t>
        <a:bodyPr/>
        <a:lstStyle/>
        <a:p>
          <a:endParaRPr lang="zh-CN" altLang="en-US"/>
        </a:p>
      </dgm:t>
    </dgm:pt>
    <dgm:pt modelId="{C5538F6B-5D2B-42F8-A8AE-EAB5C76E524A}" type="sibTrans" cxnId="{B07B754E-2608-431D-BA2D-88EB527ED242}">
      <dgm:prSet/>
      <dgm:spPr/>
      <dgm:t>
        <a:bodyPr/>
        <a:lstStyle/>
        <a:p>
          <a:endParaRPr lang="zh-CN" altLang="en-US"/>
        </a:p>
      </dgm:t>
    </dgm:pt>
    <dgm:pt modelId="{C622EF88-DD41-458D-A332-99A0BCB6B5E5}">
      <dgm:prSet phldrT="[文本]"/>
      <dgm:spPr/>
      <dgm:t>
        <a:bodyPr/>
        <a:lstStyle/>
        <a:p>
          <a:r>
            <a:rPr lang="en-US" altLang="zh-CN" dirty="0" err="1" smtClean="0"/>
            <a:t>uart_init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EAA84201-DD93-4755-A27A-9360FA772611}" type="parTrans" cxnId="{E42E2419-C5BA-486F-8E99-0794D03BB5CE}">
      <dgm:prSet/>
      <dgm:spPr/>
      <dgm:t>
        <a:bodyPr/>
        <a:lstStyle/>
        <a:p>
          <a:endParaRPr lang="zh-CN" altLang="en-US"/>
        </a:p>
      </dgm:t>
    </dgm:pt>
    <dgm:pt modelId="{E0C0F40C-EB3B-4F89-A676-6D6C04C23C81}" type="sibTrans" cxnId="{E42E2419-C5BA-486F-8E99-0794D03BB5CE}">
      <dgm:prSet/>
      <dgm:spPr/>
      <dgm:t>
        <a:bodyPr/>
        <a:lstStyle/>
        <a:p>
          <a:endParaRPr lang="zh-CN" altLang="en-US"/>
        </a:p>
      </dgm:t>
    </dgm:pt>
    <dgm:pt modelId="{334D3924-7801-4810-88E5-3A6BC41C0770}">
      <dgm:prSet phldrT="[文本]"/>
      <dgm:spPr/>
      <dgm:t>
        <a:bodyPr/>
        <a:lstStyle/>
        <a:p>
          <a:r>
            <a:rPr lang="en-US" altLang="zh-CN" dirty="0" err="1" smtClean="0"/>
            <a:t>user_gpio_config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5B72962-7F79-4B77-884A-35A2CC9CFC52}" type="parTrans" cxnId="{C2466035-EC67-4154-8F9A-5641FFC872F0}">
      <dgm:prSet/>
      <dgm:spPr/>
      <dgm:t>
        <a:bodyPr/>
        <a:lstStyle/>
        <a:p>
          <a:endParaRPr lang="zh-CN" altLang="en-US"/>
        </a:p>
      </dgm:t>
    </dgm:pt>
    <dgm:pt modelId="{0370C829-9E58-4EE0-9E1D-63287F6E5458}" type="sibTrans" cxnId="{C2466035-EC67-4154-8F9A-5641FFC872F0}">
      <dgm:prSet/>
      <dgm:spPr/>
      <dgm:t>
        <a:bodyPr/>
        <a:lstStyle/>
        <a:p>
          <a:endParaRPr lang="zh-CN" altLang="en-US"/>
        </a:p>
      </dgm:t>
    </dgm:pt>
    <dgm:pt modelId="{F6C991ED-949F-4E3D-9F35-F617635B1C9F}">
      <dgm:prSet phldrT="[文本]" custT="1"/>
      <dgm:spPr/>
      <dgm:t>
        <a:bodyPr/>
        <a:lstStyle/>
        <a:p>
          <a:r>
            <a:rPr lang="zh-CN" altLang="en-US" sz="2000" dirty="0" smtClean="0"/>
            <a:t>配置</a:t>
          </a:r>
          <a:r>
            <a:rPr lang="en-US" altLang="zh-CN" sz="2000" dirty="0" err="1" smtClean="0"/>
            <a:t>WiFi</a:t>
          </a:r>
          <a:r>
            <a:rPr lang="zh-CN" altLang="en-US" sz="2000" dirty="0" smtClean="0"/>
            <a:t>网络（</a:t>
          </a:r>
          <a:r>
            <a:rPr lang="en-US" altLang="zh-CN" sz="2000" dirty="0" smtClean="0"/>
            <a:t>SDK</a:t>
          </a:r>
          <a:r>
            <a:rPr lang="zh-CN" altLang="en-US" sz="2000" dirty="0" smtClean="0"/>
            <a:t>自带）</a:t>
          </a:r>
          <a:endParaRPr lang="zh-CN" altLang="en-US" sz="2000" dirty="0"/>
        </a:p>
      </dgm:t>
    </dgm:pt>
    <dgm:pt modelId="{79B488FC-88CC-43DB-B23D-7CBADDD38029}" type="parTrans" cxnId="{6A1EDEF6-159C-451E-907E-77DC90EA0A77}">
      <dgm:prSet/>
      <dgm:spPr/>
      <dgm:t>
        <a:bodyPr/>
        <a:lstStyle/>
        <a:p>
          <a:endParaRPr lang="zh-CN" altLang="en-US"/>
        </a:p>
      </dgm:t>
    </dgm:pt>
    <dgm:pt modelId="{3B833468-5A0D-4F8B-99F5-1464DFEBDADD}" type="sibTrans" cxnId="{6A1EDEF6-159C-451E-907E-77DC90EA0A77}">
      <dgm:prSet/>
      <dgm:spPr/>
      <dgm:t>
        <a:bodyPr/>
        <a:lstStyle/>
        <a:p>
          <a:endParaRPr lang="zh-CN" altLang="en-US"/>
        </a:p>
      </dgm:t>
    </dgm:pt>
    <dgm:pt modelId="{86C77337-FACB-4969-B8BD-FE4C5CE8CA96}">
      <dgm:prSet phldrT="[文本]"/>
      <dgm:spPr/>
      <dgm:t>
        <a:bodyPr/>
        <a:lstStyle/>
        <a:p>
          <a:r>
            <a:rPr lang="en-US" altLang="zh-CN" dirty="0" err="1" smtClean="0"/>
            <a:t>wifi_set_opmode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72E30361-85DF-4EB7-B0EA-921B6188633E}" type="parTrans" cxnId="{51999799-D25E-49F2-AA46-488763F5E80F}">
      <dgm:prSet/>
      <dgm:spPr/>
      <dgm:t>
        <a:bodyPr/>
        <a:lstStyle/>
        <a:p>
          <a:endParaRPr lang="zh-CN" altLang="en-US"/>
        </a:p>
      </dgm:t>
    </dgm:pt>
    <dgm:pt modelId="{35FDD145-727C-4E0B-9828-FC6DBE534235}" type="sibTrans" cxnId="{51999799-D25E-49F2-AA46-488763F5E80F}">
      <dgm:prSet/>
      <dgm:spPr/>
      <dgm:t>
        <a:bodyPr/>
        <a:lstStyle/>
        <a:p>
          <a:endParaRPr lang="zh-CN" altLang="en-US"/>
        </a:p>
      </dgm:t>
    </dgm:pt>
    <dgm:pt modelId="{9CBC695E-F03B-47E4-AC57-BE96F71E3887}">
      <dgm:prSet phldrT="[文本]"/>
      <dgm:spPr/>
      <dgm:t>
        <a:bodyPr/>
        <a:lstStyle/>
        <a:p>
          <a:r>
            <a:rPr lang="en-US" altLang="zh-CN" smtClean="0"/>
            <a:t>Wifi_station_set_config</a:t>
          </a:r>
          <a:endParaRPr lang="zh-CN" altLang="en-US" dirty="0"/>
        </a:p>
      </dgm:t>
    </dgm:pt>
    <dgm:pt modelId="{78B97DFA-FEB2-4702-A397-D8D1118874C8}" type="parTrans" cxnId="{54C5AB5D-6F2E-4E90-8EE5-7B6F3F284A0D}">
      <dgm:prSet/>
      <dgm:spPr/>
      <dgm:t>
        <a:bodyPr/>
        <a:lstStyle/>
        <a:p>
          <a:endParaRPr lang="zh-CN" altLang="en-US"/>
        </a:p>
      </dgm:t>
    </dgm:pt>
    <dgm:pt modelId="{E076D6D9-2940-4C83-8045-C193B60EAB19}" type="sibTrans" cxnId="{54C5AB5D-6F2E-4E90-8EE5-7B6F3F284A0D}">
      <dgm:prSet/>
      <dgm:spPr/>
      <dgm:t>
        <a:bodyPr/>
        <a:lstStyle/>
        <a:p>
          <a:endParaRPr lang="zh-CN" altLang="en-US"/>
        </a:p>
      </dgm:t>
    </dgm:pt>
    <dgm:pt modelId="{6BF1A758-EF6F-4279-BA9C-DA039C10DD3D}">
      <dgm:prSet phldrT="[文本]" custT="1"/>
      <dgm:spPr/>
      <dgm:t>
        <a:bodyPr/>
        <a:lstStyle/>
        <a:p>
          <a:r>
            <a:rPr lang="en-US" altLang="zh-CN" sz="2000" dirty="0" err="1" smtClean="0"/>
            <a:t>JsonRpc</a:t>
          </a:r>
          <a:r>
            <a:rPr lang="zh-CN" altLang="en-US" sz="2000" dirty="0" smtClean="0"/>
            <a:t>（开发）</a:t>
          </a:r>
          <a:endParaRPr lang="zh-CN" altLang="en-US" sz="2000" dirty="0"/>
        </a:p>
      </dgm:t>
    </dgm:pt>
    <dgm:pt modelId="{C6A3629E-3604-4B0D-928F-8DA746621B01}" type="parTrans" cxnId="{035BA0E5-037A-4312-8012-F505CC47781B}">
      <dgm:prSet/>
      <dgm:spPr/>
      <dgm:t>
        <a:bodyPr/>
        <a:lstStyle/>
        <a:p>
          <a:endParaRPr lang="zh-CN" altLang="en-US"/>
        </a:p>
      </dgm:t>
    </dgm:pt>
    <dgm:pt modelId="{07275F99-2D1A-404C-A474-8367958EEDB2}" type="sibTrans" cxnId="{035BA0E5-037A-4312-8012-F505CC47781B}">
      <dgm:prSet/>
      <dgm:spPr/>
      <dgm:t>
        <a:bodyPr/>
        <a:lstStyle/>
        <a:p>
          <a:endParaRPr lang="zh-CN" altLang="en-US"/>
        </a:p>
      </dgm:t>
    </dgm:pt>
    <dgm:pt modelId="{EE9DE6BE-932F-461D-8F74-BA0920769FEC}">
      <dgm:prSet phldrT="[文本]"/>
      <dgm:spPr/>
      <dgm:t>
        <a:bodyPr/>
        <a:lstStyle/>
        <a:p>
          <a:r>
            <a:rPr lang="en-US" altLang="zh-CN" dirty="0" err="1" smtClean="0"/>
            <a:t>Cjson</a:t>
          </a:r>
          <a:r>
            <a:rPr lang="zh-CN" altLang="en-US" dirty="0" smtClean="0"/>
            <a:t>解析数据</a:t>
          </a:r>
          <a:endParaRPr lang="zh-CN" altLang="en-US" dirty="0"/>
        </a:p>
      </dgm:t>
    </dgm:pt>
    <dgm:pt modelId="{C83497C1-3F31-4906-ABA0-D0F19819F33C}" type="parTrans" cxnId="{A1718318-E55B-415B-A315-64C866A57DAB}">
      <dgm:prSet/>
      <dgm:spPr/>
      <dgm:t>
        <a:bodyPr/>
        <a:lstStyle/>
        <a:p>
          <a:endParaRPr lang="zh-CN" altLang="en-US"/>
        </a:p>
      </dgm:t>
    </dgm:pt>
    <dgm:pt modelId="{BA025475-2618-4FE7-97ED-F08F677CADDC}" type="sibTrans" cxnId="{A1718318-E55B-415B-A315-64C866A57DAB}">
      <dgm:prSet/>
      <dgm:spPr/>
      <dgm:t>
        <a:bodyPr/>
        <a:lstStyle/>
        <a:p>
          <a:endParaRPr lang="zh-CN" altLang="en-US"/>
        </a:p>
      </dgm:t>
    </dgm:pt>
    <dgm:pt modelId="{48A3A1F6-6279-4AD5-8285-3758D843E609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建立通信渠道</a:t>
          </a:r>
          <a:endParaRPr lang="zh-CN" altLang="en-US" dirty="0"/>
        </a:p>
      </dgm:t>
    </dgm:pt>
    <dgm:pt modelId="{99C2B4D2-FD80-4680-A60E-33E7A330E764}" type="parTrans" cxnId="{A786611E-8270-46D4-8C25-1028BCC43038}">
      <dgm:prSet/>
      <dgm:spPr/>
      <dgm:t>
        <a:bodyPr/>
        <a:lstStyle/>
        <a:p>
          <a:endParaRPr lang="zh-CN" altLang="en-US"/>
        </a:p>
      </dgm:t>
    </dgm:pt>
    <dgm:pt modelId="{7104A411-4A36-4B81-B11A-B388581AB5DC}" type="sibTrans" cxnId="{A786611E-8270-46D4-8C25-1028BCC43038}">
      <dgm:prSet/>
      <dgm:spPr/>
      <dgm:t>
        <a:bodyPr/>
        <a:lstStyle/>
        <a:p>
          <a:endParaRPr lang="zh-CN" altLang="en-US"/>
        </a:p>
      </dgm:t>
    </dgm:pt>
    <dgm:pt modelId="{3E04E53B-3CC6-47A1-82BD-D8D0FF68CDDC}" type="pres">
      <dgm:prSet presAssocID="{1CE5B965-AB04-4449-A65A-90C716B82F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0D93D-DAAB-4C54-B3B4-93B1D20BA923}" type="pres">
      <dgm:prSet presAssocID="{5C793C2F-AFCD-41C5-BA66-5BEDD98AF0D1}" presName="composite" presStyleCnt="0"/>
      <dgm:spPr/>
    </dgm:pt>
    <dgm:pt modelId="{3B1CE6EB-51EA-4B55-AF46-37E27F1BA030}" type="pres">
      <dgm:prSet presAssocID="{5C793C2F-AFCD-41C5-BA66-5BEDD98AF0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0D051-6043-411A-8B7A-31A353237587}" type="pres">
      <dgm:prSet presAssocID="{5C793C2F-AFCD-41C5-BA66-5BEDD98AF0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1D058B-8D57-4E70-95F3-0B743554947D}" type="pres">
      <dgm:prSet presAssocID="{C5538F6B-5D2B-42F8-A8AE-EAB5C76E524A}" presName="sp" presStyleCnt="0"/>
      <dgm:spPr/>
    </dgm:pt>
    <dgm:pt modelId="{57620626-2CD0-4F8A-9111-46E4B2858C86}" type="pres">
      <dgm:prSet presAssocID="{F6C991ED-949F-4E3D-9F35-F617635B1C9F}" presName="composite" presStyleCnt="0"/>
      <dgm:spPr/>
    </dgm:pt>
    <dgm:pt modelId="{F2EDC11D-A242-46BF-A85B-F3B8D7AC75D3}" type="pres">
      <dgm:prSet presAssocID="{F6C991ED-949F-4E3D-9F35-F617635B1C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B9E60-C292-404A-A9E4-EF259E233017}" type="pres">
      <dgm:prSet presAssocID="{F6C991ED-949F-4E3D-9F35-F617635B1C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933C3-3BA1-4F41-BC78-9194EA2C6C56}" type="pres">
      <dgm:prSet presAssocID="{3B833468-5A0D-4F8B-99F5-1464DFEBDADD}" presName="sp" presStyleCnt="0"/>
      <dgm:spPr/>
    </dgm:pt>
    <dgm:pt modelId="{527977E7-9F73-4B7D-AD0E-969EF6A0ED8B}" type="pres">
      <dgm:prSet presAssocID="{6BF1A758-EF6F-4279-BA9C-DA039C10DD3D}" presName="composite" presStyleCnt="0"/>
      <dgm:spPr/>
    </dgm:pt>
    <dgm:pt modelId="{18B28F6F-1892-4C28-B6C4-66E1120776EC}" type="pres">
      <dgm:prSet presAssocID="{6BF1A758-EF6F-4279-BA9C-DA039C10DD3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69F6E-D10F-4E84-9B62-92AC8AD232C7}" type="pres">
      <dgm:prSet presAssocID="{6BF1A758-EF6F-4279-BA9C-DA039C10DD3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5AC7FA-2E23-4210-B421-3D34CA5C1712}" type="presOf" srcId="{48A3A1F6-6279-4AD5-8285-3758D843E609}" destId="{B0369F6E-D10F-4E84-9B62-92AC8AD232C7}" srcOrd="0" destOrd="0" presId="urn:microsoft.com/office/officeart/2005/8/layout/chevron2"/>
    <dgm:cxn modelId="{53A29FDF-398B-4371-88D5-30936155B56C}" type="presOf" srcId="{C622EF88-DD41-458D-A332-99A0BCB6B5E5}" destId="{01F0D051-6043-411A-8B7A-31A353237587}" srcOrd="0" destOrd="0" presId="urn:microsoft.com/office/officeart/2005/8/layout/chevron2"/>
    <dgm:cxn modelId="{C2466035-EC67-4154-8F9A-5641FFC872F0}" srcId="{5C793C2F-AFCD-41C5-BA66-5BEDD98AF0D1}" destId="{334D3924-7801-4810-88E5-3A6BC41C0770}" srcOrd="1" destOrd="0" parTransId="{D5B72962-7F79-4B77-884A-35A2CC9CFC52}" sibTransId="{0370C829-9E58-4EE0-9E1D-63287F6E5458}"/>
    <dgm:cxn modelId="{6F5C7DC5-2E9B-4DF1-BE1A-3EBE27774FBC}" type="presOf" srcId="{1CE5B965-AB04-4449-A65A-90C716B82F4E}" destId="{3E04E53B-3CC6-47A1-82BD-D8D0FF68CDDC}" srcOrd="0" destOrd="0" presId="urn:microsoft.com/office/officeart/2005/8/layout/chevron2"/>
    <dgm:cxn modelId="{54C5AB5D-6F2E-4E90-8EE5-7B6F3F284A0D}" srcId="{F6C991ED-949F-4E3D-9F35-F617635B1C9F}" destId="{9CBC695E-F03B-47E4-AC57-BE96F71E3887}" srcOrd="1" destOrd="0" parTransId="{78B97DFA-FEB2-4702-A397-D8D1118874C8}" sibTransId="{E076D6D9-2940-4C83-8045-C193B60EAB19}"/>
    <dgm:cxn modelId="{A1718318-E55B-415B-A315-64C866A57DAB}" srcId="{6BF1A758-EF6F-4279-BA9C-DA039C10DD3D}" destId="{EE9DE6BE-932F-461D-8F74-BA0920769FEC}" srcOrd="1" destOrd="0" parTransId="{C83497C1-3F31-4906-ABA0-D0F19819F33C}" sibTransId="{BA025475-2618-4FE7-97ED-F08F677CADDC}"/>
    <dgm:cxn modelId="{895FEF7C-5DF5-4142-AAB9-82CC29B73241}" type="presOf" srcId="{F6C991ED-949F-4E3D-9F35-F617635B1C9F}" destId="{F2EDC11D-A242-46BF-A85B-F3B8D7AC75D3}" srcOrd="0" destOrd="0" presId="urn:microsoft.com/office/officeart/2005/8/layout/chevron2"/>
    <dgm:cxn modelId="{E42E2419-C5BA-486F-8E99-0794D03BB5CE}" srcId="{5C793C2F-AFCD-41C5-BA66-5BEDD98AF0D1}" destId="{C622EF88-DD41-458D-A332-99A0BCB6B5E5}" srcOrd="0" destOrd="0" parTransId="{EAA84201-DD93-4755-A27A-9360FA772611}" sibTransId="{E0C0F40C-EB3B-4F89-A676-6D6C04C23C81}"/>
    <dgm:cxn modelId="{F9901851-03E6-4D30-A513-EE596523882D}" type="presOf" srcId="{9CBC695E-F03B-47E4-AC57-BE96F71E3887}" destId="{D84B9E60-C292-404A-A9E4-EF259E233017}" srcOrd="0" destOrd="1" presId="urn:microsoft.com/office/officeart/2005/8/layout/chevron2"/>
    <dgm:cxn modelId="{EA77934B-1188-4DE1-92AA-18407CF55BFE}" type="presOf" srcId="{6BF1A758-EF6F-4279-BA9C-DA039C10DD3D}" destId="{18B28F6F-1892-4C28-B6C4-66E1120776EC}" srcOrd="0" destOrd="0" presId="urn:microsoft.com/office/officeart/2005/8/layout/chevron2"/>
    <dgm:cxn modelId="{62A5FD4E-1CD0-4F70-8E3C-D594B8BDB6CC}" type="presOf" srcId="{EE9DE6BE-932F-461D-8F74-BA0920769FEC}" destId="{B0369F6E-D10F-4E84-9B62-92AC8AD232C7}" srcOrd="0" destOrd="1" presId="urn:microsoft.com/office/officeart/2005/8/layout/chevron2"/>
    <dgm:cxn modelId="{B07B754E-2608-431D-BA2D-88EB527ED242}" srcId="{1CE5B965-AB04-4449-A65A-90C716B82F4E}" destId="{5C793C2F-AFCD-41C5-BA66-5BEDD98AF0D1}" srcOrd="0" destOrd="0" parTransId="{64FB270E-9EA3-4BA5-A16C-59994B9FE790}" sibTransId="{C5538F6B-5D2B-42F8-A8AE-EAB5C76E524A}"/>
    <dgm:cxn modelId="{6A1EDEF6-159C-451E-907E-77DC90EA0A77}" srcId="{1CE5B965-AB04-4449-A65A-90C716B82F4E}" destId="{F6C991ED-949F-4E3D-9F35-F617635B1C9F}" srcOrd="1" destOrd="0" parTransId="{79B488FC-88CC-43DB-B23D-7CBADDD38029}" sibTransId="{3B833468-5A0D-4F8B-99F5-1464DFEBDADD}"/>
    <dgm:cxn modelId="{A786611E-8270-46D4-8C25-1028BCC43038}" srcId="{6BF1A758-EF6F-4279-BA9C-DA039C10DD3D}" destId="{48A3A1F6-6279-4AD5-8285-3758D843E609}" srcOrd="0" destOrd="0" parTransId="{99C2B4D2-FD80-4680-A60E-33E7A330E764}" sibTransId="{7104A411-4A36-4B81-B11A-B388581AB5DC}"/>
    <dgm:cxn modelId="{865D83DB-E985-4297-9ED0-BAA10C9B7384}" type="presOf" srcId="{86C77337-FACB-4969-B8BD-FE4C5CE8CA96}" destId="{D84B9E60-C292-404A-A9E4-EF259E233017}" srcOrd="0" destOrd="0" presId="urn:microsoft.com/office/officeart/2005/8/layout/chevron2"/>
    <dgm:cxn modelId="{F3CA4CB9-F6DE-4088-9B03-75DBA73113E9}" type="presOf" srcId="{5C793C2F-AFCD-41C5-BA66-5BEDD98AF0D1}" destId="{3B1CE6EB-51EA-4B55-AF46-37E27F1BA030}" srcOrd="0" destOrd="0" presId="urn:microsoft.com/office/officeart/2005/8/layout/chevron2"/>
    <dgm:cxn modelId="{CE9DCD77-4D0E-406D-9B9E-426BEE1C1701}" type="presOf" srcId="{334D3924-7801-4810-88E5-3A6BC41C0770}" destId="{01F0D051-6043-411A-8B7A-31A353237587}" srcOrd="0" destOrd="1" presId="urn:microsoft.com/office/officeart/2005/8/layout/chevron2"/>
    <dgm:cxn modelId="{51999799-D25E-49F2-AA46-488763F5E80F}" srcId="{F6C991ED-949F-4E3D-9F35-F617635B1C9F}" destId="{86C77337-FACB-4969-B8BD-FE4C5CE8CA96}" srcOrd="0" destOrd="0" parTransId="{72E30361-85DF-4EB7-B0EA-921B6188633E}" sibTransId="{35FDD145-727C-4E0B-9828-FC6DBE534235}"/>
    <dgm:cxn modelId="{035BA0E5-037A-4312-8012-F505CC47781B}" srcId="{1CE5B965-AB04-4449-A65A-90C716B82F4E}" destId="{6BF1A758-EF6F-4279-BA9C-DA039C10DD3D}" srcOrd="2" destOrd="0" parTransId="{C6A3629E-3604-4B0D-928F-8DA746621B01}" sibTransId="{07275F99-2D1A-404C-A474-8367958EEDB2}"/>
    <dgm:cxn modelId="{E257241C-E026-499F-BD5F-2EF0BE1A242E}" type="presParOf" srcId="{3E04E53B-3CC6-47A1-82BD-D8D0FF68CDDC}" destId="{9B40D93D-DAAB-4C54-B3B4-93B1D20BA923}" srcOrd="0" destOrd="0" presId="urn:microsoft.com/office/officeart/2005/8/layout/chevron2"/>
    <dgm:cxn modelId="{1B67BD50-7F4C-4DAF-8CBF-F4DE20A55309}" type="presParOf" srcId="{9B40D93D-DAAB-4C54-B3B4-93B1D20BA923}" destId="{3B1CE6EB-51EA-4B55-AF46-37E27F1BA030}" srcOrd="0" destOrd="0" presId="urn:microsoft.com/office/officeart/2005/8/layout/chevron2"/>
    <dgm:cxn modelId="{36A565C5-BB23-476C-BF62-D101504533A5}" type="presParOf" srcId="{9B40D93D-DAAB-4C54-B3B4-93B1D20BA923}" destId="{01F0D051-6043-411A-8B7A-31A353237587}" srcOrd="1" destOrd="0" presId="urn:microsoft.com/office/officeart/2005/8/layout/chevron2"/>
    <dgm:cxn modelId="{8FD569C3-FB5E-4006-8195-751201F62A49}" type="presParOf" srcId="{3E04E53B-3CC6-47A1-82BD-D8D0FF68CDDC}" destId="{621D058B-8D57-4E70-95F3-0B743554947D}" srcOrd="1" destOrd="0" presId="urn:microsoft.com/office/officeart/2005/8/layout/chevron2"/>
    <dgm:cxn modelId="{A4838194-F47A-4C67-BC9B-C1429F6F3A99}" type="presParOf" srcId="{3E04E53B-3CC6-47A1-82BD-D8D0FF68CDDC}" destId="{57620626-2CD0-4F8A-9111-46E4B2858C86}" srcOrd="2" destOrd="0" presId="urn:microsoft.com/office/officeart/2005/8/layout/chevron2"/>
    <dgm:cxn modelId="{79B092BA-924A-40C4-A17E-E8A0C0111805}" type="presParOf" srcId="{57620626-2CD0-4F8A-9111-46E4B2858C86}" destId="{F2EDC11D-A242-46BF-A85B-F3B8D7AC75D3}" srcOrd="0" destOrd="0" presId="urn:microsoft.com/office/officeart/2005/8/layout/chevron2"/>
    <dgm:cxn modelId="{07D41DFE-F8DC-4E9B-A774-2064F906874B}" type="presParOf" srcId="{57620626-2CD0-4F8A-9111-46E4B2858C86}" destId="{D84B9E60-C292-404A-A9E4-EF259E233017}" srcOrd="1" destOrd="0" presId="urn:microsoft.com/office/officeart/2005/8/layout/chevron2"/>
    <dgm:cxn modelId="{ABE6C9A1-95B9-4315-A6DF-58084930D404}" type="presParOf" srcId="{3E04E53B-3CC6-47A1-82BD-D8D0FF68CDDC}" destId="{9E4933C3-3BA1-4F41-BC78-9194EA2C6C56}" srcOrd="3" destOrd="0" presId="urn:microsoft.com/office/officeart/2005/8/layout/chevron2"/>
    <dgm:cxn modelId="{1178C528-6654-4C35-992E-6B0CB83E3F23}" type="presParOf" srcId="{3E04E53B-3CC6-47A1-82BD-D8D0FF68CDDC}" destId="{527977E7-9F73-4B7D-AD0E-969EF6A0ED8B}" srcOrd="4" destOrd="0" presId="urn:microsoft.com/office/officeart/2005/8/layout/chevron2"/>
    <dgm:cxn modelId="{C6DE5D1B-1AB1-426B-9F98-9BCF9A9D4681}" type="presParOf" srcId="{527977E7-9F73-4B7D-AD0E-969EF6A0ED8B}" destId="{18B28F6F-1892-4C28-B6C4-66E1120776EC}" srcOrd="0" destOrd="0" presId="urn:microsoft.com/office/officeart/2005/8/layout/chevron2"/>
    <dgm:cxn modelId="{C618F4E3-BAF8-4B88-B1BC-B3655BE73700}" type="presParOf" srcId="{527977E7-9F73-4B7D-AD0E-969EF6A0ED8B}" destId="{B0369F6E-D10F-4E84-9B62-92AC8AD232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7AB368D-2404-45BB-8B8F-FAD1EE3DE9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C99FA-BE89-4267-9B90-80F354AC57B9}">
      <dgm:prSet phldrT="[文本]"/>
      <dgm:spPr/>
      <dgm:t>
        <a:bodyPr/>
        <a:lstStyle/>
        <a:p>
          <a:r>
            <a:rPr lang="zh-CN" altLang="en-US" dirty="0" smtClean="0"/>
            <a:t>添加</a:t>
          </a:r>
          <a:r>
            <a:rPr lang="en-US" altLang="zh-CN" dirty="0" smtClean="0"/>
            <a:t>Zigbee</a:t>
          </a:r>
          <a:r>
            <a:rPr lang="zh-CN" altLang="en-US" dirty="0" smtClean="0"/>
            <a:t>传感器</a:t>
          </a:r>
          <a:endParaRPr lang="zh-CN" altLang="en-US" dirty="0"/>
        </a:p>
      </dgm:t>
    </dgm:pt>
    <dgm:pt modelId="{0C77DDE8-B285-4F15-9EF2-8697F7BD2A7F}" type="parTrans" cxnId="{4A4707BD-8525-49B1-87CF-976F77A84FA0}">
      <dgm:prSet/>
      <dgm:spPr/>
      <dgm:t>
        <a:bodyPr/>
        <a:lstStyle/>
        <a:p>
          <a:endParaRPr lang="zh-CN" altLang="en-US"/>
        </a:p>
      </dgm:t>
    </dgm:pt>
    <dgm:pt modelId="{20731ED6-D72E-47D8-9F6D-45BB0FA50F74}" type="sibTrans" cxnId="{4A4707BD-8525-49B1-87CF-976F77A84FA0}">
      <dgm:prSet/>
      <dgm:spPr/>
      <dgm:t>
        <a:bodyPr/>
        <a:lstStyle/>
        <a:p>
          <a:endParaRPr lang="zh-CN" altLang="en-US"/>
        </a:p>
      </dgm:t>
    </dgm:pt>
    <dgm:pt modelId="{8BA3C9F7-1B10-4864-B0C4-4F650D93C2E3}">
      <dgm:prSet phldrT="[文本]"/>
      <dgm:spPr/>
      <dgm:t>
        <a:bodyPr/>
        <a:lstStyle/>
        <a:p>
          <a:r>
            <a:rPr lang="zh-CN" altLang="en-US" dirty="0" smtClean="0"/>
            <a:t>测试方案</a:t>
          </a:r>
          <a:endParaRPr lang="zh-CN" altLang="en-US" dirty="0"/>
        </a:p>
      </dgm:t>
    </dgm:pt>
    <dgm:pt modelId="{A6C5D66C-3836-4B80-90C9-C37B1F69F5B1}" type="parTrans" cxnId="{C2DC0F54-96A0-4FB0-8A9E-76364402D2EA}">
      <dgm:prSet/>
      <dgm:spPr/>
      <dgm:t>
        <a:bodyPr/>
        <a:lstStyle/>
        <a:p>
          <a:endParaRPr lang="zh-CN" altLang="en-US"/>
        </a:p>
      </dgm:t>
    </dgm:pt>
    <dgm:pt modelId="{2B7CD9EE-A2CE-4A61-93C0-6EFF8BFC813F}" type="sibTrans" cxnId="{C2DC0F54-96A0-4FB0-8A9E-76364402D2EA}">
      <dgm:prSet/>
      <dgm:spPr/>
      <dgm:t>
        <a:bodyPr/>
        <a:lstStyle/>
        <a:p>
          <a:endParaRPr lang="zh-CN" altLang="en-US"/>
        </a:p>
      </dgm:t>
    </dgm:pt>
    <dgm:pt modelId="{FA4C7743-1CB3-406B-99EF-BEE8F05EA55C}">
      <dgm:prSet phldrT="[文本]"/>
      <dgm:spPr/>
      <dgm:t>
        <a:bodyPr/>
        <a:lstStyle/>
        <a:p>
          <a:r>
            <a:rPr lang="zh-CN" altLang="en-US" dirty="0" smtClean="0"/>
            <a:t>测试结果</a:t>
          </a:r>
          <a:endParaRPr lang="zh-CN" altLang="en-US" dirty="0"/>
        </a:p>
      </dgm:t>
    </dgm:pt>
    <dgm:pt modelId="{F4746E1A-E394-43E1-9FE4-3C8F350FA3E2}" type="parTrans" cxnId="{5F409E17-2152-48F2-B45F-3BDEB20A565F}">
      <dgm:prSet/>
      <dgm:spPr/>
      <dgm:t>
        <a:bodyPr/>
        <a:lstStyle/>
        <a:p>
          <a:endParaRPr lang="zh-CN" altLang="en-US"/>
        </a:p>
      </dgm:t>
    </dgm:pt>
    <dgm:pt modelId="{6B51F418-F3ED-4B7E-A2F3-98023AF100E8}" type="sibTrans" cxnId="{5F409E17-2152-48F2-B45F-3BDEB20A565F}">
      <dgm:prSet/>
      <dgm:spPr/>
      <dgm:t>
        <a:bodyPr/>
        <a:lstStyle/>
        <a:p>
          <a:endParaRPr lang="zh-CN" altLang="en-US"/>
        </a:p>
      </dgm:t>
    </dgm:pt>
    <dgm:pt modelId="{47962A82-9643-4860-AC6F-8FCBEF1BBE32}" type="pres">
      <dgm:prSet presAssocID="{E7AB368D-2404-45BB-8B8F-FAD1EE3DE9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265D93-012E-449F-BC58-024189F352D0}" type="pres">
      <dgm:prSet presAssocID="{EB1C99FA-BE89-4267-9B90-80F354AC57B9}" presName="parentLin" presStyleCnt="0"/>
      <dgm:spPr/>
    </dgm:pt>
    <dgm:pt modelId="{D290C8A0-8564-4DE7-AF21-9D48C08A86F9}" type="pres">
      <dgm:prSet presAssocID="{EB1C99FA-BE89-4267-9B90-80F354AC57B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C1145FE-7388-4648-8C9A-E43901F8FCBB}" type="pres">
      <dgm:prSet presAssocID="{EB1C99FA-BE89-4267-9B90-80F354AC57B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2FA6-3DBF-4570-95A3-71E64F592781}" type="pres">
      <dgm:prSet presAssocID="{EB1C99FA-BE89-4267-9B90-80F354AC57B9}" presName="negativeSpace" presStyleCnt="0"/>
      <dgm:spPr/>
    </dgm:pt>
    <dgm:pt modelId="{FC0464F4-22B6-4E76-AE51-A722B3E7D21F}" type="pres">
      <dgm:prSet presAssocID="{EB1C99FA-BE89-4267-9B90-80F354AC57B9}" presName="childText" presStyleLbl="conFgAcc1" presStyleIdx="0" presStyleCnt="3">
        <dgm:presLayoutVars>
          <dgm:bulletEnabled val="1"/>
        </dgm:presLayoutVars>
      </dgm:prSet>
      <dgm:spPr/>
    </dgm:pt>
    <dgm:pt modelId="{2C39E956-C4C1-4B65-99AB-52BDD12DAACF}" type="pres">
      <dgm:prSet presAssocID="{20731ED6-D72E-47D8-9F6D-45BB0FA50F74}" presName="spaceBetweenRectangles" presStyleCnt="0"/>
      <dgm:spPr/>
    </dgm:pt>
    <dgm:pt modelId="{0BB42A3F-FECA-46C1-B245-56A61613DCBB}" type="pres">
      <dgm:prSet presAssocID="{8BA3C9F7-1B10-4864-B0C4-4F650D93C2E3}" presName="parentLin" presStyleCnt="0"/>
      <dgm:spPr/>
    </dgm:pt>
    <dgm:pt modelId="{DF35DAF3-40A1-451F-97BD-175CF9F2A451}" type="pres">
      <dgm:prSet presAssocID="{8BA3C9F7-1B10-4864-B0C4-4F650D93C2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FB9FE-994E-4559-9C0D-1C2528B44CBE}" type="pres">
      <dgm:prSet presAssocID="{8BA3C9F7-1B10-4864-B0C4-4F650D93C2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0305C-41E5-4977-8834-E56EF33F0661}" type="pres">
      <dgm:prSet presAssocID="{8BA3C9F7-1B10-4864-B0C4-4F650D93C2E3}" presName="negativeSpace" presStyleCnt="0"/>
      <dgm:spPr/>
    </dgm:pt>
    <dgm:pt modelId="{3166BF02-F4F7-47B1-A714-D794232F04EE}" type="pres">
      <dgm:prSet presAssocID="{8BA3C9F7-1B10-4864-B0C4-4F650D93C2E3}" presName="childText" presStyleLbl="conFgAcc1" presStyleIdx="1" presStyleCnt="3">
        <dgm:presLayoutVars>
          <dgm:bulletEnabled val="1"/>
        </dgm:presLayoutVars>
      </dgm:prSet>
      <dgm:spPr/>
    </dgm:pt>
    <dgm:pt modelId="{6B783576-F719-445A-AF90-97673693DA85}" type="pres">
      <dgm:prSet presAssocID="{2B7CD9EE-A2CE-4A61-93C0-6EFF8BFC813F}" presName="spaceBetweenRectangles" presStyleCnt="0"/>
      <dgm:spPr/>
    </dgm:pt>
    <dgm:pt modelId="{DCC0DA2C-FCE6-482F-AE23-99FABC0B0BF4}" type="pres">
      <dgm:prSet presAssocID="{FA4C7743-1CB3-406B-99EF-BEE8F05EA55C}" presName="parentLin" presStyleCnt="0"/>
      <dgm:spPr/>
    </dgm:pt>
    <dgm:pt modelId="{DF1BFBA8-D6A2-48C0-AE53-4AA758B54752}" type="pres">
      <dgm:prSet presAssocID="{FA4C7743-1CB3-406B-99EF-BEE8F05EA55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B83C2C6-B1ED-43CA-9F06-4565F493E6B1}" type="pres">
      <dgm:prSet presAssocID="{FA4C7743-1CB3-406B-99EF-BEE8F05EA5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D33C88-DA4C-4B49-AC5F-D0E6F7D0DA2A}" type="pres">
      <dgm:prSet presAssocID="{FA4C7743-1CB3-406B-99EF-BEE8F05EA55C}" presName="negativeSpace" presStyleCnt="0"/>
      <dgm:spPr/>
    </dgm:pt>
    <dgm:pt modelId="{DCEF5220-2688-44DC-BD27-1E9560CA6B28}" type="pres">
      <dgm:prSet presAssocID="{FA4C7743-1CB3-406B-99EF-BEE8F05EA5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F979F1-12C2-498C-85C4-F061AF67FEBD}" type="presOf" srcId="{E7AB368D-2404-45BB-8B8F-FAD1EE3DE9C2}" destId="{47962A82-9643-4860-AC6F-8FCBEF1BBE32}" srcOrd="0" destOrd="0" presId="urn:microsoft.com/office/officeart/2005/8/layout/list1"/>
    <dgm:cxn modelId="{EB14FFA2-A0BA-4336-BFF9-F9BC101735B6}" type="presOf" srcId="{FA4C7743-1CB3-406B-99EF-BEE8F05EA55C}" destId="{DF1BFBA8-D6A2-48C0-AE53-4AA758B54752}" srcOrd="0" destOrd="0" presId="urn:microsoft.com/office/officeart/2005/8/layout/list1"/>
    <dgm:cxn modelId="{98C3F5F4-19AA-4F3F-AC2E-0467A84C266F}" type="presOf" srcId="{8BA3C9F7-1B10-4864-B0C4-4F650D93C2E3}" destId="{DF35DAF3-40A1-451F-97BD-175CF9F2A451}" srcOrd="0" destOrd="0" presId="urn:microsoft.com/office/officeart/2005/8/layout/list1"/>
    <dgm:cxn modelId="{FF4336FD-185D-4C91-B1F3-A725668DFF5C}" type="presOf" srcId="{EB1C99FA-BE89-4267-9B90-80F354AC57B9}" destId="{5C1145FE-7388-4648-8C9A-E43901F8FCBB}" srcOrd="1" destOrd="0" presId="urn:microsoft.com/office/officeart/2005/8/layout/list1"/>
    <dgm:cxn modelId="{3AF1A40E-80D7-47B6-98A0-F797B3BD3E05}" type="presOf" srcId="{FA4C7743-1CB3-406B-99EF-BEE8F05EA55C}" destId="{6B83C2C6-B1ED-43CA-9F06-4565F493E6B1}" srcOrd="1" destOrd="0" presId="urn:microsoft.com/office/officeart/2005/8/layout/list1"/>
    <dgm:cxn modelId="{5F409E17-2152-48F2-B45F-3BDEB20A565F}" srcId="{E7AB368D-2404-45BB-8B8F-FAD1EE3DE9C2}" destId="{FA4C7743-1CB3-406B-99EF-BEE8F05EA55C}" srcOrd="2" destOrd="0" parTransId="{F4746E1A-E394-43E1-9FE4-3C8F350FA3E2}" sibTransId="{6B51F418-F3ED-4B7E-A2F3-98023AF100E8}"/>
    <dgm:cxn modelId="{1A1A66CC-84F6-43B9-A015-571C9DCD13FD}" type="presOf" srcId="{EB1C99FA-BE89-4267-9B90-80F354AC57B9}" destId="{D290C8A0-8564-4DE7-AF21-9D48C08A86F9}" srcOrd="0" destOrd="0" presId="urn:microsoft.com/office/officeart/2005/8/layout/list1"/>
    <dgm:cxn modelId="{C2DC0F54-96A0-4FB0-8A9E-76364402D2EA}" srcId="{E7AB368D-2404-45BB-8B8F-FAD1EE3DE9C2}" destId="{8BA3C9F7-1B10-4864-B0C4-4F650D93C2E3}" srcOrd="1" destOrd="0" parTransId="{A6C5D66C-3836-4B80-90C9-C37B1F69F5B1}" sibTransId="{2B7CD9EE-A2CE-4A61-93C0-6EFF8BFC813F}"/>
    <dgm:cxn modelId="{4A4707BD-8525-49B1-87CF-976F77A84FA0}" srcId="{E7AB368D-2404-45BB-8B8F-FAD1EE3DE9C2}" destId="{EB1C99FA-BE89-4267-9B90-80F354AC57B9}" srcOrd="0" destOrd="0" parTransId="{0C77DDE8-B285-4F15-9EF2-8697F7BD2A7F}" sibTransId="{20731ED6-D72E-47D8-9F6D-45BB0FA50F74}"/>
    <dgm:cxn modelId="{94746944-D759-4DE3-B2B4-A071D164B98C}" type="presOf" srcId="{8BA3C9F7-1B10-4864-B0C4-4F650D93C2E3}" destId="{14FFB9FE-994E-4559-9C0D-1C2528B44CBE}" srcOrd="1" destOrd="0" presId="urn:microsoft.com/office/officeart/2005/8/layout/list1"/>
    <dgm:cxn modelId="{03033700-1495-4999-889A-65CCC5858FC3}" type="presParOf" srcId="{47962A82-9643-4860-AC6F-8FCBEF1BBE32}" destId="{3F265D93-012E-449F-BC58-024189F352D0}" srcOrd="0" destOrd="0" presId="urn:microsoft.com/office/officeart/2005/8/layout/list1"/>
    <dgm:cxn modelId="{E1BCFC7E-9D26-405F-8AEA-A1C3174C1B3F}" type="presParOf" srcId="{3F265D93-012E-449F-BC58-024189F352D0}" destId="{D290C8A0-8564-4DE7-AF21-9D48C08A86F9}" srcOrd="0" destOrd="0" presId="urn:microsoft.com/office/officeart/2005/8/layout/list1"/>
    <dgm:cxn modelId="{3725FC64-3FEF-486D-B8DB-5063E4E93824}" type="presParOf" srcId="{3F265D93-012E-449F-BC58-024189F352D0}" destId="{5C1145FE-7388-4648-8C9A-E43901F8FCBB}" srcOrd="1" destOrd="0" presId="urn:microsoft.com/office/officeart/2005/8/layout/list1"/>
    <dgm:cxn modelId="{E35066D6-2DC2-4433-82EB-4B01CD452522}" type="presParOf" srcId="{47962A82-9643-4860-AC6F-8FCBEF1BBE32}" destId="{D72C2FA6-3DBF-4570-95A3-71E64F592781}" srcOrd="1" destOrd="0" presId="urn:microsoft.com/office/officeart/2005/8/layout/list1"/>
    <dgm:cxn modelId="{EB14AC46-9B08-427C-AAD5-2BA3B7020D53}" type="presParOf" srcId="{47962A82-9643-4860-AC6F-8FCBEF1BBE32}" destId="{FC0464F4-22B6-4E76-AE51-A722B3E7D21F}" srcOrd="2" destOrd="0" presId="urn:microsoft.com/office/officeart/2005/8/layout/list1"/>
    <dgm:cxn modelId="{7E42C51D-4932-4878-8458-FEAA16AA94AD}" type="presParOf" srcId="{47962A82-9643-4860-AC6F-8FCBEF1BBE32}" destId="{2C39E956-C4C1-4B65-99AB-52BDD12DAACF}" srcOrd="3" destOrd="0" presId="urn:microsoft.com/office/officeart/2005/8/layout/list1"/>
    <dgm:cxn modelId="{62EF14E3-D881-40E9-BBCF-4E9E8F2C235E}" type="presParOf" srcId="{47962A82-9643-4860-AC6F-8FCBEF1BBE32}" destId="{0BB42A3F-FECA-46C1-B245-56A61613DCBB}" srcOrd="4" destOrd="0" presId="urn:microsoft.com/office/officeart/2005/8/layout/list1"/>
    <dgm:cxn modelId="{AB04825D-DD45-43B4-8D3C-92F799F8535F}" type="presParOf" srcId="{0BB42A3F-FECA-46C1-B245-56A61613DCBB}" destId="{DF35DAF3-40A1-451F-97BD-175CF9F2A451}" srcOrd="0" destOrd="0" presId="urn:microsoft.com/office/officeart/2005/8/layout/list1"/>
    <dgm:cxn modelId="{E822C5A0-0AF3-4F18-B0E6-CC42A6D2D7E5}" type="presParOf" srcId="{0BB42A3F-FECA-46C1-B245-56A61613DCBB}" destId="{14FFB9FE-994E-4559-9C0D-1C2528B44CBE}" srcOrd="1" destOrd="0" presId="urn:microsoft.com/office/officeart/2005/8/layout/list1"/>
    <dgm:cxn modelId="{DBF525D4-8ADA-4B36-B5CB-785DD3848B75}" type="presParOf" srcId="{47962A82-9643-4860-AC6F-8FCBEF1BBE32}" destId="{D830305C-41E5-4977-8834-E56EF33F0661}" srcOrd="5" destOrd="0" presId="urn:microsoft.com/office/officeart/2005/8/layout/list1"/>
    <dgm:cxn modelId="{D6A8315F-41F1-4BB4-8E9B-86EAA3029AD6}" type="presParOf" srcId="{47962A82-9643-4860-AC6F-8FCBEF1BBE32}" destId="{3166BF02-F4F7-47B1-A714-D794232F04EE}" srcOrd="6" destOrd="0" presId="urn:microsoft.com/office/officeart/2005/8/layout/list1"/>
    <dgm:cxn modelId="{F6C0F2BC-8910-4CD6-B57F-372F0D9E36D0}" type="presParOf" srcId="{47962A82-9643-4860-AC6F-8FCBEF1BBE32}" destId="{6B783576-F719-445A-AF90-97673693DA85}" srcOrd="7" destOrd="0" presId="urn:microsoft.com/office/officeart/2005/8/layout/list1"/>
    <dgm:cxn modelId="{C68570F4-31E7-4942-B526-B8BD9BE69DE9}" type="presParOf" srcId="{47962A82-9643-4860-AC6F-8FCBEF1BBE32}" destId="{DCC0DA2C-FCE6-482F-AE23-99FABC0B0BF4}" srcOrd="8" destOrd="0" presId="urn:microsoft.com/office/officeart/2005/8/layout/list1"/>
    <dgm:cxn modelId="{41C69C8B-A962-4ABA-91BC-95A2A55D744A}" type="presParOf" srcId="{DCC0DA2C-FCE6-482F-AE23-99FABC0B0BF4}" destId="{DF1BFBA8-D6A2-48C0-AE53-4AA758B54752}" srcOrd="0" destOrd="0" presId="urn:microsoft.com/office/officeart/2005/8/layout/list1"/>
    <dgm:cxn modelId="{65857389-9AF8-48CF-A015-C3D1243D11A9}" type="presParOf" srcId="{DCC0DA2C-FCE6-482F-AE23-99FABC0B0BF4}" destId="{6B83C2C6-B1ED-43CA-9F06-4565F493E6B1}" srcOrd="1" destOrd="0" presId="urn:microsoft.com/office/officeart/2005/8/layout/list1"/>
    <dgm:cxn modelId="{CA80E885-05C3-45E0-8D9A-65C11BB8C805}" type="presParOf" srcId="{47962A82-9643-4860-AC6F-8FCBEF1BBE32}" destId="{DDD33C88-DA4C-4B49-AC5F-D0E6F7D0DA2A}" srcOrd="9" destOrd="0" presId="urn:microsoft.com/office/officeart/2005/8/layout/list1"/>
    <dgm:cxn modelId="{104194E5-839D-4423-BC9F-011BE5E88AB8}" type="presParOf" srcId="{47962A82-9643-4860-AC6F-8FCBEF1BBE32}" destId="{DCEF5220-2688-44DC-BD27-1E9560CA6B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85DF72-F9A1-405A-A885-312115937F3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F50A1C-CA0B-4FEC-B0CE-33413C0AAAE0}">
      <dgm:prSet phldrT="[文本]"/>
      <dgm:spPr/>
      <dgm:t>
        <a:bodyPr/>
        <a:lstStyle/>
        <a:p>
          <a:r>
            <a:rPr lang="zh-CN" altLang="en-US" dirty="0" smtClean="0"/>
            <a:t>安防系统</a:t>
          </a:r>
          <a:endParaRPr lang="zh-CN" altLang="en-US" dirty="0"/>
        </a:p>
      </dgm:t>
    </dgm:pt>
    <dgm:pt modelId="{0EC4E70A-CDE7-44F9-A5CF-547EBD4C8772}" type="parTrans" cxnId="{BCF59F05-8F63-4501-8597-5A167AF907F1}">
      <dgm:prSet/>
      <dgm:spPr/>
      <dgm:t>
        <a:bodyPr/>
        <a:lstStyle/>
        <a:p>
          <a:endParaRPr lang="zh-CN" altLang="en-US"/>
        </a:p>
      </dgm:t>
    </dgm:pt>
    <dgm:pt modelId="{A80DF9A0-B590-4363-B9BC-E1E2A7891184}" type="sibTrans" cxnId="{BCF59F05-8F63-4501-8597-5A167AF907F1}">
      <dgm:prSet/>
      <dgm:spPr/>
      <dgm:t>
        <a:bodyPr/>
        <a:lstStyle/>
        <a:p>
          <a:endParaRPr lang="zh-CN" altLang="en-US"/>
        </a:p>
      </dgm:t>
    </dgm:pt>
    <dgm:pt modelId="{41EF76EE-4C03-4331-B630-5F0073296F3E}">
      <dgm:prSet phldrT="[文本]"/>
      <dgm:spPr/>
      <dgm:t>
        <a:bodyPr/>
        <a:lstStyle/>
        <a:p>
          <a:r>
            <a:rPr lang="zh-CN" altLang="en-US" dirty="0" smtClean="0"/>
            <a:t>门磁</a:t>
          </a:r>
          <a:endParaRPr lang="zh-CN" altLang="en-US" dirty="0"/>
        </a:p>
      </dgm:t>
    </dgm:pt>
    <dgm:pt modelId="{70DD429E-B4DB-435A-B266-3C3373943895}" type="parTrans" cxnId="{FD24AD5F-1E0B-4185-8AD7-6C948FB70D56}">
      <dgm:prSet/>
      <dgm:spPr/>
      <dgm:t>
        <a:bodyPr/>
        <a:lstStyle/>
        <a:p>
          <a:endParaRPr lang="zh-CN" altLang="en-US"/>
        </a:p>
      </dgm:t>
    </dgm:pt>
    <dgm:pt modelId="{193E310B-77AF-472D-B6F7-627928173847}" type="sibTrans" cxnId="{FD24AD5F-1E0B-4185-8AD7-6C948FB70D56}">
      <dgm:prSet/>
      <dgm:spPr/>
      <dgm:t>
        <a:bodyPr/>
        <a:lstStyle/>
        <a:p>
          <a:endParaRPr lang="zh-CN" altLang="en-US"/>
        </a:p>
      </dgm:t>
    </dgm:pt>
    <dgm:pt modelId="{8EC42954-7436-4673-B595-10E8C4DB0CF5}">
      <dgm:prSet phldrT="[文本]"/>
      <dgm:spPr/>
      <dgm:t>
        <a:bodyPr/>
        <a:lstStyle/>
        <a:p>
          <a:r>
            <a:rPr lang="zh-CN" altLang="en-US" dirty="0" smtClean="0"/>
            <a:t>人体感应</a:t>
          </a:r>
          <a:endParaRPr lang="zh-CN" altLang="en-US" dirty="0"/>
        </a:p>
      </dgm:t>
    </dgm:pt>
    <dgm:pt modelId="{01565D1F-4615-4809-A86D-42D8125EE745}" type="parTrans" cxnId="{048015A1-071A-4840-A255-E6F0E50A29F1}">
      <dgm:prSet/>
      <dgm:spPr/>
      <dgm:t>
        <a:bodyPr/>
        <a:lstStyle/>
        <a:p>
          <a:endParaRPr lang="zh-CN" altLang="en-US"/>
        </a:p>
      </dgm:t>
    </dgm:pt>
    <dgm:pt modelId="{6D688F79-E6A4-47C5-A39A-5AB2708EE1E6}" type="sibTrans" cxnId="{048015A1-071A-4840-A255-E6F0E50A29F1}">
      <dgm:prSet/>
      <dgm:spPr/>
      <dgm:t>
        <a:bodyPr/>
        <a:lstStyle/>
        <a:p>
          <a:endParaRPr lang="zh-CN" altLang="en-US"/>
        </a:p>
      </dgm:t>
    </dgm:pt>
    <dgm:pt modelId="{A361D5E4-0666-464B-94AD-7722F6C1BBAA}">
      <dgm:prSet phldrT="[文本]"/>
      <dgm:spPr/>
      <dgm:t>
        <a:bodyPr/>
        <a:lstStyle/>
        <a:p>
          <a:r>
            <a:rPr lang="zh-CN" altLang="en-US" dirty="0" smtClean="0"/>
            <a:t>水浸检测</a:t>
          </a:r>
          <a:endParaRPr lang="zh-CN" altLang="en-US" dirty="0"/>
        </a:p>
      </dgm:t>
    </dgm:pt>
    <dgm:pt modelId="{02B120FE-87D9-4B86-AE42-1E191459BA32}" type="parTrans" cxnId="{89132943-5FDB-4C80-9475-FCB5A9E1C814}">
      <dgm:prSet/>
      <dgm:spPr/>
      <dgm:t>
        <a:bodyPr/>
        <a:lstStyle/>
        <a:p>
          <a:endParaRPr lang="zh-CN" altLang="en-US"/>
        </a:p>
      </dgm:t>
    </dgm:pt>
    <dgm:pt modelId="{62141524-8174-4BE5-8F38-E9C4FC5FACB4}" type="sibTrans" cxnId="{89132943-5FDB-4C80-9475-FCB5A9E1C814}">
      <dgm:prSet/>
      <dgm:spPr/>
      <dgm:t>
        <a:bodyPr/>
        <a:lstStyle/>
        <a:p>
          <a:endParaRPr lang="zh-CN" altLang="en-US"/>
        </a:p>
      </dgm:t>
    </dgm:pt>
    <dgm:pt modelId="{309B14C4-680B-470B-8B27-37871BA37C33}">
      <dgm:prSet phldrT="[文本]"/>
      <dgm:spPr/>
      <dgm:t>
        <a:bodyPr/>
        <a:lstStyle/>
        <a:p>
          <a:r>
            <a:rPr lang="zh-CN" altLang="en-US" dirty="0" smtClean="0"/>
            <a:t>烟雾检测</a:t>
          </a:r>
          <a:endParaRPr lang="zh-CN" altLang="en-US" dirty="0"/>
        </a:p>
      </dgm:t>
    </dgm:pt>
    <dgm:pt modelId="{32CCD09E-A7D2-4937-A203-63903ABED3D4}" type="parTrans" cxnId="{13528BB3-DACA-41C3-BEBD-33D9DB5AA03B}">
      <dgm:prSet/>
      <dgm:spPr/>
      <dgm:t>
        <a:bodyPr/>
        <a:lstStyle/>
        <a:p>
          <a:endParaRPr lang="zh-CN" altLang="en-US"/>
        </a:p>
      </dgm:t>
    </dgm:pt>
    <dgm:pt modelId="{7D8C63AB-900E-4056-B4E0-72D613EF6777}" type="sibTrans" cxnId="{13528BB3-DACA-41C3-BEBD-33D9DB5AA03B}">
      <dgm:prSet/>
      <dgm:spPr/>
      <dgm:t>
        <a:bodyPr/>
        <a:lstStyle/>
        <a:p>
          <a:endParaRPr lang="zh-CN" altLang="en-US"/>
        </a:p>
      </dgm:t>
    </dgm:pt>
    <dgm:pt modelId="{62E5E38C-C42C-4C99-B9A5-A09CF12FAA38}">
      <dgm:prSet phldrT="[文本]"/>
      <dgm:spPr/>
      <dgm:t>
        <a:bodyPr/>
        <a:lstStyle/>
        <a:p>
          <a:r>
            <a:rPr lang="zh-CN" altLang="en-US" dirty="0" smtClean="0"/>
            <a:t>易燃气体检测</a:t>
          </a:r>
          <a:endParaRPr lang="zh-CN" altLang="en-US" dirty="0"/>
        </a:p>
      </dgm:t>
    </dgm:pt>
    <dgm:pt modelId="{CD489567-7A85-4E37-9A2C-7464112F2CC0}" type="parTrans" cxnId="{FBADBF7E-495F-435B-91C5-E27AE67025A2}">
      <dgm:prSet/>
      <dgm:spPr/>
      <dgm:t>
        <a:bodyPr/>
        <a:lstStyle/>
        <a:p>
          <a:endParaRPr lang="zh-CN" altLang="en-US"/>
        </a:p>
      </dgm:t>
    </dgm:pt>
    <dgm:pt modelId="{5B4AA6F6-7192-4E03-B362-8E5D87841A53}" type="sibTrans" cxnId="{FBADBF7E-495F-435B-91C5-E27AE67025A2}">
      <dgm:prSet/>
      <dgm:spPr/>
      <dgm:t>
        <a:bodyPr/>
        <a:lstStyle/>
        <a:p>
          <a:endParaRPr lang="zh-CN" altLang="en-US"/>
        </a:p>
      </dgm:t>
    </dgm:pt>
    <dgm:pt modelId="{2702089E-D709-40E1-850C-8CC8E19637BB}" type="pres">
      <dgm:prSet presAssocID="{E685DF72-F9A1-405A-A885-312115937F3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98EE56-DD31-4DC5-9C26-A09A0085E19F}" type="pres">
      <dgm:prSet presAssocID="{8CF50A1C-CA0B-4FEC-B0CE-33413C0AAAE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6F8650C-6B66-4F68-AE51-37778FF8E614}" type="pres">
      <dgm:prSet presAssocID="{41EF76EE-4C03-4331-B630-5F0073296F3E}" presName="node" presStyleLbl="node1" presStyleIdx="0" presStyleCnt="5">
        <dgm:presLayoutVars>
          <dgm:bulletEnabled val="1"/>
        </dgm:presLayoutVars>
      </dgm:prSet>
      <dgm:spPr/>
    </dgm:pt>
    <dgm:pt modelId="{E1AED83E-4BF2-48D0-9F8D-98CA3D9418A9}" type="pres">
      <dgm:prSet presAssocID="{41EF76EE-4C03-4331-B630-5F0073296F3E}" presName="dummy" presStyleCnt="0"/>
      <dgm:spPr/>
    </dgm:pt>
    <dgm:pt modelId="{BAA6E316-8A5A-4026-9491-062A66C55567}" type="pres">
      <dgm:prSet presAssocID="{193E310B-77AF-472D-B6F7-627928173847}" presName="sibTrans" presStyleLbl="sibTrans2D1" presStyleIdx="0" presStyleCnt="5"/>
      <dgm:spPr/>
    </dgm:pt>
    <dgm:pt modelId="{43088C48-33E6-4CAE-9171-5CBCCB59D556}" type="pres">
      <dgm:prSet presAssocID="{8EC42954-7436-4673-B595-10E8C4DB0CF5}" presName="node" presStyleLbl="node1" presStyleIdx="1" presStyleCnt="5">
        <dgm:presLayoutVars>
          <dgm:bulletEnabled val="1"/>
        </dgm:presLayoutVars>
      </dgm:prSet>
      <dgm:spPr/>
    </dgm:pt>
    <dgm:pt modelId="{E4E54914-949C-48A3-A3C3-E50C25E3B397}" type="pres">
      <dgm:prSet presAssocID="{8EC42954-7436-4673-B595-10E8C4DB0CF5}" presName="dummy" presStyleCnt="0"/>
      <dgm:spPr/>
    </dgm:pt>
    <dgm:pt modelId="{0050C73F-1848-41AB-B68F-A90DFF193D26}" type="pres">
      <dgm:prSet presAssocID="{6D688F79-E6A4-47C5-A39A-5AB2708EE1E6}" presName="sibTrans" presStyleLbl="sibTrans2D1" presStyleIdx="1" presStyleCnt="5"/>
      <dgm:spPr/>
    </dgm:pt>
    <dgm:pt modelId="{580EBD19-9210-48A5-9E1A-C0758ECE9B85}" type="pres">
      <dgm:prSet presAssocID="{A361D5E4-0666-464B-94AD-7722F6C1BBAA}" presName="node" presStyleLbl="node1" presStyleIdx="2" presStyleCnt="5">
        <dgm:presLayoutVars>
          <dgm:bulletEnabled val="1"/>
        </dgm:presLayoutVars>
      </dgm:prSet>
      <dgm:spPr/>
    </dgm:pt>
    <dgm:pt modelId="{66A211B7-EF6E-45BE-9869-DFA625BA8590}" type="pres">
      <dgm:prSet presAssocID="{A361D5E4-0666-464B-94AD-7722F6C1BBAA}" presName="dummy" presStyleCnt="0"/>
      <dgm:spPr/>
    </dgm:pt>
    <dgm:pt modelId="{12C1B9AC-6944-4CC3-8246-23309377E866}" type="pres">
      <dgm:prSet presAssocID="{62141524-8174-4BE5-8F38-E9C4FC5FACB4}" presName="sibTrans" presStyleLbl="sibTrans2D1" presStyleIdx="2" presStyleCnt="5"/>
      <dgm:spPr/>
    </dgm:pt>
    <dgm:pt modelId="{6B6D4B03-E40F-4940-A133-8227C567496F}" type="pres">
      <dgm:prSet presAssocID="{309B14C4-680B-470B-8B27-37871BA37C33}" presName="node" presStyleLbl="node1" presStyleIdx="3" presStyleCnt="5">
        <dgm:presLayoutVars>
          <dgm:bulletEnabled val="1"/>
        </dgm:presLayoutVars>
      </dgm:prSet>
      <dgm:spPr/>
    </dgm:pt>
    <dgm:pt modelId="{9DE8267C-0197-458F-AC89-0E6C3701CB10}" type="pres">
      <dgm:prSet presAssocID="{309B14C4-680B-470B-8B27-37871BA37C33}" presName="dummy" presStyleCnt="0"/>
      <dgm:spPr/>
    </dgm:pt>
    <dgm:pt modelId="{4365A539-E051-4333-9A43-03576A80DE14}" type="pres">
      <dgm:prSet presAssocID="{7D8C63AB-900E-4056-B4E0-72D613EF6777}" presName="sibTrans" presStyleLbl="sibTrans2D1" presStyleIdx="3" presStyleCnt="5"/>
      <dgm:spPr/>
    </dgm:pt>
    <dgm:pt modelId="{3EC5CC83-6ECB-4AE3-B435-B18444101594}" type="pres">
      <dgm:prSet presAssocID="{62E5E38C-C42C-4C99-B9A5-A09CF12FAA38}" presName="node" presStyleLbl="node1" presStyleIdx="4" presStyleCnt="5">
        <dgm:presLayoutVars>
          <dgm:bulletEnabled val="1"/>
        </dgm:presLayoutVars>
      </dgm:prSet>
      <dgm:spPr/>
    </dgm:pt>
    <dgm:pt modelId="{96E2087B-A7B0-43D3-9F78-29DFC2B2EA5C}" type="pres">
      <dgm:prSet presAssocID="{62E5E38C-C42C-4C99-B9A5-A09CF12FAA38}" presName="dummy" presStyleCnt="0"/>
      <dgm:spPr/>
    </dgm:pt>
    <dgm:pt modelId="{A1B9B8C7-51E7-45A1-B604-8A88B178E309}" type="pres">
      <dgm:prSet presAssocID="{5B4AA6F6-7192-4E03-B362-8E5D87841A53}" presName="sibTrans" presStyleLbl="sibTrans2D1" presStyleIdx="4" presStyleCnt="5"/>
      <dgm:spPr/>
    </dgm:pt>
  </dgm:ptLst>
  <dgm:cxnLst>
    <dgm:cxn modelId="{E381FCDB-F75C-46C5-9ACC-A8AE722BE1D8}" type="presOf" srcId="{62E5E38C-C42C-4C99-B9A5-A09CF12FAA38}" destId="{3EC5CC83-6ECB-4AE3-B435-B18444101594}" srcOrd="0" destOrd="0" presId="urn:microsoft.com/office/officeart/2005/8/layout/radial6"/>
    <dgm:cxn modelId="{9B75FBCF-FCD7-4CA8-9F22-0639E23101EC}" type="presOf" srcId="{7D8C63AB-900E-4056-B4E0-72D613EF6777}" destId="{4365A539-E051-4333-9A43-03576A80DE14}" srcOrd="0" destOrd="0" presId="urn:microsoft.com/office/officeart/2005/8/layout/radial6"/>
    <dgm:cxn modelId="{F225926F-3C99-46FA-81AD-F01B3B0DB711}" type="presOf" srcId="{41EF76EE-4C03-4331-B630-5F0073296F3E}" destId="{56F8650C-6B66-4F68-AE51-37778FF8E614}" srcOrd="0" destOrd="0" presId="urn:microsoft.com/office/officeart/2005/8/layout/radial6"/>
    <dgm:cxn modelId="{BEEA9473-A049-49A2-8192-035332F01054}" type="presOf" srcId="{62141524-8174-4BE5-8F38-E9C4FC5FACB4}" destId="{12C1B9AC-6944-4CC3-8246-23309377E866}" srcOrd="0" destOrd="0" presId="urn:microsoft.com/office/officeart/2005/8/layout/radial6"/>
    <dgm:cxn modelId="{2677ED0B-B7D3-44C3-9336-F14950704F66}" type="presOf" srcId="{8EC42954-7436-4673-B595-10E8C4DB0CF5}" destId="{43088C48-33E6-4CAE-9171-5CBCCB59D556}" srcOrd="0" destOrd="0" presId="urn:microsoft.com/office/officeart/2005/8/layout/radial6"/>
    <dgm:cxn modelId="{DD69D190-7847-4F34-A436-E3E6E669A19F}" type="presOf" srcId="{5B4AA6F6-7192-4E03-B362-8E5D87841A53}" destId="{A1B9B8C7-51E7-45A1-B604-8A88B178E309}" srcOrd="0" destOrd="0" presId="urn:microsoft.com/office/officeart/2005/8/layout/radial6"/>
    <dgm:cxn modelId="{FD24AD5F-1E0B-4185-8AD7-6C948FB70D56}" srcId="{8CF50A1C-CA0B-4FEC-B0CE-33413C0AAAE0}" destId="{41EF76EE-4C03-4331-B630-5F0073296F3E}" srcOrd="0" destOrd="0" parTransId="{70DD429E-B4DB-435A-B266-3C3373943895}" sibTransId="{193E310B-77AF-472D-B6F7-627928173847}"/>
    <dgm:cxn modelId="{FBADBF7E-495F-435B-91C5-E27AE67025A2}" srcId="{8CF50A1C-CA0B-4FEC-B0CE-33413C0AAAE0}" destId="{62E5E38C-C42C-4C99-B9A5-A09CF12FAA38}" srcOrd="4" destOrd="0" parTransId="{CD489567-7A85-4E37-9A2C-7464112F2CC0}" sibTransId="{5B4AA6F6-7192-4E03-B362-8E5D87841A53}"/>
    <dgm:cxn modelId="{3E80D731-BB6D-4C74-8AEA-B5C44FB03719}" type="presOf" srcId="{309B14C4-680B-470B-8B27-37871BA37C33}" destId="{6B6D4B03-E40F-4940-A133-8227C567496F}" srcOrd="0" destOrd="0" presId="urn:microsoft.com/office/officeart/2005/8/layout/radial6"/>
    <dgm:cxn modelId="{BCF59F05-8F63-4501-8597-5A167AF907F1}" srcId="{E685DF72-F9A1-405A-A885-312115937F32}" destId="{8CF50A1C-CA0B-4FEC-B0CE-33413C0AAAE0}" srcOrd="0" destOrd="0" parTransId="{0EC4E70A-CDE7-44F9-A5CF-547EBD4C8772}" sibTransId="{A80DF9A0-B590-4363-B9BC-E1E2A7891184}"/>
    <dgm:cxn modelId="{3379AB77-6361-4031-BDFF-FBF2D4A243DE}" type="presOf" srcId="{8CF50A1C-CA0B-4FEC-B0CE-33413C0AAAE0}" destId="{BB98EE56-DD31-4DC5-9C26-A09A0085E19F}" srcOrd="0" destOrd="0" presId="urn:microsoft.com/office/officeart/2005/8/layout/radial6"/>
    <dgm:cxn modelId="{13528BB3-DACA-41C3-BEBD-33D9DB5AA03B}" srcId="{8CF50A1C-CA0B-4FEC-B0CE-33413C0AAAE0}" destId="{309B14C4-680B-470B-8B27-37871BA37C33}" srcOrd="3" destOrd="0" parTransId="{32CCD09E-A7D2-4937-A203-63903ABED3D4}" sibTransId="{7D8C63AB-900E-4056-B4E0-72D613EF6777}"/>
    <dgm:cxn modelId="{99FE79E3-A28E-48C8-B4E5-5A9F78F1218C}" type="presOf" srcId="{E685DF72-F9A1-405A-A885-312115937F32}" destId="{2702089E-D709-40E1-850C-8CC8E19637BB}" srcOrd="0" destOrd="0" presId="urn:microsoft.com/office/officeart/2005/8/layout/radial6"/>
    <dgm:cxn modelId="{E1A2DAF9-5562-46C4-BE9C-160D45EF34D2}" type="presOf" srcId="{6D688F79-E6A4-47C5-A39A-5AB2708EE1E6}" destId="{0050C73F-1848-41AB-B68F-A90DFF193D26}" srcOrd="0" destOrd="0" presId="urn:microsoft.com/office/officeart/2005/8/layout/radial6"/>
    <dgm:cxn modelId="{52D90E70-6C72-48F1-9D62-A8012CB8D8F5}" type="presOf" srcId="{A361D5E4-0666-464B-94AD-7722F6C1BBAA}" destId="{580EBD19-9210-48A5-9E1A-C0758ECE9B85}" srcOrd="0" destOrd="0" presId="urn:microsoft.com/office/officeart/2005/8/layout/radial6"/>
    <dgm:cxn modelId="{048015A1-071A-4840-A255-E6F0E50A29F1}" srcId="{8CF50A1C-CA0B-4FEC-B0CE-33413C0AAAE0}" destId="{8EC42954-7436-4673-B595-10E8C4DB0CF5}" srcOrd="1" destOrd="0" parTransId="{01565D1F-4615-4809-A86D-42D8125EE745}" sibTransId="{6D688F79-E6A4-47C5-A39A-5AB2708EE1E6}"/>
    <dgm:cxn modelId="{317CAE70-1878-40B2-9E0B-754A17CAF2BF}" type="presOf" srcId="{193E310B-77AF-472D-B6F7-627928173847}" destId="{BAA6E316-8A5A-4026-9491-062A66C55567}" srcOrd="0" destOrd="0" presId="urn:microsoft.com/office/officeart/2005/8/layout/radial6"/>
    <dgm:cxn modelId="{89132943-5FDB-4C80-9475-FCB5A9E1C814}" srcId="{8CF50A1C-CA0B-4FEC-B0CE-33413C0AAAE0}" destId="{A361D5E4-0666-464B-94AD-7722F6C1BBAA}" srcOrd="2" destOrd="0" parTransId="{02B120FE-87D9-4B86-AE42-1E191459BA32}" sibTransId="{62141524-8174-4BE5-8F38-E9C4FC5FACB4}"/>
    <dgm:cxn modelId="{71289174-51BC-4CE0-81F7-A1FD3234A168}" type="presParOf" srcId="{2702089E-D709-40E1-850C-8CC8E19637BB}" destId="{BB98EE56-DD31-4DC5-9C26-A09A0085E19F}" srcOrd="0" destOrd="0" presId="urn:microsoft.com/office/officeart/2005/8/layout/radial6"/>
    <dgm:cxn modelId="{585E400A-34AB-4597-B1FE-2239BC44318F}" type="presParOf" srcId="{2702089E-D709-40E1-850C-8CC8E19637BB}" destId="{56F8650C-6B66-4F68-AE51-37778FF8E614}" srcOrd="1" destOrd="0" presId="urn:microsoft.com/office/officeart/2005/8/layout/radial6"/>
    <dgm:cxn modelId="{7BCE1EDF-8FD1-4608-BA02-5C5DC5E1F0FB}" type="presParOf" srcId="{2702089E-D709-40E1-850C-8CC8E19637BB}" destId="{E1AED83E-4BF2-48D0-9F8D-98CA3D9418A9}" srcOrd="2" destOrd="0" presId="urn:microsoft.com/office/officeart/2005/8/layout/radial6"/>
    <dgm:cxn modelId="{22146F89-D4D4-451A-890E-64DB6C5E268D}" type="presParOf" srcId="{2702089E-D709-40E1-850C-8CC8E19637BB}" destId="{BAA6E316-8A5A-4026-9491-062A66C55567}" srcOrd="3" destOrd="0" presId="urn:microsoft.com/office/officeart/2005/8/layout/radial6"/>
    <dgm:cxn modelId="{B85B9582-C4B8-4917-ACE0-F081ACAA2A4E}" type="presParOf" srcId="{2702089E-D709-40E1-850C-8CC8E19637BB}" destId="{43088C48-33E6-4CAE-9171-5CBCCB59D556}" srcOrd="4" destOrd="0" presId="urn:microsoft.com/office/officeart/2005/8/layout/radial6"/>
    <dgm:cxn modelId="{8FC23525-51AE-4D72-ABDE-CFD0E969F386}" type="presParOf" srcId="{2702089E-D709-40E1-850C-8CC8E19637BB}" destId="{E4E54914-949C-48A3-A3C3-E50C25E3B397}" srcOrd="5" destOrd="0" presId="urn:microsoft.com/office/officeart/2005/8/layout/radial6"/>
    <dgm:cxn modelId="{5BA4F93A-EF37-4874-9C18-1C13A76F0650}" type="presParOf" srcId="{2702089E-D709-40E1-850C-8CC8E19637BB}" destId="{0050C73F-1848-41AB-B68F-A90DFF193D26}" srcOrd="6" destOrd="0" presId="urn:microsoft.com/office/officeart/2005/8/layout/radial6"/>
    <dgm:cxn modelId="{51F01368-C049-46BC-A68A-BBFDC7BC62D9}" type="presParOf" srcId="{2702089E-D709-40E1-850C-8CC8E19637BB}" destId="{580EBD19-9210-48A5-9E1A-C0758ECE9B85}" srcOrd="7" destOrd="0" presId="urn:microsoft.com/office/officeart/2005/8/layout/radial6"/>
    <dgm:cxn modelId="{1735EB84-7EF7-4D4A-A3D0-0760E0A7CFE8}" type="presParOf" srcId="{2702089E-D709-40E1-850C-8CC8E19637BB}" destId="{66A211B7-EF6E-45BE-9869-DFA625BA8590}" srcOrd="8" destOrd="0" presId="urn:microsoft.com/office/officeart/2005/8/layout/radial6"/>
    <dgm:cxn modelId="{5BAE9ED8-9E05-411C-85A1-52ADF9DD1353}" type="presParOf" srcId="{2702089E-D709-40E1-850C-8CC8E19637BB}" destId="{12C1B9AC-6944-4CC3-8246-23309377E866}" srcOrd="9" destOrd="0" presId="urn:microsoft.com/office/officeart/2005/8/layout/radial6"/>
    <dgm:cxn modelId="{85C32D30-3428-42CB-8341-80C8FD081213}" type="presParOf" srcId="{2702089E-D709-40E1-850C-8CC8E19637BB}" destId="{6B6D4B03-E40F-4940-A133-8227C567496F}" srcOrd="10" destOrd="0" presId="urn:microsoft.com/office/officeart/2005/8/layout/radial6"/>
    <dgm:cxn modelId="{ACEB1082-A1DB-4BFE-8715-C390520FA076}" type="presParOf" srcId="{2702089E-D709-40E1-850C-8CC8E19637BB}" destId="{9DE8267C-0197-458F-AC89-0E6C3701CB10}" srcOrd="11" destOrd="0" presId="urn:microsoft.com/office/officeart/2005/8/layout/radial6"/>
    <dgm:cxn modelId="{CEFA96AB-08CB-4D28-849C-76D1597758BB}" type="presParOf" srcId="{2702089E-D709-40E1-850C-8CC8E19637BB}" destId="{4365A539-E051-4333-9A43-03576A80DE14}" srcOrd="12" destOrd="0" presId="urn:microsoft.com/office/officeart/2005/8/layout/radial6"/>
    <dgm:cxn modelId="{25B6AEF8-BBA6-4DD3-8F57-655EF1754D68}" type="presParOf" srcId="{2702089E-D709-40E1-850C-8CC8E19637BB}" destId="{3EC5CC83-6ECB-4AE3-B435-B18444101594}" srcOrd="13" destOrd="0" presId="urn:microsoft.com/office/officeart/2005/8/layout/radial6"/>
    <dgm:cxn modelId="{6E5106E3-59B5-46CD-966A-33B49A85E84F}" type="presParOf" srcId="{2702089E-D709-40E1-850C-8CC8E19637BB}" destId="{96E2087B-A7B0-43D3-9F78-29DFC2B2EA5C}" srcOrd="14" destOrd="0" presId="urn:microsoft.com/office/officeart/2005/8/layout/radial6"/>
    <dgm:cxn modelId="{1AC4B7F8-23D0-4858-8421-9AF6D2699749}" type="presParOf" srcId="{2702089E-D709-40E1-850C-8CC8E19637BB}" destId="{A1B9B8C7-51E7-45A1-B604-8A88B178E30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47B986-2176-42EE-8089-FDCF781198F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E5ED42-5E6C-4498-B1B4-EAF8CECBD388}">
      <dgm:prSet phldrT="[文本]"/>
      <dgm:spPr/>
      <dgm:t>
        <a:bodyPr/>
        <a:lstStyle/>
        <a:p>
          <a:r>
            <a:rPr lang="zh-CN" altLang="en-US" dirty="0" smtClean="0"/>
            <a:t>网关单独测试</a:t>
          </a:r>
          <a:endParaRPr lang="zh-CN" altLang="en-US" dirty="0"/>
        </a:p>
      </dgm:t>
    </dgm:pt>
    <dgm:pt modelId="{5CA099FF-1536-4959-8A67-DB3E29EFA368}" type="parTrans" cxnId="{5185CC91-E829-4F68-83F8-3BAFD1C3DC13}">
      <dgm:prSet/>
      <dgm:spPr/>
      <dgm:t>
        <a:bodyPr/>
        <a:lstStyle/>
        <a:p>
          <a:endParaRPr lang="zh-CN" altLang="en-US"/>
        </a:p>
      </dgm:t>
    </dgm:pt>
    <dgm:pt modelId="{23FE3D6E-8867-45BB-9EF5-9874957E0D7D}" type="sibTrans" cxnId="{5185CC91-E829-4F68-83F8-3BAFD1C3DC13}">
      <dgm:prSet/>
      <dgm:spPr/>
      <dgm:t>
        <a:bodyPr/>
        <a:lstStyle/>
        <a:p>
          <a:endParaRPr lang="zh-CN" altLang="en-US"/>
        </a:p>
      </dgm:t>
    </dgm:pt>
    <dgm:pt modelId="{A2551188-15E0-4374-925C-AE9014DF32E8}">
      <dgm:prSet phldrT="[文本]"/>
      <dgm:spPr/>
      <dgm:t>
        <a:bodyPr/>
        <a:lstStyle/>
        <a:p>
          <a:r>
            <a:rPr lang="zh-CN" altLang="en-US" dirty="0" smtClean="0"/>
            <a:t>组网功能</a:t>
          </a:r>
          <a:endParaRPr lang="zh-CN" altLang="en-US" dirty="0"/>
        </a:p>
      </dgm:t>
    </dgm:pt>
    <dgm:pt modelId="{7D2BA809-273E-4300-8F38-8A694309A90B}" type="parTrans" cxnId="{33FB3488-A503-4D88-8531-73C5736D38D4}">
      <dgm:prSet/>
      <dgm:spPr/>
      <dgm:t>
        <a:bodyPr/>
        <a:lstStyle/>
        <a:p>
          <a:endParaRPr lang="zh-CN" altLang="en-US"/>
        </a:p>
      </dgm:t>
    </dgm:pt>
    <dgm:pt modelId="{58FC2C50-A6CD-4E98-B173-DB7C57E1EFCB}" type="sibTrans" cxnId="{33FB3488-A503-4D88-8531-73C5736D38D4}">
      <dgm:prSet/>
      <dgm:spPr/>
      <dgm:t>
        <a:bodyPr/>
        <a:lstStyle/>
        <a:p>
          <a:endParaRPr lang="zh-CN" altLang="en-US"/>
        </a:p>
      </dgm:t>
    </dgm:pt>
    <dgm:pt modelId="{6A743909-66C3-4477-8B9A-1AF24B34AB35}">
      <dgm:prSet phldrT="[文本]"/>
      <dgm:spPr/>
      <dgm:t>
        <a:bodyPr/>
        <a:lstStyle/>
        <a:p>
          <a:r>
            <a:rPr lang="zh-CN" altLang="en-US" dirty="0" smtClean="0"/>
            <a:t>删除网络功能</a:t>
          </a:r>
          <a:endParaRPr lang="zh-CN" altLang="en-US" dirty="0"/>
        </a:p>
      </dgm:t>
    </dgm:pt>
    <dgm:pt modelId="{0E0AA43E-9D2C-4D28-B447-55B1DDF4422D}" type="parTrans" cxnId="{4F69097E-99B9-4535-B657-1C5EA565DA5E}">
      <dgm:prSet/>
      <dgm:spPr/>
      <dgm:t>
        <a:bodyPr/>
        <a:lstStyle/>
        <a:p>
          <a:endParaRPr lang="zh-CN" altLang="en-US"/>
        </a:p>
      </dgm:t>
    </dgm:pt>
    <dgm:pt modelId="{EBEB9591-5B6C-4F3F-A3AA-1F0694A93188}" type="sibTrans" cxnId="{4F69097E-99B9-4535-B657-1C5EA565DA5E}">
      <dgm:prSet/>
      <dgm:spPr/>
      <dgm:t>
        <a:bodyPr/>
        <a:lstStyle/>
        <a:p>
          <a:endParaRPr lang="zh-CN" altLang="en-US"/>
        </a:p>
      </dgm:t>
    </dgm:pt>
    <dgm:pt modelId="{7EB487D4-0364-4191-A2B8-18C331DE719A}">
      <dgm:prSet phldrT="[文本]"/>
      <dgm:spPr/>
      <dgm:t>
        <a:bodyPr/>
        <a:lstStyle/>
        <a:p>
          <a:r>
            <a:rPr lang="zh-CN" altLang="en-US" dirty="0" smtClean="0"/>
            <a:t>整机测试</a:t>
          </a:r>
          <a:endParaRPr lang="zh-CN" altLang="en-US" dirty="0"/>
        </a:p>
      </dgm:t>
    </dgm:pt>
    <dgm:pt modelId="{DB55065B-58C2-4AB4-BA85-265C3BFB224F}" type="parTrans" cxnId="{3E996EEA-5832-4040-8174-3CF370C38BDB}">
      <dgm:prSet/>
      <dgm:spPr/>
      <dgm:t>
        <a:bodyPr/>
        <a:lstStyle/>
        <a:p>
          <a:endParaRPr lang="zh-CN" altLang="en-US"/>
        </a:p>
      </dgm:t>
    </dgm:pt>
    <dgm:pt modelId="{15686D9C-2D21-4D6E-8FDD-68EA3CB493C8}" type="sibTrans" cxnId="{3E996EEA-5832-4040-8174-3CF370C38BDB}">
      <dgm:prSet/>
      <dgm:spPr/>
      <dgm:t>
        <a:bodyPr/>
        <a:lstStyle/>
        <a:p>
          <a:endParaRPr lang="zh-CN" altLang="en-US"/>
        </a:p>
      </dgm:t>
    </dgm:pt>
    <dgm:pt modelId="{B65B60F1-D4F4-474D-9A61-787BC92C1B55}">
      <dgm:prSet phldrT="[文本]"/>
      <dgm:spPr/>
      <dgm:t>
        <a:bodyPr/>
        <a:lstStyle/>
        <a:p>
          <a:r>
            <a:rPr lang="zh-CN" altLang="en-US" dirty="0" smtClean="0"/>
            <a:t>传感器控制</a:t>
          </a:r>
          <a:endParaRPr lang="zh-CN" altLang="en-US" dirty="0"/>
        </a:p>
      </dgm:t>
    </dgm:pt>
    <dgm:pt modelId="{FAE02839-8A81-47D3-86B4-DEC5D4C58884}" type="parTrans" cxnId="{90849252-DE6A-4863-B73B-7E656D6B4811}">
      <dgm:prSet/>
      <dgm:spPr/>
      <dgm:t>
        <a:bodyPr/>
        <a:lstStyle/>
        <a:p>
          <a:endParaRPr lang="zh-CN" altLang="en-US"/>
        </a:p>
      </dgm:t>
    </dgm:pt>
    <dgm:pt modelId="{DBC730F1-00CC-4AFD-A85C-1580DA5B387F}" type="sibTrans" cxnId="{90849252-DE6A-4863-B73B-7E656D6B4811}">
      <dgm:prSet/>
      <dgm:spPr/>
      <dgm:t>
        <a:bodyPr/>
        <a:lstStyle/>
        <a:p>
          <a:endParaRPr lang="zh-CN" altLang="en-US"/>
        </a:p>
      </dgm:t>
    </dgm:pt>
    <dgm:pt modelId="{59E7E78B-4325-4D3E-88DB-640FC416BA1C}">
      <dgm:prSet phldrT="[文本]"/>
      <dgm:spPr/>
      <dgm:t>
        <a:bodyPr/>
        <a:lstStyle/>
        <a:p>
          <a:r>
            <a:rPr lang="zh-CN" altLang="en-US" dirty="0" smtClean="0"/>
            <a:t>传感器触发</a:t>
          </a:r>
          <a:endParaRPr lang="zh-CN" altLang="en-US" dirty="0"/>
        </a:p>
      </dgm:t>
    </dgm:pt>
    <dgm:pt modelId="{CC9000EB-BC8F-4B30-BD53-8CC4105AA5D7}" type="parTrans" cxnId="{453C9414-7963-40DA-A253-3E6F92C9C9E5}">
      <dgm:prSet/>
      <dgm:spPr/>
      <dgm:t>
        <a:bodyPr/>
        <a:lstStyle/>
        <a:p>
          <a:endParaRPr lang="zh-CN" altLang="en-US"/>
        </a:p>
      </dgm:t>
    </dgm:pt>
    <dgm:pt modelId="{A2657626-A9D2-430C-B30C-74D4D37660CA}" type="sibTrans" cxnId="{453C9414-7963-40DA-A253-3E6F92C9C9E5}">
      <dgm:prSet/>
      <dgm:spPr/>
      <dgm:t>
        <a:bodyPr/>
        <a:lstStyle/>
        <a:p>
          <a:endParaRPr lang="zh-CN" altLang="en-US"/>
        </a:p>
      </dgm:t>
    </dgm:pt>
    <dgm:pt modelId="{DB469E4C-F879-412D-9411-6B8046DA4FCB}" type="pres">
      <dgm:prSet presAssocID="{5647B986-2176-42EE-8089-FDCF781198F7}" presName="Name0" presStyleCnt="0">
        <dgm:presLayoutVars>
          <dgm:dir/>
          <dgm:animLvl val="lvl"/>
          <dgm:resizeHandles/>
        </dgm:presLayoutVars>
      </dgm:prSet>
      <dgm:spPr/>
    </dgm:pt>
    <dgm:pt modelId="{7B0F3A0D-9493-46BB-A85C-4575FA2D251F}" type="pres">
      <dgm:prSet presAssocID="{A6E5ED42-5E6C-4498-B1B4-EAF8CECBD388}" presName="linNode" presStyleCnt="0"/>
      <dgm:spPr/>
    </dgm:pt>
    <dgm:pt modelId="{1549F1D3-744E-41BE-84FD-D9F3ACE119B7}" type="pres">
      <dgm:prSet presAssocID="{A6E5ED42-5E6C-4498-B1B4-EAF8CECBD388}" presName="parentShp" presStyleLbl="node1" presStyleIdx="0" presStyleCnt="2" custLinFactNeighborY="-26">
        <dgm:presLayoutVars>
          <dgm:bulletEnabled val="1"/>
        </dgm:presLayoutVars>
      </dgm:prSet>
      <dgm:spPr/>
    </dgm:pt>
    <dgm:pt modelId="{C620C48F-B90A-4584-AC51-78387C85423A}" type="pres">
      <dgm:prSet presAssocID="{A6E5ED42-5E6C-4498-B1B4-EAF8CECBD38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758E5-7958-4CA1-9712-5828A01DD4F0}" type="pres">
      <dgm:prSet presAssocID="{23FE3D6E-8867-45BB-9EF5-9874957E0D7D}" presName="spacing" presStyleCnt="0"/>
      <dgm:spPr/>
    </dgm:pt>
    <dgm:pt modelId="{21134067-50E9-4C63-8A88-EEF775788067}" type="pres">
      <dgm:prSet presAssocID="{7EB487D4-0364-4191-A2B8-18C331DE719A}" presName="linNode" presStyleCnt="0"/>
      <dgm:spPr/>
    </dgm:pt>
    <dgm:pt modelId="{AEA5D0CE-2525-4757-9410-22A702D133EB}" type="pres">
      <dgm:prSet presAssocID="{7EB487D4-0364-4191-A2B8-18C331DE719A}" presName="parentShp" presStyleLbl="node1" presStyleIdx="1" presStyleCnt="2">
        <dgm:presLayoutVars>
          <dgm:bulletEnabled val="1"/>
        </dgm:presLayoutVars>
      </dgm:prSet>
      <dgm:spPr/>
    </dgm:pt>
    <dgm:pt modelId="{63745636-F6F9-4DFA-BA1B-639CF4F3FA4B}" type="pres">
      <dgm:prSet presAssocID="{7EB487D4-0364-4191-A2B8-18C331DE719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996EEA-5832-4040-8174-3CF370C38BDB}" srcId="{5647B986-2176-42EE-8089-FDCF781198F7}" destId="{7EB487D4-0364-4191-A2B8-18C331DE719A}" srcOrd="1" destOrd="0" parTransId="{DB55065B-58C2-4AB4-BA85-265C3BFB224F}" sibTransId="{15686D9C-2D21-4D6E-8FDD-68EA3CB493C8}"/>
    <dgm:cxn modelId="{346DD265-C4EE-4D9F-BA40-C7C625AD916D}" type="presOf" srcId="{59E7E78B-4325-4D3E-88DB-640FC416BA1C}" destId="{63745636-F6F9-4DFA-BA1B-639CF4F3FA4B}" srcOrd="0" destOrd="1" presId="urn:microsoft.com/office/officeart/2005/8/layout/vList6"/>
    <dgm:cxn modelId="{5185CC91-E829-4F68-83F8-3BAFD1C3DC13}" srcId="{5647B986-2176-42EE-8089-FDCF781198F7}" destId="{A6E5ED42-5E6C-4498-B1B4-EAF8CECBD388}" srcOrd="0" destOrd="0" parTransId="{5CA099FF-1536-4959-8A67-DB3E29EFA368}" sibTransId="{23FE3D6E-8867-45BB-9EF5-9874957E0D7D}"/>
    <dgm:cxn modelId="{31B213C8-E9F8-4B16-BDBD-51113EF5468D}" type="presOf" srcId="{A6E5ED42-5E6C-4498-B1B4-EAF8CECBD388}" destId="{1549F1D3-744E-41BE-84FD-D9F3ACE119B7}" srcOrd="0" destOrd="0" presId="urn:microsoft.com/office/officeart/2005/8/layout/vList6"/>
    <dgm:cxn modelId="{453C9414-7963-40DA-A253-3E6F92C9C9E5}" srcId="{7EB487D4-0364-4191-A2B8-18C331DE719A}" destId="{59E7E78B-4325-4D3E-88DB-640FC416BA1C}" srcOrd="1" destOrd="0" parTransId="{CC9000EB-BC8F-4B30-BD53-8CC4105AA5D7}" sibTransId="{A2657626-A9D2-430C-B30C-74D4D37660CA}"/>
    <dgm:cxn modelId="{E2D68F5B-9928-4400-A3B9-C75A9B115D2E}" type="presOf" srcId="{6A743909-66C3-4477-8B9A-1AF24B34AB35}" destId="{C620C48F-B90A-4584-AC51-78387C85423A}" srcOrd="0" destOrd="1" presId="urn:microsoft.com/office/officeart/2005/8/layout/vList6"/>
    <dgm:cxn modelId="{6EE71DFC-8875-4B7D-BC69-B79D543B33A0}" type="presOf" srcId="{B65B60F1-D4F4-474D-9A61-787BC92C1B55}" destId="{63745636-F6F9-4DFA-BA1B-639CF4F3FA4B}" srcOrd="0" destOrd="0" presId="urn:microsoft.com/office/officeart/2005/8/layout/vList6"/>
    <dgm:cxn modelId="{4F69097E-99B9-4535-B657-1C5EA565DA5E}" srcId="{A6E5ED42-5E6C-4498-B1B4-EAF8CECBD388}" destId="{6A743909-66C3-4477-8B9A-1AF24B34AB35}" srcOrd="1" destOrd="0" parTransId="{0E0AA43E-9D2C-4D28-B447-55B1DDF4422D}" sibTransId="{EBEB9591-5B6C-4F3F-A3AA-1F0694A93188}"/>
    <dgm:cxn modelId="{33FB3488-A503-4D88-8531-73C5736D38D4}" srcId="{A6E5ED42-5E6C-4498-B1B4-EAF8CECBD388}" destId="{A2551188-15E0-4374-925C-AE9014DF32E8}" srcOrd="0" destOrd="0" parTransId="{7D2BA809-273E-4300-8F38-8A694309A90B}" sibTransId="{58FC2C50-A6CD-4E98-B173-DB7C57E1EFCB}"/>
    <dgm:cxn modelId="{90849252-DE6A-4863-B73B-7E656D6B4811}" srcId="{7EB487D4-0364-4191-A2B8-18C331DE719A}" destId="{B65B60F1-D4F4-474D-9A61-787BC92C1B55}" srcOrd="0" destOrd="0" parTransId="{FAE02839-8A81-47D3-86B4-DEC5D4C58884}" sibTransId="{DBC730F1-00CC-4AFD-A85C-1580DA5B387F}"/>
    <dgm:cxn modelId="{90C2685F-F90B-4C2E-9512-BDF4A70D27AA}" type="presOf" srcId="{7EB487D4-0364-4191-A2B8-18C331DE719A}" destId="{AEA5D0CE-2525-4757-9410-22A702D133EB}" srcOrd="0" destOrd="0" presId="urn:microsoft.com/office/officeart/2005/8/layout/vList6"/>
    <dgm:cxn modelId="{81B041EF-BCD2-4E21-BBD2-6320A7AE0747}" type="presOf" srcId="{5647B986-2176-42EE-8089-FDCF781198F7}" destId="{DB469E4C-F879-412D-9411-6B8046DA4FCB}" srcOrd="0" destOrd="0" presId="urn:microsoft.com/office/officeart/2005/8/layout/vList6"/>
    <dgm:cxn modelId="{27E872FD-DE35-4CC8-9427-9D8D5A1BE4A5}" type="presOf" srcId="{A2551188-15E0-4374-925C-AE9014DF32E8}" destId="{C620C48F-B90A-4584-AC51-78387C85423A}" srcOrd="0" destOrd="0" presId="urn:microsoft.com/office/officeart/2005/8/layout/vList6"/>
    <dgm:cxn modelId="{D2C7EF66-445A-4293-A74F-DEA8324BE4AD}" type="presParOf" srcId="{DB469E4C-F879-412D-9411-6B8046DA4FCB}" destId="{7B0F3A0D-9493-46BB-A85C-4575FA2D251F}" srcOrd="0" destOrd="0" presId="urn:microsoft.com/office/officeart/2005/8/layout/vList6"/>
    <dgm:cxn modelId="{331D45C4-CFD4-4A3B-92A4-D41ED0B32080}" type="presParOf" srcId="{7B0F3A0D-9493-46BB-A85C-4575FA2D251F}" destId="{1549F1D3-744E-41BE-84FD-D9F3ACE119B7}" srcOrd="0" destOrd="0" presId="urn:microsoft.com/office/officeart/2005/8/layout/vList6"/>
    <dgm:cxn modelId="{CF17BFDE-D294-4D67-B628-F3248ECCAC58}" type="presParOf" srcId="{7B0F3A0D-9493-46BB-A85C-4575FA2D251F}" destId="{C620C48F-B90A-4584-AC51-78387C85423A}" srcOrd="1" destOrd="0" presId="urn:microsoft.com/office/officeart/2005/8/layout/vList6"/>
    <dgm:cxn modelId="{7FAC7140-7DED-485D-8EDD-E2C56D5C7D63}" type="presParOf" srcId="{DB469E4C-F879-412D-9411-6B8046DA4FCB}" destId="{DD0758E5-7958-4CA1-9712-5828A01DD4F0}" srcOrd="1" destOrd="0" presId="urn:microsoft.com/office/officeart/2005/8/layout/vList6"/>
    <dgm:cxn modelId="{38C63E80-70FE-44E6-AAB1-B79E3C3E3889}" type="presParOf" srcId="{DB469E4C-F879-412D-9411-6B8046DA4FCB}" destId="{21134067-50E9-4C63-8A88-EEF775788067}" srcOrd="2" destOrd="0" presId="urn:microsoft.com/office/officeart/2005/8/layout/vList6"/>
    <dgm:cxn modelId="{D0404A63-CE52-42FB-9298-3D6F6C8E4255}" type="presParOf" srcId="{21134067-50E9-4C63-8A88-EEF775788067}" destId="{AEA5D0CE-2525-4757-9410-22A702D133EB}" srcOrd="0" destOrd="0" presId="urn:microsoft.com/office/officeart/2005/8/layout/vList6"/>
    <dgm:cxn modelId="{BE686C52-ECD3-4F8B-8473-3F5F3E33B25B}" type="presParOf" srcId="{21134067-50E9-4C63-8A88-EEF775788067}" destId="{63745636-F6F9-4DFA-BA1B-639CF4F3FA4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98F7BF5-0EE2-4357-90C0-FDF4FD6C21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D8994E-64B2-4D82-A260-62894D363781}">
      <dgm:prSet phldrT="[文本]" custT="1"/>
      <dgm:spPr/>
      <dgm:t>
        <a:bodyPr/>
        <a:lstStyle/>
        <a:p>
          <a:r>
            <a:rPr lang="zh-CN" altLang="en-US" sz="2400" dirty="0" smtClean="0"/>
            <a:t>传感器</a:t>
          </a:r>
          <a:endParaRPr lang="zh-CN" altLang="en-US" sz="2400" dirty="0"/>
        </a:p>
      </dgm:t>
    </dgm:pt>
    <dgm:pt modelId="{BA5EFB0F-4325-42FB-A100-EA949AA2A89D}" type="parTrans" cxnId="{8F87E56B-B475-4CBB-84B0-07DCB53FDE5A}">
      <dgm:prSet/>
      <dgm:spPr/>
      <dgm:t>
        <a:bodyPr/>
        <a:lstStyle/>
        <a:p>
          <a:endParaRPr lang="zh-CN" altLang="en-US"/>
        </a:p>
      </dgm:t>
    </dgm:pt>
    <dgm:pt modelId="{AB7CF5AF-5756-4A44-9C40-0D804B9B53AC}" type="sibTrans" cxnId="{8F87E56B-B475-4CBB-84B0-07DCB53FDE5A}">
      <dgm:prSet/>
      <dgm:spPr/>
      <dgm:t>
        <a:bodyPr/>
        <a:lstStyle/>
        <a:p>
          <a:endParaRPr lang="zh-CN" altLang="en-US"/>
        </a:p>
      </dgm:t>
    </dgm:pt>
    <dgm:pt modelId="{050D4631-7305-46BF-8BC6-EAA083CC118B}">
      <dgm:prSet phldrT="[文本]" custT="1"/>
      <dgm:spPr/>
      <dgm:t>
        <a:bodyPr/>
        <a:lstStyle/>
        <a:p>
          <a:r>
            <a:rPr lang="zh-CN" altLang="en-US" sz="1800" dirty="0" smtClean="0"/>
            <a:t>报文收发正常</a:t>
          </a:r>
          <a:endParaRPr lang="zh-CN" altLang="en-US" sz="1800" dirty="0"/>
        </a:p>
      </dgm:t>
    </dgm:pt>
    <dgm:pt modelId="{AEEC0B1A-F713-4B4E-96F0-44139E991A21}" type="parTrans" cxnId="{F86D49E1-2090-4EF1-A1E1-E43C8632C0D7}">
      <dgm:prSet/>
      <dgm:spPr/>
      <dgm:t>
        <a:bodyPr/>
        <a:lstStyle/>
        <a:p>
          <a:endParaRPr lang="zh-CN" altLang="en-US"/>
        </a:p>
      </dgm:t>
    </dgm:pt>
    <dgm:pt modelId="{FE1168D9-F3EF-45A4-8358-236954E261AE}" type="sibTrans" cxnId="{F86D49E1-2090-4EF1-A1E1-E43C8632C0D7}">
      <dgm:prSet/>
      <dgm:spPr/>
      <dgm:t>
        <a:bodyPr/>
        <a:lstStyle/>
        <a:p>
          <a:endParaRPr lang="zh-CN" altLang="en-US"/>
        </a:p>
      </dgm:t>
    </dgm:pt>
    <dgm:pt modelId="{5A24BC40-A777-4E8E-B46E-4E6981AF1E4E}">
      <dgm:prSet phldrT="[文本]" custT="1"/>
      <dgm:spPr/>
      <dgm:t>
        <a:bodyPr/>
        <a:lstStyle/>
        <a:p>
          <a:r>
            <a:rPr lang="zh-CN" altLang="en-US" sz="1800" dirty="0" smtClean="0"/>
            <a:t>触发报警正常</a:t>
          </a:r>
          <a:endParaRPr lang="zh-CN" altLang="en-US" sz="1800" dirty="0"/>
        </a:p>
      </dgm:t>
    </dgm:pt>
    <dgm:pt modelId="{DFC120B8-EB74-4BD4-93D2-76C333E6670E}" type="parTrans" cxnId="{E3C62E63-DC01-4BB3-830E-B1FD75985DBA}">
      <dgm:prSet/>
      <dgm:spPr/>
      <dgm:t>
        <a:bodyPr/>
        <a:lstStyle/>
        <a:p>
          <a:endParaRPr lang="zh-CN" altLang="en-US"/>
        </a:p>
      </dgm:t>
    </dgm:pt>
    <dgm:pt modelId="{2890C427-1DFA-4C5A-8013-38512203C71A}" type="sibTrans" cxnId="{E3C62E63-DC01-4BB3-830E-B1FD75985DBA}">
      <dgm:prSet/>
      <dgm:spPr/>
      <dgm:t>
        <a:bodyPr/>
        <a:lstStyle/>
        <a:p>
          <a:endParaRPr lang="zh-CN" altLang="en-US"/>
        </a:p>
      </dgm:t>
    </dgm:pt>
    <dgm:pt modelId="{842FD9BD-6AE6-4354-B7A3-34DCC8AB66AF}">
      <dgm:prSet phldrT="[文本]" custT="1"/>
      <dgm:spPr/>
      <dgm:t>
        <a:bodyPr/>
        <a:lstStyle/>
        <a:p>
          <a:r>
            <a:rPr lang="zh-CN" altLang="en-US" sz="2400" dirty="0" smtClean="0"/>
            <a:t>网关</a:t>
          </a:r>
          <a:endParaRPr lang="zh-CN" altLang="en-US" sz="2400" dirty="0"/>
        </a:p>
      </dgm:t>
    </dgm:pt>
    <dgm:pt modelId="{130D1EDB-D677-4709-A26C-1AA7B907561E}" type="parTrans" cxnId="{D637B074-B854-454D-BE3D-E07AAA8D63C1}">
      <dgm:prSet/>
      <dgm:spPr/>
      <dgm:t>
        <a:bodyPr/>
        <a:lstStyle/>
        <a:p>
          <a:endParaRPr lang="zh-CN" altLang="en-US"/>
        </a:p>
      </dgm:t>
    </dgm:pt>
    <dgm:pt modelId="{7323B0BD-E147-4542-9FCD-5A3BFBDFDC55}" type="sibTrans" cxnId="{D637B074-B854-454D-BE3D-E07AAA8D63C1}">
      <dgm:prSet/>
      <dgm:spPr/>
      <dgm:t>
        <a:bodyPr/>
        <a:lstStyle/>
        <a:p>
          <a:endParaRPr lang="zh-CN" altLang="en-US"/>
        </a:p>
      </dgm:t>
    </dgm:pt>
    <dgm:pt modelId="{FE101619-0694-459E-B481-7DCF5CB90413}">
      <dgm:prSet phldrT="[文本]" custT="1"/>
      <dgm:spPr/>
      <dgm:t>
        <a:bodyPr/>
        <a:lstStyle/>
        <a:p>
          <a:r>
            <a:rPr lang="zh-CN" altLang="en-US" sz="1800" dirty="0" smtClean="0"/>
            <a:t>组网正常</a:t>
          </a:r>
          <a:endParaRPr lang="zh-CN" altLang="en-US" sz="1800" dirty="0"/>
        </a:p>
      </dgm:t>
    </dgm:pt>
    <dgm:pt modelId="{B0BDCBB7-8025-49E4-80BE-F9614D279EBF}" type="parTrans" cxnId="{9E8DCF44-5211-4754-9262-76D374CA0409}">
      <dgm:prSet/>
      <dgm:spPr/>
      <dgm:t>
        <a:bodyPr/>
        <a:lstStyle/>
        <a:p>
          <a:endParaRPr lang="zh-CN" altLang="en-US"/>
        </a:p>
      </dgm:t>
    </dgm:pt>
    <dgm:pt modelId="{33EEB8CA-5A2F-4503-B17E-F5F7DAB2A02D}" type="sibTrans" cxnId="{9E8DCF44-5211-4754-9262-76D374CA0409}">
      <dgm:prSet/>
      <dgm:spPr/>
      <dgm:t>
        <a:bodyPr/>
        <a:lstStyle/>
        <a:p>
          <a:endParaRPr lang="zh-CN" altLang="en-US"/>
        </a:p>
      </dgm:t>
    </dgm:pt>
    <dgm:pt modelId="{A93642C7-5A3A-4AB3-B92B-F25C49D7ABDA}">
      <dgm:prSet phldrT="[文本]" custT="1"/>
      <dgm:spPr/>
      <dgm:t>
        <a:bodyPr/>
        <a:lstStyle/>
        <a:p>
          <a:r>
            <a:rPr lang="zh-CN" altLang="en-US" sz="2400" dirty="0" smtClean="0"/>
            <a:t>整机测试</a:t>
          </a:r>
          <a:endParaRPr lang="zh-CN" altLang="en-US" sz="2400" dirty="0"/>
        </a:p>
      </dgm:t>
    </dgm:pt>
    <dgm:pt modelId="{D0370B84-722A-427A-B486-5C54F17C068A}" type="parTrans" cxnId="{4B96BF50-E986-4EEB-8C76-4817DCD87666}">
      <dgm:prSet/>
      <dgm:spPr/>
      <dgm:t>
        <a:bodyPr/>
        <a:lstStyle/>
        <a:p>
          <a:endParaRPr lang="zh-CN" altLang="en-US"/>
        </a:p>
      </dgm:t>
    </dgm:pt>
    <dgm:pt modelId="{AF862E52-818C-44B6-95BF-25C39E67DF27}" type="sibTrans" cxnId="{4B96BF50-E986-4EEB-8C76-4817DCD87666}">
      <dgm:prSet/>
      <dgm:spPr/>
      <dgm:t>
        <a:bodyPr/>
        <a:lstStyle/>
        <a:p>
          <a:endParaRPr lang="zh-CN" altLang="en-US"/>
        </a:p>
      </dgm:t>
    </dgm:pt>
    <dgm:pt modelId="{E9A2CD37-7E54-4203-81EF-52624F0AA3DD}">
      <dgm:prSet phldrT="[文本]" custT="1"/>
      <dgm:spPr/>
      <dgm:t>
        <a:bodyPr/>
        <a:lstStyle/>
        <a:p>
          <a:r>
            <a:rPr lang="zh-CN" altLang="en-US" sz="1800" dirty="0" smtClean="0"/>
            <a:t>设备控制正常</a:t>
          </a:r>
          <a:endParaRPr lang="zh-CN" altLang="en-US" sz="1800" dirty="0"/>
        </a:p>
      </dgm:t>
    </dgm:pt>
    <dgm:pt modelId="{980A4DE7-A650-428B-A1D1-602B348C24F3}" type="parTrans" cxnId="{0693DA7E-474C-49D0-9034-88A435413E6F}">
      <dgm:prSet/>
      <dgm:spPr/>
      <dgm:t>
        <a:bodyPr/>
        <a:lstStyle/>
        <a:p>
          <a:endParaRPr lang="zh-CN" altLang="en-US"/>
        </a:p>
      </dgm:t>
    </dgm:pt>
    <dgm:pt modelId="{7317EF5D-2FF7-484E-A413-1C6F1A8EED58}" type="sibTrans" cxnId="{0693DA7E-474C-49D0-9034-88A435413E6F}">
      <dgm:prSet/>
      <dgm:spPr/>
      <dgm:t>
        <a:bodyPr/>
        <a:lstStyle/>
        <a:p>
          <a:endParaRPr lang="zh-CN" altLang="en-US"/>
        </a:p>
      </dgm:t>
    </dgm:pt>
    <dgm:pt modelId="{FEEA9C04-93A7-4078-B723-24C71448080F}">
      <dgm:prSet phldrT="[文本]" custT="1"/>
      <dgm:spPr/>
      <dgm:t>
        <a:bodyPr/>
        <a:lstStyle/>
        <a:p>
          <a:r>
            <a:rPr lang="zh-CN" altLang="en-US" sz="1800" dirty="0" smtClean="0"/>
            <a:t>命令执行正常</a:t>
          </a:r>
          <a:endParaRPr lang="zh-CN" altLang="en-US" sz="1800" dirty="0"/>
        </a:p>
      </dgm:t>
    </dgm:pt>
    <dgm:pt modelId="{D8B22449-C450-4ADD-9A2F-1CC1521AEC37}" type="parTrans" cxnId="{55D1CE35-7A84-45FB-812B-45281292D335}">
      <dgm:prSet/>
      <dgm:spPr/>
      <dgm:t>
        <a:bodyPr/>
        <a:lstStyle/>
        <a:p>
          <a:endParaRPr lang="zh-CN" altLang="en-US"/>
        </a:p>
      </dgm:t>
    </dgm:pt>
    <dgm:pt modelId="{48605C27-A453-4BD8-B7C1-038679E6BE61}" type="sibTrans" cxnId="{55D1CE35-7A84-45FB-812B-45281292D335}">
      <dgm:prSet/>
      <dgm:spPr/>
      <dgm:t>
        <a:bodyPr/>
        <a:lstStyle/>
        <a:p>
          <a:endParaRPr lang="zh-CN" altLang="en-US"/>
        </a:p>
      </dgm:t>
    </dgm:pt>
    <dgm:pt modelId="{2805A529-F06B-4EB5-A86D-6645FF5C39C3}">
      <dgm:prSet phldrT="[文本]" custT="1"/>
      <dgm:spPr/>
      <dgm:t>
        <a:bodyPr/>
        <a:lstStyle/>
        <a:p>
          <a:r>
            <a:rPr lang="zh-CN" altLang="en-US" sz="1800" dirty="0" smtClean="0"/>
            <a:t>设备控制正常</a:t>
          </a:r>
          <a:endParaRPr lang="zh-CN" altLang="en-US" sz="1800" dirty="0"/>
        </a:p>
      </dgm:t>
    </dgm:pt>
    <dgm:pt modelId="{68657734-C737-475B-8098-0C5BF955ADDB}" type="parTrans" cxnId="{6A4EF8C1-551F-472B-AA96-FAC94BA90478}">
      <dgm:prSet/>
      <dgm:spPr/>
      <dgm:t>
        <a:bodyPr/>
        <a:lstStyle/>
        <a:p>
          <a:endParaRPr lang="zh-CN" altLang="en-US"/>
        </a:p>
      </dgm:t>
    </dgm:pt>
    <dgm:pt modelId="{E3030C33-AE0C-407C-99DD-50FBFAF9B9CB}" type="sibTrans" cxnId="{6A4EF8C1-551F-472B-AA96-FAC94BA90478}">
      <dgm:prSet/>
      <dgm:spPr/>
      <dgm:t>
        <a:bodyPr/>
        <a:lstStyle/>
        <a:p>
          <a:endParaRPr lang="zh-CN" altLang="en-US"/>
        </a:p>
      </dgm:t>
    </dgm:pt>
    <dgm:pt modelId="{52CFB3FA-B085-4817-AC78-AC9A80C2B715}">
      <dgm:prSet phldrT="[文本]" custT="1"/>
      <dgm:spPr/>
      <dgm:t>
        <a:bodyPr/>
        <a:lstStyle/>
        <a:p>
          <a:r>
            <a:rPr lang="zh-CN" altLang="en-US" sz="1800" dirty="0" smtClean="0"/>
            <a:t>删除网络正常</a:t>
          </a:r>
          <a:endParaRPr lang="zh-CN" altLang="en-US" sz="1800" dirty="0"/>
        </a:p>
      </dgm:t>
    </dgm:pt>
    <dgm:pt modelId="{83215E31-6C47-4F7B-99D0-244623FAA0A2}" type="parTrans" cxnId="{C0B3F2F5-36EE-44BF-8CB0-F2CDC3CE4F82}">
      <dgm:prSet/>
      <dgm:spPr/>
      <dgm:t>
        <a:bodyPr/>
        <a:lstStyle/>
        <a:p>
          <a:endParaRPr lang="zh-CN" altLang="en-US"/>
        </a:p>
      </dgm:t>
    </dgm:pt>
    <dgm:pt modelId="{36FA40A3-6864-4CD5-BB07-0944CD1520BF}" type="sibTrans" cxnId="{C0B3F2F5-36EE-44BF-8CB0-F2CDC3CE4F82}">
      <dgm:prSet/>
      <dgm:spPr/>
      <dgm:t>
        <a:bodyPr/>
        <a:lstStyle/>
        <a:p>
          <a:endParaRPr lang="zh-CN" altLang="en-US"/>
        </a:p>
      </dgm:t>
    </dgm:pt>
    <dgm:pt modelId="{EDE64427-E160-4FF1-BB34-88555C5E5758}">
      <dgm:prSet phldrT="[文本]" custT="1"/>
      <dgm:spPr/>
      <dgm:t>
        <a:bodyPr/>
        <a:lstStyle/>
        <a:p>
          <a:r>
            <a:rPr lang="zh-CN" altLang="en-US" sz="1800" dirty="0" smtClean="0"/>
            <a:t>具备智能安防效果</a:t>
          </a:r>
          <a:endParaRPr lang="zh-CN" altLang="en-US" sz="1800" dirty="0"/>
        </a:p>
      </dgm:t>
    </dgm:pt>
    <dgm:pt modelId="{A4660C49-6A2C-42AF-9234-09C3187B0FE1}" type="parTrans" cxnId="{F76B059F-66FD-484B-92BC-DF1B7EF59614}">
      <dgm:prSet/>
      <dgm:spPr/>
      <dgm:t>
        <a:bodyPr/>
        <a:lstStyle/>
        <a:p>
          <a:endParaRPr lang="zh-CN" altLang="en-US"/>
        </a:p>
      </dgm:t>
    </dgm:pt>
    <dgm:pt modelId="{99297910-DA51-4DB4-AA17-EAAB6056027E}" type="sibTrans" cxnId="{F76B059F-66FD-484B-92BC-DF1B7EF59614}">
      <dgm:prSet/>
      <dgm:spPr/>
      <dgm:t>
        <a:bodyPr/>
        <a:lstStyle/>
        <a:p>
          <a:endParaRPr lang="zh-CN" altLang="en-US"/>
        </a:p>
      </dgm:t>
    </dgm:pt>
    <dgm:pt modelId="{085A11AE-2405-41AB-82AE-7DFD2D5B1A1D}">
      <dgm:prSet phldrT="[文本]" custT="1"/>
      <dgm:spPr/>
      <dgm:t>
        <a:bodyPr/>
        <a:lstStyle/>
        <a:p>
          <a:r>
            <a:rPr lang="zh-CN" altLang="en-US" sz="2400" dirty="0" smtClean="0"/>
            <a:t>有待改进</a:t>
          </a:r>
          <a:endParaRPr lang="zh-CN" altLang="en-US" sz="2400" dirty="0"/>
        </a:p>
      </dgm:t>
    </dgm:pt>
    <dgm:pt modelId="{0F528BC6-454C-48FB-BD48-3BB6A7A17A93}" type="parTrans" cxnId="{5BA804BF-B7BD-4800-AD37-9ABD94079015}">
      <dgm:prSet/>
      <dgm:spPr/>
      <dgm:t>
        <a:bodyPr/>
        <a:lstStyle/>
        <a:p>
          <a:endParaRPr lang="zh-CN" altLang="en-US"/>
        </a:p>
      </dgm:t>
    </dgm:pt>
    <dgm:pt modelId="{DD8E99BF-90CF-45D2-8386-24E482842813}" type="sibTrans" cxnId="{5BA804BF-B7BD-4800-AD37-9ABD94079015}">
      <dgm:prSet/>
      <dgm:spPr/>
      <dgm:t>
        <a:bodyPr/>
        <a:lstStyle/>
        <a:p>
          <a:endParaRPr lang="zh-CN" altLang="en-US"/>
        </a:p>
      </dgm:t>
    </dgm:pt>
    <dgm:pt modelId="{00BABC84-7C2E-41F6-9573-9A089E0A932D}">
      <dgm:prSet phldrT="[文本]" custT="1"/>
      <dgm:spPr/>
      <dgm:t>
        <a:bodyPr/>
        <a:lstStyle/>
        <a:p>
          <a:r>
            <a:rPr lang="zh-CN" altLang="en-US" sz="1800" dirty="0" smtClean="0"/>
            <a:t>网关信号略弱</a:t>
          </a:r>
          <a:endParaRPr lang="zh-CN" altLang="en-US" sz="1800" dirty="0"/>
        </a:p>
      </dgm:t>
    </dgm:pt>
    <dgm:pt modelId="{CCC4CBF2-7C1A-4512-A292-DB75A0542ED8}" type="parTrans" cxnId="{3A0933C1-8B96-4A08-8385-39AE34CD53EA}">
      <dgm:prSet/>
      <dgm:spPr/>
      <dgm:t>
        <a:bodyPr/>
        <a:lstStyle/>
        <a:p>
          <a:endParaRPr lang="zh-CN" altLang="en-US"/>
        </a:p>
      </dgm:t>
    </dgm:pt>
    <dgm:pt modelId="{9D4CB34E-687C-424D-B145-417764A99409}" type="sibTrans" cxnId="{3A0933C1-8B96-4A08-8385-39AE34CD53EA}">
      <dgm:prSet/>
      <dgm:spPr/>
      <dgm:t>
        <a:bodyPr/>
        <a:lstStyle/>
        <a:p>
          <a:endParaRPr lang="zh-CN" altLang="en-US"/>
        </a:p>
      </dgm:t>
    </dgm:pt>
    <dgm:pt modelId="{A2BD11A6-6A47-46CF-A241-A2CF448E4C6C}">
      <dgm:prSet phldrT="[文本]" custT="1"/>
      <dgm:spPr/>
      <dgm:t>
        <a:bodyPr/>
        <a:lstStyle/>
        <a:p>
          <a:r>
            <a:rPr lang="zh-CN" altLang="en-US" sz="1800" dirty="0" smtClean="0"/>
            <a:t>扩充更多传感器</a:t>
          </a:r>
          <a:endParaRPr lang="zh-CN" altLang="en-US" sz="1800" dirty="0"/>
        </a:p>
      </dgm:t>
    </dgm:pt>
    <dgm:pt modelId="{636F3219-79B6-4BC0-8F71-0EDD8B9D89B8}" type="parTrans" cxnId="{3A332460-874C-40BA-B1D8-D6AE2778CB92}">
      <dgm:prSet/>
      <dgm:spPr/>
      <dgm:t>
        <a:bodyPr/>
        <a:lstStyle/>
        <a:p>
          <a:endParaRPr lang="zh-CN" altLang="en-US"/>
        </a:p>
      </dgm:t>
    </dgm:pt>
    <dgm:pt modelId="{0A769DA6-8B58-439A-BFCA-6B69E43D3B08}" type="sibTrans" cxnId="{3A332460-874C-40BA-B1D8-D6AE2778CB92}">
      <dgm:prSet/>
      <dgm:spPr/>
      <dgm:t>
        <a:bodyPr/>
        <a:lstStyle/>
        <a:p>
          <a:endParaRPr lang="zh-CN" altLang="en-US"/>
        </a:p>
      </dgm:t>
    </dgm:pt>
    <dgm:pt modelId="{A74E4065-FD62-4A49-B77E-06345C1A89B3}">
      <dgm:prSet phldrT="[文本]" custT="1"/>
      <dgm:spPr/>
      <dgm:t>
        <a:bodyPr/>
        <a:lstStyle/>
        <a:p>
          <a:r>
            <a:rPr lang="zh-CN" altLang="en-US" sz="1800" dirty="0" smtClean="0"/>
            <a:t>扩充网关功能</a:t>
          </a:r>
          <a:endParaRPr lang="zh-CN" altLang="en-US" sz="1800" dirty="0"/>
        </a:p>
      </dgm:t>
    </dgm:pt>
    <dgm:pt modelId="{667857B1-96B1-4FB8-9B0F-18E5F1854196}" type="parTrans" cxnId="{949C2D60-5255-42CD-8A5A-C9DD7D095889}">
      <dgm:prSet/>
      <dgm:spPr/>
      <dgm:t>
        <a:bodyPr/>
        <a:lstStyle/>
        <a:p>
          <a:endParaRPr lang="zh-CN" altLang="en-US"/>
        </a:p>
      </dgm:t>
    </dgm:pt>
    <dgm:pt modelId="{D8EF1D97-11CE-47EE-BF42-3FDA90DBE39D}" type="sibTrans" cxnId="{949C2D60-5255-42CD-8A5A-C9DD7D095889}">
      <dgm:prSet/>
      <dgm:spPr/>
      <dgm:t>
        <a:bodyPr/>
        <a:lstStyle/>
        <a:p>
          <a:endParaRPr lang="zh-CN" altLang="en-US"/>
        </a:p>
      </dgm:t>
    </dgm:pt>
    <dgm:pt modelId="{A7B827AB-C144-4F80-8898-4ECB3E5E6BE7}" type="pres">
      <dgm:prSet presAssocID="{898F7BF5-0EE2-4357-90C0-FDF4FD6C218A}" presName="Name0" presStyleCnt="0">
        <dgm:presLayoutVars>
          <dgm:dir/>
          <dgm:animLvl val="lvl"/>
          <dgm:resizeHandles val="exact"/>
        </dgm:presLayoutVars>
      </dgm:prSet>
      <dgm:spPr/>
    </dgm:pt>
    <dgm:pt modelId="{FAD4ADE9-5B4A-4D5A-92B6-80DAB38830CD}" type="pres">
      <dgm:prSet presAssocID="{66D8994E-64B2-4D82-A260-62894D363781}" presName="composite" presStyleCnt="0"/>
      <dgm:spPr/>
    </dgm:pt>
    <dgm:pt modelId="{40855971-C51C-491C-8C5B-DAB488CB2BE0}" type="pres">
      <dgm:prSet presAssocID="{66D8994E-64B2-4D82-A260-62894D36378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A66603-9753-44ED-8B39-F1D01BD34987}" type="pres">
      <dgm:prSet presAssocID="{66D8994E-64B2-4D82-A260-62894D36378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66533-BA0B-4813-B802-222775B21D8E}" type="pres">
      <dgm:prSet presAssocID="{AB7CF5AF-5756-4A44-9C40-0D804B9B53AC}" presName="space" presStyleCnt="0"/>
      <dgm:spPr/>
    </dgm:pt>
    <dgm:pt modelId="{F660F0E2-DBBD-4201-9F19-5D422551CDD4}" type="pres">
      <dgm:prSet presAssocID="{842FD9BD-6AE6-4354-B7A3-34DCC8AB66AF}" presName="composite" presStyleCnt="0"/>
      <dgm:spPr/>
    </dgm:pt>
    <dgm:pt modelId="{42951CE1-791A-49B4-B516-B406FC54BE5C}" type="pres">
      <dgm:prSet presAssocID="{842FD9BD-6AE6-4354-B7A3-34DCC8AB66A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D24F7-2E53-4EE0-8926-C3ED36B66B6D}" type="pres">
      <dgm:prSet presAssocID="{842FD9BD-6AE6-4354-B7A3-34DCC8AB66AF}" presName="desTx" presStyleLbl="alignAccFollowNode1" presStyleIdx="1" presStyleCnt="4">
        <dgm:presLayoutVars>
          <dgm:bulletEnabled val="1"/>
        </dgm:presLayoutVars>
      </dgm:prSet>
      <dgm:spPr/>
    </dgm:pt>
    <dgm:pt modelId="{0FDBF37F-16D5-435A-B2C0-5E9141D32277}" type="pres">
      <dgm:prSet presAssocID="{7323B0BD-E147-4542-9FCD-5A3BFBDFDC55}" presName="space" presStyleCnt="0"/>
      <dgm:spPr/>
    </dgm:pt>
    <dgm:pt modelId="{C7346D33-46E9-44E5-B23A-5DEE71232B7E}" type="pres">
      <dgm:prSet presAssocID="{A93642C7-5A3A-4AB3-B92B-F25C49D7ABDA}" presName="composite" presStyleCnt="0"/>
      <dgm:spPr/>
    </dgm:pt>
    <dgm:pt modelId="{829EB89C-FCFB-4DB6-BABE-022DE7C037A9}" type="pres">
      <dgm:prSet presAssocID="{A93642C7-5A3A-4AB3-B92B-F25C49D7ABDA}" presName="parTx" presStyleLbl="alignNode1" presStyleIdx="2" presStyleCnt="4" custLinFactNeighborX="-558" custLinFactNeighborY="2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273A52-DB67-40E0-8A42-EDC22A2C16D8}" type="pres">
      <dgm:prSet presAssocID="{A93642C7-5A3A-4AB3-B92B-F25C49D7ABD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A00B06-D05D-4FD2-806C-8A561940CF0A}" type="pres">
      <dgm:prSet presAssocID="{AF862E52-818C-44B6-95BF-25C39E67DF27}" presName="space" presStyleCnt="0"/>
      <dgm:spPr/>
    </dgm:pt>
    <dgm:pt modelId="{026C1000-9F9B-4F45-AD9F-5DC1A39A1F68}" type="pres">
      <dgm:prSet presAssocID="{085A11AE-2405-41AB-82AE-7DFD2D5B1A1D}" presName="composite" presStyleCnt="0"/>
      <dgm:spPr/>
    </dgm:pt>
    <dgm:pt modelId="{CFB4542B-6819-46FC-9645-779F68A3394F}" type="pres">
      <dgm:prSet presAssocID="{085A11AE-2405-41AB-82AE-7DFD2D5B1A1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E3EA6D-23A0-4FA5-BF24-4C6E3A73F78F}" type="pres">
      <dgm:prSet presAssocID="{085A11AE-2405-41AB-82AE-7DFD2D5B1A1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2E6688-0977-4F1E-A280-6296BD0683B9}" type="presOf" srcId="{66D8994E-64B2-4D82-A260-62894D363781}" destId="{40855971-C51C-491C-8C5B-DAB488CB2BE0}" srcOrd="0" destOrd="0" presId="urn:microsoft.com/office/officeart/2005/8/layout/hList1"/>
    <dgm:cxn modelId="{31DA8A0E-B101-4C00-908B-65819FB95AF1}" type="presOf" srcId="{52CFB3FA-B085-4817-AC78-AC9A80C2B715}" destId="{2D8D24F7-2E53-4EE0-8926-C3ED36B66B6D}" srcOrd="0" destOrd="1" presId="urn:microsoft.com/office/officeart/2005/8/layout/hList1"/>
    <dgm:cxn modelId="{5FA9E87F-EB40-49D5-9512-7CDE264C1025}" type="presOf" srcId="{00BABC84-7C2E-41F6-9573-9A089E0A932D}" destId="{0CE3EA6D-23A0-4FA5-BF24-4C6E3A73F78F}" srcOrd="0" destOrd="2" presId="urn:microsoft.com/office/officeart/2005/8/layout/hList1"/>
    <dgm:cxn modelId="{E3C62E63-DC01-4BB3-830E-B1FD75985DBA}" srcId="{66D8994E-64B2-4D82-A260-62894D363781}" destId="{5A24BC40-A777-4E8E-B46E-4E6981AF1E4E}" srcOrd="1" destOrd="0" parTransId="{DFC120B8-EB74-4BD4-93D2-76C333E6670E}" sibTransId="{2890C427-1DFA-4C5A-8013-38512203C71A}"/>
    <dgm:cxn modelId="{949C2D60-5255-42CD-8A5A-C9DD7D095889}" srcId="{085A11AE-2405-41AB-82AE-7DFD2D5B1A1D}" destId="{A74E4065-FD62-4A49-B77E-06345C1A89B3}" srcOrd="1" destOrd="0" parTransId="{667857B1-96B1-4FB8-9B0F-18E5F1854196}" sibTransId="{D8EF1D97-11CE-47EE-BF42-3FDA90DBE39D}"/>
    <dgm:cxn modelId="{489CC67E-56CA-4880-BDEF-AB4CDBE22595}" type="presOf" srcId="{2805A529-F06B-4EB5-A86D-6645FF5C39C3}" destId="{E8A66603-9753-44ED-8B39-F1D01BD34987}" srcOrd="0" destOrd="2" presId="urn:microsoft.com/office/officeart/2005/8/layout/hList1"/>
    <dgm:cxn modelId="{E5EF315B-48E6-4E4C-9013-3849B02A2989}" type="presOf" srcId="{A74E4065-FD62-4A49-B77E-06345C1A89B3}" destId="{0CE3EA6D-23A0-4FA5-BF24-4C6E3A73F78F}" srcOrd="0" destOrd="1" presId="urn:microsoft.com/office/officeart/2005/8/layout/hList1"/>
    <dgm:cxn modelId="{FD82D782-13C2-442B-88FD-8093EB3B28ED}" type="presOf" srcId="{842FD9BD-6AE6-4354-B7A3-34DCC8AB66AF}" destId="{42951CE1-791A-49B4-B516-B406FC54BE5C}" srcOrd="0" destOrd="0" presId="urn:microsoft.com/office/officeart/2005/8/layout/hList1"/>
    <dgm:cxn modelId="{C4CEFD0C-7170-4E24-A22B-99D8DE372296}" type="presOf" srcId="{FEEA9C04-93A7-4078-B723-24C71448080F}" destId="{A0273A52-DB67-40E0-8A42-EDC22A2C16D8}" srcOrd="0" destOrd="1" presId="urn:microsoft.com/office/officeart/2005/8/layout/hList1"/>
    <dgm:cxn modelId="{9E8DCF44-5211-4754-9262-76D374CA0409}" srcId="{842FD9BD-6AE6-4354-B7A3-34DCC8AB66AF}" destId="{FE101619-0694-459E-B481-7DCF5CB90413}" srcOrd="0" destOrd="0" parTransId="{B0BDCBB7-8025-49E4-80BE-F9614D279EBF}" sibTransId="{33EEB8CA-5A2F-4503-B17E-F5F7DAB2A02D}"/>
    <dgm:cxn modelId="{3A0933C1-8B96-4A08-8385-39AE34CD53EA}" srcId="{085A11AE-2405-41AB-82AE-7DFD2D5B1A1D}" destId="{00BABC84-7C2E-41F6-9573-9A089E0A932D}" srcOrd="2" destOrd="0" parTransId="{CCC4CBF2-7C1A-4512-A292-DB75A0542ED8}" sibTransId="{9D4CB34E-687C-424D-B145-417764A99409}"/>
    <dgm:cxn modelId="{CC0A16D3-063E-4C7E-BD65-EDEDBAEE13E0}" type="presOf" srcId="{EDE64427-E160-4FF1-BB34-88555C5E5758}" destId="{A0273A52-DB67-40E0-8A42-EDC22A2C16D8}" srcOrd="0" destOrd="2" presId="urn:microsoft.com/office/officeart/2005/8/layout/hList1"/>
    <dgm:cxn modelId="{D637B074-B854-454D-BE3D-E07AAA8D63C1}" srcId="{898F7BF5-0EE2-4357-90C0-FDF4FD6C218A}" destId="{842FD9BD-6AE6-4354-B7A3-34DCC8AB66AF}" srcOrd="1" destOrd="0" parTransId="{130D1EDB-D677-4709-A26C-1AA7B907561E}" sibTransId="{7323B0BD-E147-4542-9FCD-5A3BFBDFDC55}"/>
    <dgm:cxn modelId="{DF771CE6-CAD2-401C-8ADE-86491B758686}" type="presOf" srcId="{E9A2CD37-7E54-4203-81EF-52624F0AA3DD}" destId="{A0273A52-DB67-40E0-8A42-EDC22A2C16D8}" srcOrd="0" destOrd="0" presId="urn:microsoft.com/office/officeart/2005/8/layout/hList1"/>
    <dgm:cxn modelId="{4B96BF50-E986-4EEB-8C76-4817DCD87666}" srcId="{898F7BF5-0EE2-4357-90C0-FDF4FD6C218A}" destId="{A93642C7-5A3A-4AB3-B92B-F25C49D7ABDA}" srcOrd="2" destOrd="0" parTransId="{D0370B84-722A-427A-B486-5C54F17C068A}" sibTransId="{AF862E52-818C-44B6-95BF-25C39E67DF27}"/>
    <dgm:cxn modelId="{C0B3F2F5-36EE-44BF-8CB0-F2CDC3CE4F82}" srcId="{842FD9BD-6AE6-4354-B7A3-34DCC8AB66AF}" destId="{52CFB3FA-B085-4817-AC78-AC9A80C2B715}" srcOrd="1" destOrd="0" parTransId="{83215E31-6C47-4F7B-99D0-244623FAA0A2}" sibTransId="{36FA40A3-6864-4CD5-BB07-0944CD1520BF}"/>
    <dgm:cxn modelId="{71E969C1-D4BA-489C-9EB6-0750F0E1B092}" type="presOf" srcId="{898F7BF5-0EE2-4357-90C0-FDF4FD6C218A}" destId="{A7B827AB-C144-4F80-8898-4ECB3E5E6BE7}" srcOrd="0" destOrd="0" presId="urn:microsoft.com/office/officeart/2005/8/layout/hList1"/>
    <dgm:cxn modelId="{DF5BB5CB-D9A8-476E-8F14-F78403F412B5}" type="presOf" srcId="{5A24BC40-A777-4E8E-B46E-4E6981AF1E4E}" destId="{E8A66603-9753-44ED-8B39-F1D01BD34987}" srcOrd="0" destOrd="1" presId="urn:microsoft.com/office/officeart/2005/8/layout/hList1"/>
    <dgm:cxn modelId="{69286F3C-60FB-4FC3-AB40-FF9AC8F560CE}" type="presOf" srcId="{FE101619-0694-459E-B481-7DCF5CB90413}" destId="{2D8D24F7-2E53-4EE0-8926-C3ED36B66B6D}" srcOrd="0" destOrd="0" presId="urn:microsoft.com/office/officeart/2005/8/layout/hList1"/>
    <dgm:cxn modelId="{5BA804BF-B7BD-4800-AD37-9ABD94079015}" srcId="{898F7BF5-0EE2-4357-90C0-FDF4FD6C218A}" destId="{085A11AE-2405-41AB-82AE-7DFD2D5B1A1D}" srcOrd="3" destOrd="0" parTransId="{0F528BC6-454C-48FB-BD48-3BB6A7A17A93}" sibTransId="{DD8E99BF-90CF-45D2-8386-24E482842813}"/>
    <dgm:cxn modelId="{F76B059F-66FD-484B-92BC-DF1B7EF59614}" srcId="{A93642C7-5A3A-4AB3-B92B-F25C49D7ABDA}" destId="{EDE64427-E160-4FF1-BB34-88555C5E5758}" srcOrd="2" destOrd="0" parTransId="{A4660C49-6A2C-42AF-9234-09C3187B0FE1}" sibTransId="{99297910-DA51-4DB4-AA17-EAAB6056027E}"/>
    <dgm:cxn modelId="{F86D49E1-2090-4EF1-A1E1-E43C8632C0D7}" srcId="{66D8994E-64B2-4D82-A260-62894D363781}" destId="{050D4631-7305-46BF-8BC6-EAA083CC118B}" srcOrd="0" destOrd="0" parTransId="{AEEC0B1A-F713-4B4E-96F0-44139E991A21}" sibTransId="{FE1168D9-F3EF-45A4-8358-236954E261AE}"/>
    <dgm:cxn modelId="{973D7770-654F-48D0-A7D7-7328761B89E3}" type="presOf" srcId="{A93642C7-5A3A-4AB3-B92B-F25C49D7ABDA}" destId="{829EB89C-FCFB-4DB6-BABE-022DE7C037A9}" srcOrd="0" destOrd="0" presId="urn:microsoft.com/office/officeart/2005/8/layout/hList1"/>
    <dgm:cxn modelId="{3A332460-874C-40BA-B1D8-D6AE2778CB92}" srcId="{085A11AE-2405-41AB-82AE-7DFD2D5B1A1D}" destId="{A2BD11A6-6A47-46CF-A241-A2CF448E4C6C}" srcOrd="0" destOrd="0" parTransId="{636F3219-79B6-4BC0-8F71-0EDD8B9D89B8}" sibTransId="{0A769DA6-8B58-439A-BFCA-6B69E43D3B08}"/>
    <dgm:cxn modelId="{8F87E56B-B475-4CBB-84B0-07DCB53FDE5A}" srcId="{898F7BF5-0EE2-4357-90C0-FDF4FD6C218A}" destId="{66D8994E-64B2-4D82-A260-62894D363781}" srcOrd="0" destOrd="0" parTransId="{BA5EFB0F-4325-42FB-A100-EA949AA2A89D}" sibTransId="{AB7CF5AF-5756-4A44-9C40-0D804B9B53AC}"/>
    <dgm:cxn modelId="{55D1CE35-7A84-45FB-812B-45281292D335}" srcId="{A93642C7-5A3A-4AB3-B92B-F25C49D7ABDA}" destId="{FEEA9C04-93A7-4078-B723-24C71448080F}" srcOrd="1" destOrd="0" parTransId="{D8B22449-C450-4ADD-9A2F-1CC1521AEC37}" sibTransId="{48605C27-A453-4BD8-B7C1-038679E6BE61}"/>
    <dgm:cxn modelId="{B285668C-6F37-4E1A-84C9-A30978338201}" type="presOf" srcId="{050D4631-7305-46BF-8BC6-EAA083CC118B}" destId="{E8A66603-9753-44ED-8B39-F1D01BD34987}" srcOrd="0" destOrd="0" presId="urn:microsoft.com/office/officeart/2005/8/layout/hList1"/>
    <dgm:cxn modelId="{6A4EF8C1-551F-472B-AA96-FAC94BA90478}" srcId="{66D8994E-64B2-4D82-A260-62894D363781}" destId="{2805A529-F06B-4EB5-A86D-6645FF5C39C3}" srcOrd="2" destOrd="0" parTransId="{68657734-C737-475B-8098-0C5BF955ADDB}" sibTransId="{E3030C33-AE0C-407C-99DD-50FBFAF9B9CB}"/>
    <dgm:cxn modelId="{0693DA7E-474C-49D0-9034-88A435413E6F}" srcId="{A93642C7-5A3A-4AB3-B92B-F25C49D7ABDA}" destId="{E9A2CD37-7E54-4203-81EF-52624F0AA3DD}" srcOrd="0" destOrd="0" parTransId="{980A4DE7-A650-428B-A1D1-602B348C24F3}" sibTransId="{7317EF5D-2FF7-484E-A413-1C6F1A8EED58}"/>
    <dgm:cxn modelId="{6EAB9A70-E9C5-4BBC-AD07-1B7A8A9AC382}" type="presOf" srcId="{A2BD11A6-6A47-46CF-A241-A2CF448E4C6C}" destId="{0CE3EA6D-23A0-4FA5-BF24-4C6E3A73F78F}" srcOrd="0" destOrd="0" presId="urn:microsoft.com/office/officeart/2005/8/layout/hList1"/>
    <dgm:cxn modelId="{FC75E025-39D7-408E-B487-9A846173C2DA}" type="presOf" srcId="{085A11AE-2405-41AB-82AE-7DFD2D5B1A1D}" destId="{CFB4542B-6819-46FC-9645-779F68A3394F}" srcOrd="0" destOrd="0" presId="urn:microsoft.com/office/officeart/2005/8/layout/hList1"/>
    <dgm:cxn modelId="{1189C8D4-AB65-4905-AE7A-09C393E32BA1}" type="presParOf" srcId="{A7B827AB-C144-4F80-8898-4ECB3E5E6BE7}" destId="{FAD4ADE9-5B4A-4D5A-92B6-80DAB38830CD}" srcOrd="0" destOrd="0" presId="urn:microsoft.com/office/officeart/2005/8/layout/hList1"/>
    <dgm:cxn modelId="{FD970785-EEE9-4E3E-AD26-CF7BEE5AF62E}" type="presParOf" srcId="{FAD4ADE9-5B4A-4D5A-92B6-80DAB38830CD}" destId="{40855971-C51C-491C-8C5B-DAB488CB2BE0}" srcOrd="0" destOrd="0" presId="urn:microsoft.com/office/officeart/2005/8/layout/hList1"/>
    <dgm:cxn modelId="{B2286075-0C1F-41B1-B071-496132BDA05F}" type="presParOf" srcId="{FAD4ADE9-5B4A-4D5A-92B6-80DAB38830CD}" destId="{E8A66603-9753-44ED-8B39-F1D01BD34987}" srcOrd="1" destOrd="0" presId="urn:microsoft.com/office/officeart/2005/8/layout/hList1"/>
    <dgm:cxn modelId="{D6EA0B8B-BFC3-4076-B24E-74FDC6253207}" type="presParOf" srcId="{A7B827AB-C144-4F80-8898-4ECB3E5E6BE7}" destId="{A5E66533-BA0B-4813-B802-222775B21D8E}" srcOrd="1" destOrd="0" presId="urn:microsoft.com/office/officeart/2005/8/layout/hList1"/>
    <dgm:cxn modelId="{36F0858A-CBA0-4BD6-92FC-A61595C7EFA3}" type="presParOf" srcId="{A7B827AB-C144-4F80-8898-4ECB3E5E6BE7}" destId="{F660F0E2-DBBD-4201-9F19-5D422551CDD4}" srcOrd="2" destOrd="0" presId="urn:microsoft.com/office/officeart/2005/8/layout/hList1"/>
    <dgm:cxn modelId="{32C26DF8-C1EF-4FB1-BF99-0124A9DC4B55}" type="presParOf" srcId="{F660F0E2-DBBD-4201-9F19-5D422551CDD4}" destId="{42951CE1-791A-49B4-B516-B406FC54BE5C}" srcOrd="0" destOrd="0" presId="urn:microsoft.com/office/officeart/2005/8/layout/hList1"/>
    <dgm:cxn modelId="{38A90F2B-23C2-4CC6-9CA0-7F57AEB45AF8}" type="presParOf" srcId="{F660F0E2-DBBD-4201-9F19-5D422551CDD4}" destId="{2D8D24F7-2E53-4EE0-8926-C3ED36B66B6D}" srcOrd="1" destOrd="0" presId="urn:microsoft.com/office/officeart/2005/8/layout/hList1"/>
    <dgm:cxn modelId="{C6729A78-5D77-48AF-963C-6A9F5C82945C}" type="presParOf" srcId="{A7B827AB-C144-4F80-8898-4ECB3E5E6BE7}" destId="{0FDBF37F-16D5-435A-B2C0-5E9141D32277}" srcOrd="3" destOrd="0" presId="urn:microsoft.com/office/officeart/2005/8/layout/hList1"/>
    <dgm:cxn modelId="{2A9EF7BB-AD00-4C98-ABED-CC3E0F26BDEE}" type="presParOf" srcId="{A7B827AB-C144-4F80-8898-4ECB3E5E6BE7}" destId="{C7346D33-46E9-44E5-B23A-5DEE71232B7E}" srcOrd="4" destOrd="0" presId="urn:microsoft.com/office/officeart/2005/8/layout/hList1"/>
    <dgm:cxn modelId="{4B1021A2-171E-4113-A9B9-47B24296BD26}" type="presParOf" srcId="{C7346D33-46E9-44E5-B23A-5DEE71232B7E}" destId="{829EB89C-FCFB-4DB6-BABE-022DE7C037A9}" srcOrd="0" destOrd="0" presId="urn:microsoft.com/office/officeart/2005/8/layout/hList1"/>
    <dgm:cxn modelId="{98A1A2BC-F7CF-4D4D-ACB9-0831E40B57D1}" type="presParOf" srcId="{C7346D33-46E9-44E5-B23A-5DEE71232B7E}" destId="{A0273A52-DB67-40E0-8A42-EDC22A2C16D8}" srcOrd="1" destOrd="0" presId="urn:microsoft.com/office/officeart/2005/8/layout/hList1"/>
    <dgm:cxn modelId="{6BFE8639-C8F9-4BFA-9C50-4AF84ADA58B1}" type="presParOf" srcId="{A7B827AB-C144-4F80-8898-4ECB3E5E6BE7}" destId="{09A00B06-D05D-4FD2-806C-8A561940CF0A}" srcOrd="5" destOrd="0" presId="urn:microsoft.com/office/officeart/2005/8/layout/hList1"/>
    <dgm:cxn modelId="{591EC3FF-867F-44C5-90BF-AFFAC0D520F0}" type="presParOf" srcId="{A7B827AB-C144-4F80-8898-4ECB3E5E6BE7}" destId="{026C1000-9F9B-4F45-AD9F-5DC1A39A1F68}" srcOrd="6" destOrd="0" presId="urn:microsoft.com/office/officeart/2005/8/layout/hList1"/>
    <dgm:cxn modelId="{13F46BFE-7523-45DD-A417-6CFD6B38C2DE}" type="presParOf" srcId="{026C1000-9F9B-4F45-AD9F-5DC1A39A1F68}" destId="{CFB4542B-6819-46FC-9645-779F68A3394F}" srcOrd="0" destOrd="0" presId="urn:microsoft.com/office/officeart/2005/8/layout/hList1"/>
    <dgm:cxn modelId="{7C44B591-B244-48DF-AFA8-62DA32E210FB}" type="presParOf" srcId="{026C1000-9F9B-4F45-AD9F-5DC1A39A1F68}" destId="{0CE3EA6D-23A0-4FA5-BF24-4C6E3A73F7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57145-830A-4F2A-B5D9-FA1F902E00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936ECC-2A32-42C3-A1F0-A12BC8A6C11F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、家庭安防不可忽视</a:t>
          </a:r>
          <a:endParaRPr lang="zh-CN" altLang="en-US" dirty="0"/>
        </a:p>
      </dgm:t>
    </dgm:pt>
    <dgm:pt modelId="{898C72B4-EBE7-41BE-AF04-E7412BCBAB47}" type="parTrans" cxnId="{87442E77-7B4B-47EA-B1D0-112DEAE2C58F}">
      <dgm:prSet/>
      <dgm:spPr/>
      <dgm:t>
        <a:bodyPr/>
        <a:lstStyle/>
        <a:p>
          <a:endParaRPr lang="zh-CN" altLang="en-US"/>
        </a:p>
      </dgm:t>
    </dgm:pt>
    <dgm:pt modelId="{BDFC41EE-201F-4AF7-8BBF-E978E363E23A}" type="sibTrans" cxnId="{87442E77-7B4B-47EA-B1D0-112DEAE2C58F}">
      <dgm:prSet/>
      <dgm:spPr/>
      <dgm:t>
        <a:bodyPr/>
        <a:lstStyle/>
        <a:p>
          <a:endParaRPr lang="zh-CN" altLang="en-US"/>
        </a:p>
      </dgm:t>
    </dgm:pt>
    <dgm:pt modelId="{AEC46F97-277E-479E-B2AF-02591ED30F9A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、传统安防作用不足</a:t>
          </a:r>
          <a:endParaRPr lang="zh-CN" altLang="en-US" dirty="0"/>
        </a:p>
      </dgm:t>
    </dgm:pt>
    <dgm:pt modelId="{38F94968-2510-4855-8EFB-0A8043BF299E}" type="parTrans" cxnId="{7F4DD3D3-DCB9-45FE-B906-3236AFEC0B31}">
      <dgm:prSet/>
      <dgm:spPr/>
      <dgm:t>
        <a:bodyPr/>
        <a:lstStyle/>
        <a:p>
          <a:endParaRPr lang="zh-CN" altLang="en-US"/>
        </a:p>
      </dgm:t>
    </dgm:pt>
    <dgm:pt modelId="{44F7636B-8BD3-484C-93DE-6CE223963F3D}" type="sibTrans" cxnId="{7F4DD3D3-DCB9-45FE-B906-3236AFEC0B31}">
      <dgm:prSet/>
      <dgm:spPr/>
      <dgm:t>
        <a:bodyPr/>
        <a:lstStyle/>
        <a:p>
          <a:endParaRPr lang="zh-CN" altLang="en-US"/>
        </a:p>
      </dgm:t>
    </dgm:pt>
    <dgm:pt modelId="{E3CF6182-C24B-4B8F-BCED-99BD1C12DCD4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、局域网通信技术蓬勃发展</a:t>
          </a:r>
          <a:endParaRPr lang="zh-CN" altLang="en-US" dirty="0"/>
        </a:p>
      </dgm:t>
    </dgm:pt>
    <dgm:pt modelId="{59240DEE-D5F4-4FFB-A58D-E05C28027B00}" type="parTrans" cxnId="{C0FDCF26-8E9C-47E8-9A2D-582DA252C466}">
      <dgm:prSet/>
      <dgm:spPr/>
      <dgm:t>
        <a:bodyPr/>
        <a:lstStyle/>
        <a:p>
          <a:endParaRPr lang="zh-CN" altLang="en-US"/>
        </a:p>
      </dgm:t>
    </dgm:pt>
    <dgm:pt modelId="{354A1A33-1A54-4CEB-9093-AB24DBDE59ED}" type="sibTrans" cxnId="{C0FDCF26-8E9C-47E8-9A2D-582DA252C466}">
      <dgm:prSet/>
      <dgm:spPr/>
      <dgm:t>
        <a:bodyPr/>
        <a:lstStyle/>
        <a:p>
          <a:endParaRPr lang="zh-CN" altLang="en-US"/>
        </a:p>
      </dgm:t>
    </dgm:pt>
    <dgm:pt modelId="{004A6351-A313-4220-A5AA-15017F999B32}" type="pres">
      <dgm:prSet presAssocID="{E5257145-830A-4F2A-B5D9-FA1F902E00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386655-05A7-40AB-9AA2-20CA0BDB0F44}" type="pres">
      <dgm:prSet presAssocID="{BB936ECC-2A32-42C3-A1F0-A12BC8A6C11F}" presName="parentLin" presStyleCnt="0"/>
      <dgm:spPr/>
    </dgm:pt>
    <dgm:pt modelId="{38946728-4611-41E6-8FCC-3C15248EFFE7}" type="pres">
      <dgm:prSet presAssocID="{BB936ECC-2A32-42C3-A1F0-A12BC8A6C1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EA3C543-DFBC-43AB-9DD6-CD5F0886A477}" type="pres">
      <dgm:prSet presAssocID="{BB936ECC-2A32-42C3-A1F0-A12BC8A6C1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A198E-168E-4089-BB25-7AA9F0E6E7B4}" type="pres">
      <dgm:prSet presAssocID="{BB936ECC-2A32-42C3-A1F0-A12BC8A6C11F}" presName="negativeSpace" presStyleCnt="0"/>
      <dgm:spPr/>
    </dgm:pt>
    <dgm:pt modelId="{A4A77B34-73F3-49F7-BDCA-6BAE8EA197C8}" type="pres">
      <dgm:prSet presAssocID="{BB936ECC-2A32-42C3-A1F0-A12BC8A6C11F}" presName="childText" presStyleLbl="conFgAcc1" presStyleIdx="0" presStyleCnt="3">
        <dgm:presLayoutVars>
          <dgm:bulletEnabled val="1"/>
        </dgm:presLayoutVars>
      </dgm:prSet>
      <dgm:spPr/>
    </dgm:pt>
    <dgm:pt modelId="{5D2A010C-13AD-4796-A7FE-67B71B72683B}" type="pres">
      <dgm:prSet presAssocID="{BDFC41EE-201F-4AF7-8BBF-E978E363E23A}" presName="spaceBetweenRectangles" presStyleCnt="0"/>
      <dgm:spPr/>
    </dgm:pt>
    <dgm:pt modelId="{FB680109-38AF-414E-8DA1-0A18C657F42A}" type="pres">
      <dgm:prSet presAssocID="{AEC46F97-277E-479E-B2AF-02591ED30F9A}" presName="parentLin" presStyleCnt="0"/>
      <dgm:spPr/>
    </dgm:pt>
    <dgm:pt modelId="{C6254293-321E-4489-93F7-2B3BBC974FCE}" type="pres">
      <dgm:prSet presAssocID="{AEC46F97-277E-479E-B2AF-02591ED30F9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E2E3675-5C76-452C-857F-2B45F5A35582}" type="pres">
      <dgm:prSet presAssocID="{AEC46F97-277E-479E-B2AF-02591ED30F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038FE-3BF4-424F-8D53-E56F3B3B4C9B}" type="pres">
      <dgm:prSet presAssocID="{AEC46F97-277E-479E-B2AF-02591ED30F9A}" presName="negativeSpace" presStyleCnt="0"/>
      <dgm:spPr/>
    </dgm:pt>
    <dgm:pt modelId="{33B3DAD8-E7CD-483B-8591-67CBD7BA762C}" type="pres">
      <dgm:prSet presAssocID="{AEC46F97-277E-479E-B2AF-02591ED30F9A}" presName="childText" presStyleLbl="conFgAcc1" presStyleIdx="1" presStyleCnt="3">
        <dgm:presLayoutVars>
          <dgm:bulletEnabled val="1"/>
        </dgm:presLayoutVars>
      </dgm:prSet>
      <dgm:spPr/>
    </dgm:pt>
    <dgm:pt modelId="{A2EA3086-BAFE-4B16-95FA-6FCC73526EAF}" type="pres">
      <dgm:prSet presAssocID="{44F7636B-8BD3-484C-93DE-6CE223963F3D}" presName="spaceBetweenRectangles" presStyleCnt="0"/>
      <dgm:spPr/>
    </dgm:pt>
    <dgm:pt modelId="{F73DC872-BC72-49B4-9877-8291447C2673}" type="pres">
      <dgm:prSet presAssocID="{E3CF6182-C24B-4B8F-BCED-99BD1C12DCD4}" presName="parentLin" presStyleCnt="0"/>
      <dgm:spPr/>
    </dgm:pt>
    <dgm:pt modelId="{B0BE3279-C966-4F05-9B4D-58DBAB802CD6}" type="pres">
      <dgm:prSet presAssocID="{E3CF6182-C24B-4B8F-BCED-99BD1C12DCD4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B46A7AE-6248-441D-95BB-82D33838C0AF}" type="pres">
      <dgm:prSet presAssocID="{E3CF6182-C24B-4B8F-BCED-99BD1C12DC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23DB5-C7EA-44AE-9399-37C4008E9D12}" type="pres">
      <dgm:prSet presAssocID="{E3CF6182-C24B-4B8F-BCED-99BD1C12DCD4}" presName="negativeSpace" presStyleCnt="0"/>
      <dgm:spPr/>
    </dgm:pt>
    <dgm:pt modelId="{A706214C-BD4F-4428-9F17-FB09288C38A7}" type="pres">
      <dgm:prSet presAssocID="{E3CF6182-C24B-4B8F-BCED-99BD1C12DC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03400B-8828-4E7B-A96A-7D8C8599B97C}" type="presOf" srcId="{BB936ECC-2A32-42C3-A1F0-A12BC8A6C11F}" destId="{5EA3C543-DFBC-43AB-9DD6-CD5F0886A477}" srcOrd="1" destOrd="0" presId="urn:microsoft.com/office/officeart/2005/8/layout/list1"/>
    <dgm:cxn modelId="{C0FDCF26-8E9C-47E8-9A2D-582DA252C466}" srcId="{E5257145-830A-4F2A-B5D9-FA1F902E0031}" destId="{E3CF6182-C24B-4B8F-BCED-99BD1C12DCD4}" srcOrd="2" destOrd="0" parTransId="{59240DEE-D5F4-4FFB-A58D-E05C28027B00}" sibTransId="{354A1A33-1A54-4CEB-9093-AB24DBDE59ED}"/>
    <dgm:cxn modelId="{A315223E-D95D-43F2-AD33-A52B432EC4AE}" type="presOf" srcId="{BB936ECC-2A32-42C3-A1F0-A12BC8A6C11F}" destId="{38946728-4611-41E6-8FCC-3C15248EFFE7}" srcOrd="0" destOrd="0" presId="urn:microsoft.com/office/officeart/2005/8/layout/list1"/>
    <dgm:cxn modelId="{5F3E2486-94DE-4768-84CB-9F328B56356F}" type="presOf" srcId="{AEC46F97-277E-479E-B2AF-02591ED30F9A}" destId="{C6254293-321E-4489-93F7-2B3BBC974FCE}" srcOrd="0" destOrd="0" presId="urn:microsoft.com/office/officeart/2005/8/layout/list1"/>
    <dgm:cxn modelId="{7F4DD3D3-DCB9-45FE-B906-3236AFEC0B31}" srcId="{E5257145-830A-4F2A-B5D9-FA1F902E0031}" destId="{AEC46F97-277E-479E-B2AF-02591ED30F9A}" srcOrd="1" destOrd="0" parTransId="{38F94968-2510-4855-8EFB-0A8043BF299E}" sibTransId="{44F7636B-8BD3-484C-93DE-6CE223963F3D}"/>
    <dgm:cxn modelId="{B0C33B00-C551-4E0C-BA81-B720139C1118}" type="presOf" srcId="{E3CF6182-C24B-4B8F-BCED-99BD1C12DCD4}" destId="{B0BE3279-C966-4F05-9B4D-58DBAB802CD6}" srcOrd="0" destOrd="0" presId="urn:microsoft.com/office/officeart/2005/8/layout/list1"/>
    <dgm:cxn modelId="{417516A9-F015-4819-83F1-4F7E3EA9F801}" type="presOf" srcId="{E5257145-830A-4F2A-B5D9-FA1F902E0031}" destId="{004A6351-A313-4220-A5AA-15017F999B32}" srcOrd="0" destOrd="0" presId="urn:microsoft.com/office/officeart/2005/8/layout/list1"/>
    <dgm:cxn modelId="{87442E77-7B4B-47EA-B1D0-112DEAE2C58F}" srcId="{E5257145-830A-4F2A-B5D9-FA1F902E0031}" destId="{BB936ECC-2A32-42C3-A1F0-A12BC8A6C11F}" srcOrd="0" destOrd="0" parTransId="{898C72B4-EBE7-41BE-AF04-E7412BCBAB47}" sibTransId="{BDFC41EE-201F-4AF7-8BBF-E978E363E23A}"/>
    <dgm:cxn modelId="{05BFF695-9D71-49CF-AB7C-DF84682CFF3D}" type="presOf" srcId="{E3CF6182-C24B-4B8F-BCED-99BD1C12DCD4}" destId="{4B46A7AE-6248-441D-95BB-82D33838C0AF}" srcOrd="1" destOrd="0" presId="urn:microsoft.com/office/officeart/2005/8/layout/list1"/>
    <dgm:cxn modelId="{04470563-C304-44C5-8477-E93C94C00592}" type="presOf" srcId="{AEC46F97-277E-479E-B2AF-02591ED30F9A}" destId="{3E2E3675-5C76-452C-857F-2B45F5A35582}" srcOrd="1" destOrd="0" presId="urn:microsoft.com/office/officeart/2005/8/layout/list1"/>
    <dgm:cxn modelId="{21CA154D-9207-47F9-AE96-29930DFDBA58}" type="presParOf" srcId="{004A6351-A313-4220-A5AA-15017F999B32}" destId="{C0386655-05A7-40AB-9AA2-20CA0BDB0F44}" srcOrd="0" destOrd="0" presId="urn:microsoft.com/office/officeart/2005/8/layout/list1"/>
    <dgm:cxn modelId="{48633B89-A759-4213-B741-2F922D9E08AA}" type="presParOf" srcId="{C0386655-05A7-40AB-9AA2-20CA0BDB0F44}" destId="{38946728-4611-41E6-8FCC-3C15248EFFE7}" srcOrd="0" destOrd="0" presId="urn:microsoft.com/office/officeart/2005/8/layout/list1"/>
    <dgm:cxn modelId="{42914565-47D9-4AF7-8960-286DCDEBB66A}" type="presParOf" srcId="{C0386655-05A7-40AB-9AA2-20CA0BDB0F44}" destId="{5EA3C543-DFBC-43AB-9DD6-CD5F0886A477}" srcOrd="1" destOrd="0" presId="urn:microsoft.com/office/officeart/2005/8/layout/list1"/>
    <dgm:cxn modelId="{351853D6-1BEC-4988-A40B-7BE55D37C956}" type="presParOf" srcId="{004A6351-A313-4220-A5AA-15017F999B32}" destId="{961A198E-168E-4089-BB25-7AA9F0E6E7B4}" srcOrd="1" destOrd="0" presId="urn:microsoft.com/office/officeart/2005/8/layout/list1"/>
    <dgm:cxn modelId="{98664651-E25B-462E-A22D-163DD183A158}" type="presParOf" srcId="{004A6351-A313-4220-A5AA-15017F999B32}" destId="{A4A77B34-73F3-49F7-BDCA-6BAE8EA197C8}" srcOrd="2" destOrd="0" presId="urn:microsoft.com/office/officeart/2005/8/layout/list1"/>
    <dgm:cxn modelId="{7D15A549-25B9-4730-96ED-43FE759499DB}" type="presParOf" srcId="{004A6351-A313-4220-A5AA-15017F999B32}" destId="{5D2A010C-13AD-4796-A7FE-67B71B72683B}" srcOrd="3" destOrd="0" presId="urn:microsoft.com/office/officeart/2005/8/layout/list1"/>
    <dgm:cxn modelId="{B032303F-9466-42F2-B79A-D6A275FA970C}" type="presParOf" srcId="{004A6351-A313-4220-A5AA-15017F999B32}" destId="{FB680109-38AF-414E-8DA1-0A18C657F42A}" srcOrd="4" destOrd="0" presId="urn:microsoft.com/office/officeart/2005/8/layout/list1"/>
    <dgm:cxn modelId="{CA2635B9-04A3-48D5-A6CC-5BE6A158FA15}" type="presParOf" srcId="{FB680109-38AF-414E-8DA1-0A18C657F42A}" destId="{C6254293-321E-4489-93F7-2B3BBC974FCE}" srcOrd="0" destOrd="0" presId="urn:microsoft.com/office/officeart/2005/8/layout/list1"/>
    <dgm:cxn modelId="{23AFB82D-3B55-4E0C-999E-56D4D684A5E0}" type="presParOf" srcId="{FB680109-38AF-414E-8DA1-0A18C657F42A}" destId="{3E2E3675-5C76-452C-857F-2B45F5A35582}" srcOrd="1" destOrd="0" presId="urn:microsoft.com/office/officeart/2005/8/layout/list1"/>
    <dgm:cxn modelId="{5C8AC10E-3722-4A3E-B273-2588A1855707}" type="presParOf" srcId="{004A6351-A313-4220-A5AA-15017F999B32}" destId="{F48038FE-3BF4-424F-8D53-E56F3B3B4C9B}" srcOrd="5" destOrd="0" presId="urn:microsoft.com/office/officeart/2005/8/layout/list1"/>
    <dgm:cxn modelId="{063F3FF6-1731-4A79-8701-00F0712C450B}" type="presParOf" srcId="{004A6351-A313-4220-A5AA-15017F999B32}" destId="{33B3DAD8-E7CD-483B-8591-67CBD7BA762C}" srcOrd="6" destOrd="0" presId="urn:microsoft.com/office/officeart/2005/8/layout/list1"/>
    <dgm:cxn modelId="{740FBFB3-E02A-47B4-8515-5F95E363858B}" type="presParOf" srcId="{004A6351-A313-4220-A5AA-15017F999B32}" destId="{A2EA3086-BAFE-4B16-95FA-6FCC73526EAF}" srcOrd="7" destOrd="0" presId="urn:microsoft.com/office/officeart/2005/8/layout/list1"/>
    <dgm:cxn modelId="{D16D886E-EFB7-4C96-ADB6-BE011AF8683A}" type="presParOf" srcId="{004A6351-A313-4220-A5AA-15017F999B32}" destId="{F73DC872-BC72-49B4-9877-8291447C2673}" srcOrd="8" destOrd="0" presId="urn:microsoft.com/office/officeart/2005/8/layout/list1"/>
    <dgm:cxn modelId="{7A606B64-1FB8-4A96-BCFB-E5021DB7EA6B}" type="presParOf" srcId="{F73DC872-BC72-49B4-9877-8291447C2673}" destId="{B0BE3279-C966-4F05-9B4D-58DBAB802CD6}" srcOrd="0" destOrd="0" presId="urn:microsoft.com/office/officeart/2005/8/layout/list1"/>
    <dgm:cxn modelId="{1C28EDB4-035B-4290-95C2-DC537A2EB992}" type="presParOf" srcId="{F73DC872-BC72-49B4-9877-8291447C2673}" destId="{4B46A7AE-6248-441D-95BB-82D33838C0AF}" srcOrd="1" destOrd="0" presId="urn:microsoft.com/office/officeart/2005/8/layout/list1"/>
    <dgm:cxn modelId="{AB6E5F83-DA59-4E87-B6E6-35E6C187B8DC}" type="presParOf" srcId="{004A6351-A313-4220-A5AA-15017F999B32}" destId="{44F23DB5-C7EA-44AE-9399-37C4008E9D12}" srcOrd="9" destOrd="0" presId="urn:microsoft.com/office/officeart/2005/8/layout/list1"/>
    <dgm:cxn modelId="{FBA4F6CE-7A7A-407D-B9BF-C323EAE6809A}" type="presParOf" srcId="{004A6351-A313-4220-A5AA-15017F999B32}" destId="{A706214C-BD4F-4428-9F17-FB09288C38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84CC2A-CB74-40BD-8167-FC121B1637B8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5A2181-DB8A-4770-B524-48D1240A4FA1}">
      <dgm:prSet phldrT="[文本]"/>
      <dgm:spPr/>
      <dgm:t>
        <a:bodyPr/>
        <a:lstStyle/>
        <a:p>
          <a:r>
            <a:rPr lang="en-US" altLang="zh-CN" dirty="0" err="1" smtClean="0"/>
            <a:t>WiFi</a:t>
          </a:r>
          <a:endParaRPr lang="zh-CN" altLang="en-US" dirty="0"/>
        </a:p>
      </dgm:t>
    </dgm:pt>
    <dgm:pt modelId="{F76D0E34-031F-4C28-821D-D36A4EC7F964}" type="parTrans" cxnId="{5F624220-B772-482A-A71C-AD508FCAD5BA}">
      <dgm:prSet/>
      <dgm:spPr/>
      <dgm:t>
        <a:bodyPr/>
        <a:lstStyle/>
        <a:p>
          <a:endParaRPr lang="zh-CN" altLang="en-US"/>
        </a:p>
      </dgm:t>
    </dgm:pt>
    <dgm:pt modelId="{CED8E2CD-AC02-419A-AE8E-2B4EC206684C}" type="sibTrans" cxnId="{5F624220-B772-482A-A71C-AD508FCAD5BA}">
      <dgm:prSet/>
      <dgm:spPr/>
      <dgm:t>
        <a:bodyPr/>
        <a:lstStyle/>
        <a:p>
          <a:endParaRPr lang="zh-CN" altLang="en-US"/>
        </a:p>
      </dgm:t>
    </dgm:pt>
    <dgm:pt modelId="{4DA9F05D-59DF-4D55-965A-A84F6521D6D7}">
      <dgm:prSet phldrT="[文本]" custT="1"/>
      <dgm:spPr/>
      <dgm:t>
        <a:bodyPr/>
        <a:lstStyle/>
        <a:p>
          <a:r>
            <a:rPr lang="zh-CN" altLang="en-US" sz="1800" dirty="0" smtClean="0"/>
            <a:t>速度快</a:t>
          </a:r>
          <a:endParaRPr lang="zh-CN" altLang="en-US" sz="1800" dirty="0"/>
        </a:p>
      </dgm:t>
    </dgm:pt>
    <dgm:pt modelId="{5268EE98-C45E-4440-B236-73CFA1381756}" type="parTrans" cxnId="{3797BBC8-B68C-4C88-BF1C-1EE4B534246F}">
      <dgm:prSet/>
      <dgm:spPr/>
      <dgm:t>
        <a:bodyPr/>
        <a:lstStyle/>
        <a:p>
          <a:endParaRPr lang="zh-CN" altLang="en-US"/>
        </a:p>
      </dgm:t>
    </dgm:pt>
    <dgm:pt modelId="{793746AC-359D-4C96-9DCB-5C1BE7272575}" type="sibTrans" cxnId="{3797BBC8-B68C-4C88-BF1C-1EE4B534246F}">
      <dgm:prSet/>
      <dgm:spPr/>
      <dgm:t>
        <a:bodyPr/>
        <a:lstStyle/>
        <a:p>
          <a:endParaRPr lang="zh-CN" altLang="en-US"/>
        </a:p>
      </dgm:t>
    </dgm:pt>
    <dgm:pt modelId="{F9AB6332-8F5C-4059-95E2-A0FA2FFE6169}">
      <dgm:prSet phldrT="[文本]"/>
      <dgm:spPr/>
      <dgm:t>
        <a:bodyPr/>
        <a:lstStyle/>
        <a:p>
          <a:r>
            <a:rPr lang="en-US" altLang="zh-CN" dirty="0" smtClean="0"/>
            <a:t>Zigbee</a:t>
          </a:r>
          <a:endParaRPr lang="zh-CN" altLang="en-US" dirty="0"/>
        </a:p>
      </dgm:t>
    </dgm:pt>
    <dgm:pt modelId="{951DC360-0012-4A7D-BB0F-18E97ED6791A}" type="parTrans" cxnId="{1ACB1D7C-E32F-4298-A199-D3E80C0186EF}">
      <dgm:prSet/>
      <dgm:spPr/>
      <dgm:t>
        <a:bodyPr/>
        <a:lstStyle/>
        <a:p>
          <a:endParaRPr lang="zh-CN" altLang="en-US"/>
        </a:p>
      </dgm:t>
    </dgm:pt>
    <dgm:pt modelId="{4AB47665-BB56-4930-8F50-20B2FF7F212F}" type="sibTrans" cxnId="{1ACB1D7C-E32F-4298-A199-D3E80C0186EF}">
      <dgm:prSet/>
      <dgm:spPr/>
      <dgm:t>
        <a:bodyPr/>
        <a:lstStyle/>
        <a:p>
          <a:endParaRPr lang="zh-CN" altLang="en-US"/>
        </a:p>
      </dgm:t>
    </dgm:pt>
    <dgm:pt modelId="{A846C606-7F56-422A-AF04-029D09D9EBFA}">
      <dgm:prSet phldrT="[文本]" custT="1"/>
      <dgm:spPr/>
      <dgm:t>
        <a:bodyPr/>
        <a:lstStyle/>
        <a:p>
          <a:r>
            <a:rPr lang="zh-CN" altLang="en-US" sz="1800" dirty="0" smtClean="0"/>
            <a:t>短距离</a:t>
          </a:r>
          <a:endParaRPr lang="zh-CN" altLang="en-US" sz="1800" dirty="0"/>
        </a:p>
      </dgm:t>
    </dgm:pt>
    <dgm:pt modelId="{764BDF63-A018-430A-B9A0-584F0AED911C}" type="parTrans" cxnId="{F7D4920A-6600-4522-8DA6-B2A866BD4C4B}">
      <dgm:prSet/>
      <dgm:spPr/>
      <dgm:t>
        <a:bodyPr/>
        <a:lstStyle/>
        <a:p>
          <a:endParaRPr lang="zh-CN" altLang="en-US"/>
        </a:p>
      </dgm:t>
    </dgm:pt>
    <dgm:pt modelId="{FBD964B3-7EE6-460E-8A75-F4DFD4EA28F0}" type="sibTrans" cxnId="{F7D4920A-6600-4522-8DA6-B2A866BD4C4B}">
      <dgm:prSet/>
      <dgm:spPr/>
      <dgm:t>
        <a:bodyPr/>
        <a:lstStyle/>
        <a:p>
          <a:endParaRPr lang="zh-CN" altLang="en-US"/>
        </a:p>
      </dgm:t>
    </dgm:pt>
    <dgm:pt modelId="{82D1D681-BCB1-47D9-8EA7-3AE7CD00AF1D}">
      <dgm:prSet phldrT="[文本]"/>
      <dgm:spPr/>
      <dgm:t>
        <a:bodyPr/>
        <a:lstStyle/>
        <a:p>
          <a:r>
            <a:rPr lang="en-US" altLang="zh-CN" dirty="0" smtClean="0"/>
            <a:t>Z-wave</a:t>
          </a:r>
          <a:endParaRPr lang="zh-CN" altLang="en-US" dirty="0"/>
        </a:p>
      </dgm:t>
    </dgm:pt>
    <dgm:pt modelId="{FD6B14FA-9644-4764-979D-C8A67670C876}" type="parTrans" cxnId="{49E29414-3E84-46F8-AFE9-5E2F9EF8C47E}">
      <dgm:prSet/>
      <dgm:spPr/>
      <dgm:t>
        <a:bodyPr/>
        <a:lstStyle/>
        <a:p>
          <a:endParaRPr lang="zh-CN" altLang="en-US"/>
        </a:p>
      </dgm:t>
    </dgm:pt>
    <dgm:pt modelId="{8F377FD5-1B5C-429F-9631-E3F0D20EA605}" type="sibTrans" cxnId="{49E29414-3E84-46F8-AFE9-5E2F9EF8C47E}">
      <dgm:prSet/>
      <dgm:spPr/>
      <dgm:t>
        <a:bodyPr/>
        <a:lstStyle/>
        <a:p>
          <a:endParaRPr lang="zh-CN" altLang="en-US"/>
        </a:p>
      </dgm:t>
    </dgm:pt>
    <dgm:pt modelId="{BAA7E6A0-89E3-4FA5-B276-D3B8DD43A049}">
      <dgm:prSet phldrT="[文本]" custT="1"/>
      <dgm:spPr/>
      <dgm:t>
        <a:bodyPr/>
        <a:lstStyle/>
        <a:p>
          <a:r>
            <a:rPr lang="zh-CN" altLang="en-US" sz="1800" dirty="0" smtClean="0"/>
            <a:t>低成本</a:t>
          </a:r>
          <a:endParaRPr lang="zh-CN" altLang="en-US" sz="1800" dirty="0"/>
        </a:p>
      </dgm:t>
    </dgm:pt>
    <dgm:pt modelId="{8AA29A5C-CC53-44BF-AE59-90B4E1AA7726}" type="parTrans" cxnId="{C32A71DD-2FE6-47EC-9F0B-ED9FF4DF0A2A}">
      <dgm:prSet/>
      <dgm:spPr/>
      <dgm:t>
        <a:bodyPr/>
        <a:lstStyle/>
        <a:p>
          <a:endParaRPr lang="zh-CN" altLang="en-US"/>
        </a:p>
      </dgm:t>
    </dgm:pt>
    <dgm:pt modelId="{9053CBFA-26D0-4183-AE1B-91776A48C1D8}" type="sibTrans" cxnId="{C32A71DD-2FE6-47EC-9F0B-ED9FF4DF0A2A}">
      <dgm:prSet/>
      <dgm:spPr/>
      <dgm:t>
        <a:bodyPr/>
        <a:lstStyle/>
        <a:p>
          <a:endParaRPr lang="zh-CN" altLang="en-US"/>
        </a:p>
      </dgm:t>
    </dgm:pt>
    <dgm:pt modelId="{2E63905F-403B-4207-BBCC-38CC3A50178A}">
      <dgm:prSet phldrT="[文本]"/>
      <dgm:spPr/>
      <dgm:t>
        <a:bodyPr/>
        <a:lstStyle/>
        <a:p>
          <a:r>
            <a:rPr lang="zh-CN" altLang="en-US" dirty="0" smtClean="0"/>
            <a:t>蓝牙</a:t>
          </a:r>
          <a:endParaRPr lang="zh-CN" altLang="en-US" dirty="0"/>
        </a:p>
      </dgm:t>
    </dgm:pt>
    <dgm:pt modelId="{CE8181BC-9A78-4FCA-BDC6-10F733B7D03B}" type="parTrans" cxnId="{AD8987AD-0EE3-46C2-AB33-11124FD09787}">
      <dgm:prSet/>
      <dgm:spPr/>
      <dgm:t>
        <a:bodyPr/>
        <a:lstStyle/>
        <a:p>
          <a:endParaRPr lang="zh-CN" altLang="en-US"/>
        </a:p>
      </dgm:t>
    </dgm:pt>
    <dgm:pt modelId="{B75A049C-AC36-4DE7-8F7D-7D9C18150A01}" type="sibTrans" cxnId="{AD8987AD-0EE3-46C2-AB33-11124FD09787}">
      <dgm:prSet/>
      <dgm:spPr/>
      <dgm:t>
        <a:bodyPr/>
        <a:lstStyle/>
        <a:p>
          <a:endParaRPr lang="zh-CN" altLang="en-US"/>
        </a:p>
      </dgm:t>
    </dgm:pt>
    <dgm:pt modelId="{18C44E58-FCBD-435B-B1D3-F7F2F22D086D}">
      <dgm:prSet phldrT="[文本]" custT="1"/>
      <dgm:spPr/>
      <dgm:t>
        <a:bodyPr/>
        <a:lstStyle/>
        <a:p>
          <a:r>
            <a:rPr lang="zh-CN" altLang="en-US" sz="1800" dirty="0" smtClean="0"/>
            <a:t>功耗低</a:t>
          </a:r>
          <a:endParaRPr lang="zh-CN" altLang="en-US" sz="1800" dirty="0"/>
        </a:p>
      </dgm:t>
    </dgm:pt>
    <dgm:pt modelId="{992C97C1-75E5-4B6B-AF56-5AC370264E8E}" type="parTrans" cxnId="{FC16F187-A6CC-4E62-9455-4C8D790B868A}">
      <dgm:prSet/>
      <dgm:spPr/>
      <dgm:t>
        <a:bodyPr/>
        <a:lstStyle/>
        <a:p>
          <a:endParaRPr lang="zh-CN" altLang="en-US"/>
        </a:p>
      </dgm:t>
    </dgm:pt>
    <dgm:pt modelId="{3C857B7B-778B-481C-8A49-391C1A5616B4}" type="sibTrans" cxnId="{FC16F187-A6CC-4E62-9455-4C8D790B868A}">
      <dgm:prSet/>
      <dgm:spPr/>
      <dgm:t>
        <a:bodyPr/>
        <a:lstStyle/>
        <a:p>
          <a:endParaRPr lang="zh-CN" altLang="en-US"/>
        </a:p>
      </dgm:t>
    </dgm:pt>
    <dgm:pt modelId="{48F3044E-D616-4733-ACB6-7020B367FB92}">
      <dgm:prSet phldrT="[文本]" custT="1"/>
      <dgm:spPr/>
      <dgm:t>
        <a:bodyPr/>
        <a:lstStyle/>
        <a:p>
          <a:r>
            <a:rPr lang="zh-CN" altLang="en-US" sz="1800" dirty="0" smtClean="0"/>
            <a:t>成本低</a:t>
          </a:r>
          <a:endParaRPr lang="zh-CN" altLang="en-US" sz="1800" dirty="0"/>
        </a:p>
      </dgm:t>
    </dgm:pt>
    <dgm:pt modelId="{90172943-CCF5-4184-8830-AF5CD4709A9D}" type="parTrans" cxnId="{9CB987BB-5388-4B51-82F6-DD40D89AC0CE}">
      <dgm:prSet/>
      <dgm:spPr/>
      <dgm:t>
        <a:bodyPr/>
        <a:lstStyle/>
        <a:p>
          <a:endParaRPr lang="zh-CN" altLang="en-US"/>
        </a:p>
      </dgm:t>
    </dgm:pt>
    <dgm:pt modelId="{1EE42B9E-B6FC-40ED-8751-1905376309C7}" type="sibTrans" cxnId="{9CB987BB-5388-4B51-82F6-DD40D89AC0CE}">
      <dgm:prSet/>
      <dgm:spPr/>
      <dgm:t>
        <a:bodyPr/>
        <a:lstStyle/>
        <a:p>
          <a:endParaRPr lang="zh-CN" altLang="en-US"/>
        </a:p>
      </dgm:t>
    </dgm:pt>
    <dgm:pt modelId="{77E084DD-4D41-4E84-803F-61BE9328C0CE}">
      <dgm:prSet phldrT="[文本]" custT="1"/>
      <dgm:spPr/>
      <dgm:t>
        <a:bodyPr/>
        <a:lstStyle/>
        <a:p>
          <a:r>
            <a:rPr lang="zh-CN" altLang="en-US" sz="1800" dirty="0" smtClean="0"/>
            <a:t>普及度高</a:t>
          </a:r>
          <a:endParaRPr lang="zh-CN" altLang="en-US" sz="1800" dirty="0"/>
        </a:p>
      </dgm:t>
    </dgm:pt>
    <dgm:pt modelId="{FBA872DB-6919-4091-AAEC-48A7B50263CB}" type="parTrans" cxnId="{56EF38D3-8A95-4639-B2E9-1706CF7C4C2F}">
      <dgm:prSet/>
      <dgm:spPr/>
      <dgm:t>
        <a:bodyPr/>
        <a:lstStyle/>
        <a:p>
          <a:endParaRPr lang="zh-CN" altLang="en-US"/>
        </a:p>
      </dgm:t>
    </dgm:pt>
    <dgm:pt modelId="{B5F359F0-E0E5-481D-80C1-DDEB935B0E1F}" type="sibTrans" cxnId="{56EF38D3-8A95-4639-B2E9-1706CF7C4C2F}">
      <dgm:prSet/>
      <dgm:spPr/>
      <dgm:t>
        <a:bodyPr/>
        <a:lstStyle/>
        <a:p>
          <a:endParaRPr lang="zh-CN" altLang="en-US"/>
        </a:p>
      </dgm:t>
    </dgm:pt>
    <dgm:pt modelId="{FC16C478-12CD-4859-BA2D-1D196C6C293D}">
      <dgm:prSet phldrT="[文本]" custT="1"/>
      <dgm:spPr/>
      <dgm:t>
        <a:bodyPr/>
        <a:lstStyle/>
        <a:p>
          <a:r>
            <a:rPr lang="zh-CN" altLang="en-US" sz="1800" dirty="0" smtClean="0"/>
            <a:t>组网能力差</a:t>
          </a:r>
          <a:endParaRPr lang="zh-CN" altLang="en-US" sz="1800" dirty="0"/>
        </a:p>
      </dgm:t>
    </dgm:pt>
    <dgm:pt modelId="{BD15BBBF-0F77-4388-A2A1-FF56F11DFA38}" type="parTrans" cxnId="{8BDBB895-4DCC-4084-BF5F-79BF35691BD6}">
      <dgm:prSet/>
      <dgm:spPr/>
      <dgm:t>
        <a:bodyPr/>
        <a:lstStyle/>
        <a:p>
          <a:endParaRPr lang="zh-CN" altLang="en-US"/>
        </a:p>
      </dgm:t>
    </dgm:pt>
    <dgm:pt modelId="{3C4D6E26-5C93-4A8D-80BE-722DAC2CF110}" type="sibTrans" cxnId="{8BDBB895-4DCC-4084-BF5F-79BF35691BD6}">
      <dgm:prSet/>
      <dgm:spPr/>
      <dgm:t>
        <a:bodyPr/>
        <a:lstStyle/>
        <a:p>
          <a:endParaRPr lang="zh-CN" altLang="en-US"/>
        </a:p>
      </dgm:t>
    </dgm:pt>
    <dgm:pt modelId="{084337D1-307A-4C4A-86BB-2B5E88CD4B02}">
      <dgm:prSet phldrT="[文本]" custT="1"/>
      <dgm:spPr/>
      <dgm:t>
        <a:bodyPr/>
        <a:lstStyle/>
        <a:p>
          <a:r>
            <a:rPr lang="zh-CN" altLang="en-US" sz="1800" dirty="0" smtClean="0"/>
            <a:t>功耗大</a:t>
          </a:r>
          <a:endParaRPr lang="zh-CN" altLang="en-US" sz="1800" dirty="0"/>
        </a:p>
      </dgm:t>
    </dgm:pt>
    <dgm:pt modelId="{6F43AF3C-049B-4613-966B-23361F0A40CA}" type="parTrans" cxnId="{3A3CC206-3871-4B29-8BE4-0A3235AD010F}">
      <dgm:prSet/>
      <dgm:spPr/>
      <dgm:t>
        <a:bodyPr/>
        <a:lstStyle/>
        <a:p>
          <a:endParaRPr lang="zh-CN" altLang="en-US"/>
        </a:p>
      </dgm:t>
    </dgm:pt>
    <dgm:pt modelId="{91C240A3-B584-4618-BC91-A54AF08F42FE}" type="sibTrans" cxnId="{3A3CC206-3871-4B29-8BE4-0A3235AD010F}">
      <dgm:prSet/>
      <dgm:spPr/>
      <dgm:t>
        <a:bodyPr/>
        <a:lstStyle/>
        <a:p>
          <a:endParaRPr lang="zh-CN" altLang="en-US"/>
        </a:p>
      </dgm:t>
    </dgm:pt>
    <dgm:pt modelId="{DC2E595F-5E40-4294-8DED-F5F634855628}">
      <dgm:prSet phldrT="[文本]" custT="1"/>
      <dgm:spPr/>
      <dgm:t>
        <a:bodyPr/>
        <a:lstStyle/>
        <a:p>
          <a:r>
            <a:rPr lang="zh-CN" altLang="en-US" sz="1800" dirty="0" smtClean="0"/>
            <a:t>低功耗</a:t>
          </a:r>
          <a:endParaRPr lang="zh-CN" altLang="en-US" sz="1800" dirty="0"/>
        </a:p>
      </dgm:t>
    </dgm:pt>
    <dgm:pt modelId="{8F6BF30F-A2DD-45AB-8E1D-649D4BBAB0B9}" type="parTrans" cxnId="{A54CCCFA-9DC2-42AA-BB50-F31A5831637C}">
      <dgm:prSet/>
      <dgm:spPr/>
      <dgm:t>
        <a:bodyPr/>
        <a:lstStyle/>
        <a:p>
          <a:endParaRPr lang="zh-CN" altLang="en-US"/>
        </a:p>
      </dgm:t>
    </dgm:pt>
    <dgm:pt modelId="{013F41FE-3B45-4FB6-BE98-832A1E91FB9B}" type="sibTrans" cxnId="{A54CCCFA-9DC2-42AA-BB50-F31A5831637C}">
      <dgm:prSet/>
      <dgm:spPr/>
      <dgm:t>
        <a:bodyPr/>
        <a:lstStyle/>
        <a:p>
          <a:endParaRPr lang="zh-CN" altLang="en-US"/>
        </a:p>
      </dgm:t>
    </dgm:pt>
    <dgm:pt modelId="{21D94615-F33C-4DAA-B3CC-A4D7C6945D3C}">
      <dgm:prSet phldrT="[文本]" custT="1"/>
      <dgm:spPr/>
      <dgm:t>
        <a:bodyPr/>
        <a:lstStyle/>
        <a:p>
          <a:r>
            <a:rPr lang="zh-CN" altLang="en-US" sz="1800" dirty="0" smtClean="0"/>
            <a:t>组网能力强</a:t>
          </a:r>
          <a:endParaRPr lang="zh-CN" altLang="en-US" sz="1800" dirty="0"/>
        </a:p>
      </dgm:t>
    </dgm:pt>
    <dgm:pt modelId="{8DD1C9C6-7DC5-42D7-ABBA-7D7347A89D95}" type="parTrans" cxnId="{3935FD4B-DA32-454B-90B9-24CF56B38183}">
      <dgm:prSet/>
      <dgm:spPr/>
      <dgm:t>
        <a:bodyPr/>
        <a:lstStyle/>
        <a:p>
          <a:endParaRPr lang="zh-CN" altLang="en-US"/>
        </a:p>
      </dgm:t>
    </dgm:pt>
    <dgm:pt modelId="{C549AA07-661C-4561-9554-772BBEEEDEEF}" type="sibTrans" cxnId="{3935FD4B-DA32-454B-90B9-24CF56B38183}">
      <dgm:prSet/>
      <dgm:spPr/>
      <dgm:t>
        <a:bodyPr/>
        <a:lstStyle/>
        <a:p>
          <a:endParaRPr lang="zh-CN" altLang="en-US"/>
        </a:p>
      </dgm:t>
    </dgm:pt>
    <dgm:pt modelId="{32201679-1982-4F7E-A245-F96C00F69DAD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F92E1EBC-7B9B-42D4-8103-D11B941BB71A}" type="parTrans" cxnId="{72AFC482-3A55-422D-B8BC-BA8139FB40C6}">
      <dgm:prSet/>
      <dgm:spPr/>
      <dgm:t>
        <a:bodyPr/>
        <a:lstStyle/>
        <a:p>
          <a:endParaRPr lang="zh-CN" altLang="en-US"/>
        </a:p>
      </dgm:t>
    </dgm:pt>
    <dgm:pt modelId="{9BA18BAB-1776-4FE6-ABAA-35E1E65E43EA}" type="sibTrans" cxnId="{72AFC482-3A55-422D-B8BC-BA8139FB40C6}">
      <dgm:prSet/>
      <dgm:spPr/>
      <dgm:t>
        <a:bodyPr/>
        <a:lstStyle/>
        <a:p>
          <a:endParaRPr lang="zh-CN" altLang="en-US"/>
        </a:p>
      </dgm:t>
    </dgm:pt>
    <dgm:pt modelId="{4D4BE91A-938B-4A75-BD68-D58837B523C4}">
      <dgm:prSet phldrT="[文本]" custT="1"/>
      <dgm:spPr/>
      <dgm:t>
        <a:bodyPr/>
        <a:lstStyle/>
        <a:p>
          <a:r>
            <a:rPr lang="zh-CN" altLang="en-US" sz="1800" dirty="0" smtClean="0"/>
            <a:t>速度慢</a:t>
          </a:r>
          <a:endParaRPr lang="zh-CN" altLang="en-US" sz="1800" dirty="0"/>
        </a:p>
      </dgm:t>
    </dgm:pt>
    <dgm:pt modelId="{73E63648-4F02-4D5F-A017-3B7E39B0B077}" type="parTrans" cxnId="{AE856731-0553-4925-8810-7D6E4BB07B5D}">
      <dgm:prSet/>
      <dgm:spPr/>
      <dgm:t>
        <a:bodyPr/>
        <a:lstStyle/>
        <a:p>
          <a:endParaRPr lang="zh-CN" altLang="en-US"/>
        </a:p>
      </dgm:t>
    </dgm:pt>
    <dgm:pt modelId="{0EC79356-1B60-4272-8BD6-839EB8DD082F}" type="sibTrans" cxnId="{AE856731-0553-4925-8810-7D6E4BB07B5D}">
      <dgm:prSet/>
      <dgm:spPr/>
      <dgm:t>
        <a:bodyPr/>
        <a:lstStyle/>
        <a:p>
          <a:endParaRPr lang="zh-CN" altLang="en-US"/>
        </a:p>
      </dgm:t>
    </dgm:pt>
    <dgm:pt modelId="{2183EF58-8BB3-4369-B387-7C95CA1B9545}">
      <dgm:prSet phldrT="[文本]" custT="1"/>
      <dgm:spPr/>
      <dgm:t>
        <a:bodyPr/>
        <a:lstStyle/>
        <a:p>
          <a:r>
            <a:rPr lang="zh-CN" altLang="en-US" sz="1800" dirty="0" smtClean="0"/>
            <a:t>低成本</a:t>
          </a:r>
          <a:endParaRPr lang="zh-CN" altLang="en-US" sz="1800" dirty="0"/>
        </a:p>
      </dgm:t>
    </dgm:pt>
    <dgm:pt modelId="{D4A7BC16-0E9D-43AA-8921-67B2DF7C7D97}" type="parTrans" cxnId="{62B6E1BD-FC07-471C-9F36-2EC5F67270F2}">
      <dgm:prSet/>
      <dgm:spPr/>
      <dgm:t>
        <a:bodyPr/>
        <a:lstStyle/>
        <a:p>
          <a:endParaRPr lang="zh-CN" altLang="en-US"/>
        </a:p>
      </dgm:t>
    </dgm:pt>
    <dgm:pt modelId="{C90C2303-5503-48CF-99BE-C71CE96A22AF}" type="sibTrans" cxnId="{62B6E1BD-FC07-471C-9F36-2EC5F67270F2}">
      <dgm:prSet/>
      <dgm:spPr/>
      <dgm:t>
        <a:bodyPr/>
        <a:lstStyle/>
        <a:p>
          <a:endParaRPr lang="zh-CN" altLang="en-US"/>
        </a:p>
      </dgm:t>
    </dgm:pt>
    <dgm:pt modelId="{B458C9B4-3C1B-461E-8E3E-74FF858D3F9B}">
      <dgm:prSet phldrT="[文本]" custT="1"/>
      <dgm:spPr/>
      <dgm:t>
        <a:bodyPr/>
        <a:lstStyle/>
        <a:p>
          <a:r>
            <a:rPr lang="zh-CN" altLang="en-US" sz="1800" dirty="0" smtClean="0"/>
            <a:t>短距离</a:t>
          </a:r>
          <a:endParaRPr lang="zh-CN" altLang="en-US" sz="1800" dirty="0"/>
        </a:p>
      </dgm:t>
    </dgm:pt>
    <dgm:pt modelId="{02CD0F04-F5E7-4C26-9502-0DFEA4787AFB}" type="parTrans" cxnId="{A449AD5D-76BF-43C1-A2FE-F5BA3FCE7E7B}">
      <dgm:prSet/>
      <dgm:spPr/>
      <dgm:t>
        <a:bodyPr/>
        <a:lstStyle/>
        <a:p>
          <a:endParaRPr lang="zh-CN" altLang="en-US"/>
        </a:p>
      </dgm:t>
    </dgm:pt>
    <dgm:pt modelId="{2F2955A1-C662-4847-AC20-3CDC4DC033D0}" type="sibTrans" cxnId="{A449AD5D-76BF-43C1-A2FE-F5BA3FCE7E7B}">
      <dgm:prSet/>
      <dgm:spPr/>
      <dgm:t>
        <a:bodyPr/>
        <a:lstStyle/>
        <a:p>
          <a:endParaRPr lang="zh-CN" altLang="en-US"/>
        </a:p>
      </dgm:t>
    </dgm:pt>
    <dgm:pt modelId="{43FFB201-B32A-44AB-8C38-E359F918FF63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8AC32D23-EDCA-4564-A667-44DB04447579}" type="parTrans" cxnId="{3AEC1078-60D8-45B9-9F3E-C60E396A8BC0}">
      <dgm:prSet/>
      <dgm:spPr/>
      <dgm:t>
        <a:bodyPr/>
        <a:lstStyle/>
        <a:p>
          <a:endParaRPr lang="zh-CN" altLang="en-US"/>
        </a:p>
      </dgm:t>
    </dgm:pt>
    <dgm:pt modelId="{1D05939E-2F0A-4142-9902-DE146625A0EB}" type="sibTrans" cxnId="{3AEC1078-60D8-45B9-9F3E-C60E396A8BC0}">
      <dgm:prSet/>
      <dgm:spPr/>
      <dgm:t>
        <a:bodyPr/>
        <a:lstStyle/>
        <a:p>
          <a:endParaRPr lang="zh-CN" altLang="en-US"/>
        </a:p>
      </dgm:t>
    </dgm:pt>
    <dgm:pt modelId="{CAF19476-E6F3-4C05-A148-63852D827434}">
      <dgm:prSet phldrT="[文本]" custT="1"/>
      <dgm:spPr/>
      <dgm:t>
        <a:bodyPr/>
        <a:lstStyle/>
        <a:p>
          <a:r>
            <a:rPr lang="zh-CN" altLang="en-US" sz="1800" dirty="0" smtClean="0"/>
            <a:t>速度快</a:t>
          </a:r>
          <a:endParaRPr lang="zh-CN" altLang="en-US" sz="1800" dirty="0"/>
        </a:p>
      </dgm:t>
    </dgm:pt>
    <dgm:pt modelId="{92912106-45EB-482E-8A66-0A2B0EAAB8A7}" type="parTrans" cxnId="{C036C8DE-ED52-4C7D-A5CD-5FA37F726852}">
      <dgm:prSet/>
      <dgm:spPr/>
      <dgm:t>
        <a:bodyPr/>
        <a:lstStyle/>
        <a:p>
          <a:endParaRPr lang="zh-CN" altLang="en-US"/>
        </a:p>
      </dgm:t>
    </dgm:pt>
    <dgm:pt modelId="{ABFF1A7B-CA7A-4790-ABAC-217AB0124BB3}" type="sibTrans" cxnId="{C036C8DE-ED52-4C7D-A5CD-5FA37F726852}">
      <dgm:prSet/>
      <dgm:spPr/>
      <dgm:t>
        <a:bodyPr/>
        <a:lstStyle/>
        <a:p>
          <a:endParaRPr lang="zh-CN" altLang="en-US"/>
        </a:p>
      </dgm:t>
    </dgm:pt>
    <dgm:pt modelId="{8C502FA6-98EF-4596-ADC9-6C61DB0C0389}">
      <dgm:prSet phldrT="[文本]" custT="1"/>
      <dgm:spPr/>
      <dgm:t>
        <a:bodyPr/>
        <a:lstStyle/>
        <a:p>
          <a:r>
            <a:rPr lang="zh-CN" altLang="en-US" sz="1800" dirty="0" smtClean="0"/>
            <a:t>低功耗</a:t>
          </a:r>
          <a:endParaRPr lang="zh-CN" altLang="en-US" sz="1800" dirty="0"/>
        </a:p>
      </dgm:t>
    </dgm:pt>
    <dgm:pt modelId="{F8F42F2F-E363-409F-ADC0-0BC41884A971}" type="parTrans" cxnId="{6AF78251-E9DF-49A1-B752-317EA956C4F7}">
      <dgm:prSet/>
      <dgm:spPr/>
      <dgm:t>
        <a:bodyPr/>
        <a:lstStyle/>
        <a:p>
          <a:endParaRPr lang="zh-CN" altLang="en-US"/>
        </a:p>
      </dgm:t>
    </dgm:pt>
    <dgm:pt modelId="{621E42A6-B4E8-42A6-B55A-ABDB838F958C}" type="sibTrans" cxnId="{6AF78251-E9DF-49A1-B752-317EA956C4F7}">
      <dgm:prSet/>
      <dgm:spPr/>
      <dgm:t>
        <a:bodyPr/>
        <a:lstStyle/>
        <a:p>
          <a:endParaRPr lang="zh-CN" altLang="en-US"/>
        </a:p>
      </dgm:t>
    </dgm:pt>
    <dgm:pt modelId="{814B8377-81E6-4A13-9B78-7B7CC6E1C075}">
      <dgm:prSet phldrT="[文本]" custT="1"/>
      <dgm:spPr/>
      <dgm:t>
        <a:bodyPr/>
        <a:lstStyle/>
        <a:p>
          <a:r>
            <a:rPr lang="zh-CN" altLang="en-US" sz="1800" dirty="0" smtClean="0"/>
            <a:t>短距离</a:t>
          </a:r>
          <a:endParaRPr lang="zh-CN" altLang="en-US" sz="1800" dirty="0"/>
        </a:p>
      </dgm:t>
    </dgm:pt>
    <dgm:pt modelId="{B1D32136-23AC-4250-BBC2-69553DBE0FF1}" type="parTrans" cxnId="{72D4FC54-1830-408F-AF39-F42ABFE15764}">
      <dgm:prSet/>
      <dgm:spPr/>
      <dgm:t>
        <a:bodyPr/>
        <a:lstStyle/>
        <a:p>
          <a:endParaRPr lang="zh-CN" altLang="en-US"/>
        </a:p>
      </dgm:t>
    </dgm:pt>
    <dgm:pt modelId="{C24EAE6C-B0EF-45DD-A654-3BCA8C70812B}" type="sibTrans" cxnId="{72D4FC54-1830-408F-AF39-F42ABFE15764}">
      <dgm:prSet/>
      <dgm:spPr/>
      <dgm:t>
        <a:bodyPr/>
        <a:lstStyle/>
        <a:p>
          <a:endParaRPr lang="zh-CN" altLang="en-US"/>
        </a:p>
      </dgm:t>
    </dgm:pt>
    <dgm:pt modelId="{0328D4E0-6589-484B-81BB-DE14FD92DA0E}" type="pres">
      <dgm:prSet presAssocID="{8184CC2A-CB74-40BD-8167-FC121B1637B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385137-18F0-47A5-B36A-C6922224B169}" type="pres">
      <dgm:prSet presAssocID="{8184CC2A-CB74-40BD-8167-FC121B1637B8}" presName="children" presStyleCnt="0"/>
      <dgm:spPr/>
    </dgm:pt>
    <dgm:pt modelId="{601BFC01-BEAC-43BE-85FE-156A4F625A57}" type="pres">
      <dgm:prSet presAssocID="{8184CC2A-CB74-40BD-8167-FC121B1637B8}" presName="child1group" presStyleCnt="0"/>
      <dgm:spPr/>
    </dgm:pt>
    <dgm:pt modelId="{E34F3E4E-7902-47F1-95EF-C9C39BDFB4C0}" type="pres">
      <dgm:prSet presAssocID="{8184CC2A-CB74-40BD-8167-FC121B1637B8}" presName="child1" presStyleLbl="bgAcc1" presStyleIdx="0" presStyleCnt="4" custScaleX="107176" custScaleY="127129" custLinFactNeighborX="-39900" custLinFactNeighborY="16615"/>
      <dgm:spPr/>
      <dgm:t>
        <a:bodyPr/>
        <a:lstStyle/>
        <a:p>
          <a:endParaRPr lang="zh-CN" altLang="en-US"/>
        </a:p>
      </dgm:t>
    </dgm:pt>
    <dgm:pt modelId="{0EBAC189-EE6D-4B3C-97F6-5180E71BBDC7}" type="pres">
      <dgm:prSet presAssocID="{8184CC2A-CB74-40BD-8167-FC121B1637B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D7F266-23AC-454A-89BE-B692DFDB106E}" type="pres">
      <dgm:prSet presAssocID="{8184CC2A-CB74-40BD-8167-FC121B1637B8}" presName="child2group" presStyleCnt="0"/>
      <dgm:spPr/>
    </dgm:pt>
    <dgm:pt modelId="{3E690B88-2907-49F8-8DB0-63A5B7AD3964}" type="pres">
      <dgm:prSet presAssocID="{8184CC2A-CB74-40BD-8167-FC121B1637B8}" presName="child2" presStyleLbl="bgAcc1" presStyleIdx="1" presStyleCnt="4" custScaleX="112705" custScaleY="125028" custLinFactNeighborX="40232" custLinFactNeighborY="19661"/>
      <dgm:spPr/>
      <dgm:t>
        <a:bodyPr/>
        <a:lstStyle/>
        <a:p>
          <a:endParaRPr lang="zh-CN" altLang="en-US"/>
        </a:p>
      </dgm:t>
    </dgm:pt>
    <dgm:pt modelId="{AA052078-9A31-403E-A67E-718E8F61FE3B}" type="pres">
      <dgm:prSet presAssocID="{8184CC2A-CB74-40BD-8167-FC121B1637B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7ADD-1D29-4B1D-845F-F06E20C245A7}" type="pres">
      <dgm:prSet presAssocID="{8184CC2A-CB74-40BD-8167-FC121B1637B8}" presName="child3group" presStyleCnt="0"/>
      <dgm:spPr/>
    </dgm:pt>
    <dgm:pt modelId="{5CB00671-B92B-4011-892F-045500C818C4}" type="pres">
      <dgm:prSet presAssocID="{8184CC2A-CB74-40BD-8167-FC121B1637B8}" presName="child3" presStyleLbl="bgAcc1" presStyleIdx="2" presStyleCnt="4" custScaleX="105113" custScaleY="129265" custLinFactNeighborX="43166" custLinFactNeighborY="-10379"/>
      <dgm:spPr/>
      <dgm:t>
        <a:bodyPr/>
        <a:lstStyle/>
        <a:p>
          <a:endParaRPr lang="zh-CN" altLang="en-US"/>
        </a:p>
      </dgm:t>
    </dgm:pt>
    <dgm:pt modelId="{9A262662-6E89-4350-8A19-CCD3168F700B}" type="pres">
      <dgm:prSet presAssocID="{8184CC2A-CB74-40BD-8167-FC121B1637B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A7CAE-842C-4A16-BC16-F43DA668B41F}" type="pres">
      <dgm:prSet presAssocID="{8184CC2A-CB74-40BD-8167-FC121B1637B8}" presName="child4group" presStyleCnt="0"/>
      <dgm:spPr/>
    </dgm:pt>
    <dgm:pt modelId="{366CFF41-D01E-4B33-9FC3-0DD37F5B4204}" type="pres">
      <dgm:prSet presAssocID="{8184CC2A-CB74-40BD-8167-FC121B1637B8}" presName="child4" presStyleLbl="bgAcc1" presStyleIdx="3" presStyleCnt="4" custScaleX="105748" custScaleY="129138" custLinFactNeighborX="-36403" custLinFactNeighborY="-10843"/>
      <dgm:spPr/>
      <dgm:t>
        <a:bodyPr/>
        <a:lstStyle/>
        <a:p>
          <a:endParaRPr lang="zh-CN" altLang="en-US"/>
        </a:p>
      </dgm:t>
    </dgm:pt>
    <dgm:pt modelId="{D6DF9EA1-6E1B-47F4-857B-17CCABFC3D2D}" type="pres">
      <dgm:prSet presAssocID="{8184CC2A-CB74-40BD-8167-FC121B1637B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327E4-532A-4C57-BBE6-597DAF3FF63D}" type="pres">
      <dgm:prSet presAssocID="{8184CC2A-CB74-40BD-8167-FC121B1637B8}" presName="childPlaceholder" presStyleCnt="0"/>
      <dgm:spPr/>
    </dgm:pt>
    <dgm:pt modelId="{BB195228-EE38-4E57-A53B-C1212F2D5837}" type="pres">
      <dgm:prSet presAssocID="{8184CC2A-CB74-40BD-8167-FC121B1637B8}" presName="circle" presStyleCnt="0"/>
      <dgm:spPr/>
    </dgm:pt>
    <dgm:pt modelId="{389AE8FE-5C12-4CEB-85D8-AA4E6648B525}" type="pres">
      <dgm:prSet presAssocID="{8184CC2A-CB74-40BD-8167-FC121B1637B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1C21A-C60E-4AAD-A150-D50E131F58A5}" type="pres">
      <dgm:prSet presAssocID="{8184CC2A-CB74-40BD-8167-FC121B1637B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94D5F-2D75-4A12-BE80-729757AA4F21}" type="pres">
      <dgm:prSet presAssocID="{8184CC2A-CB74-40BD-8167-FC121B1637B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2E1AA-F4F1-4DE9-BEAE-F9990B357DA5}" type="pres">
      <dgm:prSet presAssocID="{8184CC2A-CB74-40BD-8167-FC121B1637B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B99DD-4999-4D63-B06C-70F3C22567BF}" type="pres">
      <dgm:prSet presAssocID="{8184CC2A-CB74-40BD-8167-FC121B1637B8}" presName="quadrantPlaceholder" presStyleCnt="0"/>
      <dgm:spPr/>
    </dgm:pt>
    <dgm:pt modelId="{36A494CD-2F72-4BB0-8C31-C1E7A09EF82C}" type="pres">
      <dgm:prSet presAssocID="{8184CC2A-CB74-40BD-8167-FC121B1637B8}" presName="center1" presStyleLbl="fgShp" presStyleIdx="0" presStyleCnt="2" custLinFactNeighborX="13" custLinFactNeighborY="-1029"/>
      <dgm:spPr/>
    </dgm:pt>
    <dgm:pt modelId="{DC331B24-790E-435C-9D10-289956CD513C}" type="pres">
      <dgm:prSet presAssocID="{8184CC2A-CB74-40BD-8167-FC121B1637B8}" presName="center2" presStyleLbl="fgShp" presStyleIdx="1" presStyleCnt="2" custLinFactNeighborX="13" custLinFactNeighborY="-1167"/>
      <dgm:spPr/>
    </dgm:pt>
  </dgm:ptLst>
  <dgm:cxnLst>
    <dgm:cxn modelId="{F7D4920A-6600-4522-8DA6-B2A866BD4C4B}" srcId="{F9AB6332-8F5C-4059-95E2-A0FA2FFE6169}" destId="{A846C606-7F56-422A-AF04-029D09D9EBFA}" srcOrd="2" destOrd="0" parTransId="{764BDF63-A018-430A-B9A0-584F0AED911C}" sibTransId="{FBD964B3-7EE6-460E-8A75-F4DFD4EA28F0}"/>
    <dgm:cxn modelId="{3FD458A4-FB5B-4C48-8E2A-84D00A1C8B9E}" type="presOf" srcId="{48F3044E-D616-4733-ACB6-7020B367FB92}" destId="{E34F3E4E-7902-47F1-95EF-C9C39BDFB4C0}" srcOrd="0" destOrd="1" presId="urn:microsoft.com/office/officeart/2005/8/layout/cycle4"/>
    <dgm:cxn modelId="{50DBF1DF-8348-4AA2-BE2A-23313584EFDB}" type="presOf" srcId="{BAA7E6A0-89E3-4FA5-B276-D3B8DD43A049}" destId="{9A262662-6E89-4350-8A19-CCD3168F700B}" srcOrd="1" destOrd="0" presId="urn:microsoft.com/office/officeart/2005/8/layout/cycle4"/>
    <dgm:cxn modelId="{0F265F0A-2EDF-463E-A38C-2AB502BF6DD1}" type="presOf" srcId="{4D4BE91A-938B-4A75-BD68-D58837B523C4}" destId="{AA052078-9A31-403E-A67E-718E8F61FE3B}" srcOrd="1" destOrd="0" presId="urn:microsoft.com/office/officeart/2005/8/layout/cycle4"/>
    <dgm:cxn modelId="{C32A71DD-2FE6-47EC-9F0B-ED9FF4DF0A2A}" srcId="{82D1D681-BCB1-47D9-8EA7-3AE7CD00AF1D}" destId="{BAA7E6A0-89E3-4FA5-B276-D3B8DD43A049}" srcOrd="0" destOrd="0" parTransId="{8AA29A5C-CC53-44BF-AE59-90B4E1AA7726}" sibTransId="{9053CBFA-26D0-4183-AE1B-91776A48C1D8}"/>
    <dgm:cxn modelId="{72AFC482-3A55-422D-B8BC-BA8139FB40C6}" srcId="{F9AB6332-8F5C-4059-95E2-A0FA2FFE6169}" destId="{32201679-1982-4F7E-A245-F96C00F69DAD}" srcOrd="5" destOrd="0" parTransId="{F92E1EBC-7B9B-42D4-8103-D11B941BB71A}" sibTransId="{9BA18BAB-1776-4FE6-ABAA-35E1E65E43EA}"/>
    <dgm:cxn modelId="{AE856731-0553-4925-8810-7D6E4BB07B5D}" srcId="{F9AB6332-8F5C-4059-95E2-A0FA2FFE6169}" destId="{4D4BE91A-938B-4A75-BD68-D58837B523C4}" srcOrd="0" destOrd="0" parTransId="{73E63648-4F02-4D5F-A017-3B7E39B0B077}" sibTransId="{0EC79356-1B60-4272-8BD6-839EB8DD082F}"/>
    <dgm:cxn modelId="{D04C123C-A3EC-4E33-9BF9-AE8A8E84D0E8}" type="presOf" srcId="{A846C606-7F56-422A-AF04-029D09D9EBFA}" destId="{3E690B88-2907-49F8-8DB0-63A5B7AD3964}" srcOrd="0" destOrd="2" presId="urn:microsoft.com/office/officeart/2005/8/layout/cycle4"/>
    <dgm:cxn modelId="{49E29414-3E84-46F8-AFE9-5E2F9EF8C47E}" srcId="{8184CC2A-CB74-40BD-8167-FC121B1637B8}" destId="{82D1D681-BCB1-47D9-8EA7-3AE7CD00AF1D}" srcOrd="2" destOrd="0" parTransId="{FD6B14FA-9644-4764-979D-C8A67670C876}" sibTransId="{8F377FD5-1B5C-429F-9631-E3F0D20EA605}"/>
    <dgm:cxn modelId="{2AFA9FD3-77B0-410E-AD7C-3370D050116D}" type="presOf" srcId="{8C502FA6-98EF-4596-ADC9-6C61DB0C0389}" destId="{5CB00671-B92B-4011-892F-045500C818C4}" srcOrd="0" destOrd="1" presId="urn:microsoft.com/office/officeart/2005/8/layout/cycle4"/>
    <dgm:cxn modelId="{65FA9042-AAC0-4926-8D52-9E01DFA63BB3}" type="presOf" srcId="{2183EF58-8BB3-4369-B387-7C95CA1B9545}" destId="{3E690B88-2907-49F8-8DB0-63A5B7AD3964}" srcOrd="0" destOrd="1" presId="urn:microsoft.com/office/officeart/2005/8/layout/cycle4"/>
    <dgm:cxn modelId="{FC16F187-A6CC-4E62-9455-4C8D790B868A}" srcId="{2E63905F-403B-4207-BBCC-38CC3A50178A}" destId="{18C44E58-FCBD-435B-B1D3-F7F2F22D086D}" srcOrd="1" destOrd="0" parTransId="{992C97C1-75E5-4B6B-AF56-5AC370264E8E}" sibTransId="{3C857B7B-778B-481C-8A49-391C1A5616B4}"/>
    <dgm:cxn modelId="{A54CCCFA-9DC2-42AA-BB50-F31A5831637C}" srcId="{F9AB6332-8F5C-4059-95E2-A0FA2FFE6169}" destId="{DC2E595F-5E40-4294-8DED-F5F634855628}" srcOrd="3" destOrd="0" parTransId="{8F6BF30F-A2DD-45AB-8E1D-649D4BBAB0B9}" sibTransId="{013F41FE-3B45-4FB6-BE98-832A1E91FB9B}"/>
    <dgm:cxn modelId="{3935FD4B-DA32-454B-90B9-24CF56B38183}" srcId="{F9AB6332-8F5C-4059-95E2-A0FA2FFE6169}" destId="{21D94615-F33C-4DAA-B3CC-A4D7C6945D3C}" srcOrd="4" destOrd="0" parTransId="{8DD1C9C6-7DC5-42D7-ABBA-7D7347A89D95}" sibTransId="{C549AA07-661C-4561-9554-772BBEEEDEEF}"/>
    <dgm:cxn modelId="{8BDBB895-4DCC-4084-BF5F-79BF35691BD6}" srcId="{315A2181-DB8A-4770-B524-48D1240A4FA1}" destId="{FC16C478-12CD-4859-BA2D-1D196C6C293D}" srcOrd="3" destOrd="0" parTransId="{BD15BBBF-0F77-4388-A2A1-FF56F11DFA38}" sibTransId="{3C4D6E26-5C93-4A8D-80BE-722DAC2CF110}"/>
    <dgm:cxn modelId="{3A3CC206-3871-4B29-8BE4-0A3235AD010F}" srcId="{315A2181-DB8A-4770-B524-48D1240A4FA1}" destId="{084337D1-307A-4C4A-86BB-2B5E88CD4B02}" srcOrd="4" destOrd="0" parTransId="{6F43AF3C-049B-4613-966B-23361F0A40CA}" sibTransId="{91C240A3-B584-4618-BC91-A54AF08F42FE}"/>
    <dgm:cxn modelId="{5EE89C3E-3DFE-4050-AC9A-04B2C03E7FB2}" type="presOf" srcId="{084337D1-307A-4C4A-86BB-2B5E88CD4B02}" destId="{E34F3E4E-7902-47F1-95EF-C9C39BDFB4C0}" srcOrd="0" destOrd="4" presId="urn:microsoft.com/office/officeart/2005/8/layout/cycle4"/>
    <dgm:cxn modelId="{0692C673-08D0-454B-A85E-E25C71B51A35}" type="presOf" srcId="{CAF19476-E6F3-4C05-A148-63852D827434}" destId="{D6DF9EA1-6E1B-47F4-857B-17CCABFC3D2D}" srcOrd="1" destOrd="0" presId="urn:microsoft.com/office/officeart/2005/8/layout/cycle4"/>
    <dgm:cxn modelId="{0209ADE5-885C-4260-B5DF-8880F8DE5805}" type="presOf" srcId="{18C44E58-FCBD-435B-B1D3-F7F2F22D086D}" destId="{366CFF41-D01E-4B33-9FC3-0DD37F5B4204}" srcOrd="0" destOrd="1" presId="urn:microsoft.com/office/officeart/2005/8/layout/cycle4"/>
    <dgm:cxn modelId="{0EBA1848-A7FB-4401-AB58-39EE119DC2FF}" type="presOf" srcId="{18C44E58-FCBD-435B-B1D3-F7F2F22D086D}" destId="{D6DF9EA1-6E1B-47F4-857B-17CCABFC3D2D}" srcOrd="1" destOrd="1" presId="urn:microsoft.com/office/officeart/2005/8/layout/cycle4"/>
    <dgm:cxn modelId="{CB922F29-0B70-4F3F-B925-2F18D7A12350}" type="presOf" srcId="{82D1D681-BCB1-47D9-8EA7-3AE7CD00AF1D}" destId="{6D494D5F-2D75-4A12-BE80-729757AA4F21}" srcOrd="0" destOrd="0" presId="urn:microsoft.com/office/officeart/2005/8/layout/cycle4"/>
    <dgm:cxn modelId="{3797BBC8-B68C-4C88-BF1C-1EE4B534246F}" srcId="{315A2181-DB8A-4770-B524-48D1240A4FA1}" destId="{4DA9F05D-59DF-4D55-965A-A84F6521D6D7}" srcOrd="0" destOrd="0" parTransId="{5268EE98-C45E-4440-B236-73CFA1381756}" sibTransId="{793746AC-359D-4C96-9DCB-5C1BE7272575}"/>
    <dgm:cxn modelId="{AD8987AD-0EE3-46C2-AB33-11124FD09787}" srcId="{8184CC2A-CB74-40BD-8167-FC121B1637B8}" destId="{2E63905F-403B-4207-BBCC-38CC3A50178A}" srcOrd="3" destOrd="0" parTransId="{CE8181BC-9A78-4FCA-BDC6-10F733B7D03B}" sibTransId="{B75A049C-AC36-4DE7-8F7D-7D9C18150A01}"/>
    <dgm:cxn modelId="{6B49FDA8-E915-484C-9B38-FDE36757373F}" type="presOf" srcId="{77E084DD-4D41-4E84-803F-61BE9328C0CE}" destId="{0EBAC189-EE6D-4B3C-97F6-5180E71BBDC7}" srcOrd="1" destOrd="2" presId="urn:microsoft.com/office/officeart/2005/8/layout/cycle4"/>
    <dgm:cxn modelId="{B0F1CA3E-D071-4428-8DAA-819F5CDD605E}" type="presOf" srcId="{43FFB201-B32A-44AB-8C38-E359F918FF63}" destId="{366CFF41-D01E-4B33-9FC3-0DD37F5B4204}" srcOrd="0" destOrd="3" presId="urn:microsoft.com/office/officeart/2005/8/layout/cycle4"/>
    <dgm:cxn modelId="{B50A870A-FA0F-482E-9239-2F231FFE6026}" type="presOf" srcId="{4DA9F05D-59DF-4D55-965A-A84F6521D6D7}" destId="{0EBAC189-EE6D-4B3C-97F6-5180E71BBDC7}" srcOrd="1" destOrd="0" presId="urn:microsoft.com/office/officeart/2005/8/layout/cycle4"/>
    <dgm:cxn modelId="{6FF7C08E-1371-415B-97C5-C2CDDC3A7C42}" type="presOf" srcId="{B458C9B4-3C1B-461E-8E3E-74FF858D3F9B}" destId="{366CFF41-D01E-4B33-9FC3-0DD37F5B4204}" srcOrd="0" destOrd="2" presId="urn:microsoft.com/office/officeart/2005/8/layout/cycle4"/>
    <dgm:cxn modelId="{AB442D25-869A-49CE-8612-343B5418F5A6}" type="presOf" srcId="{814B8377-81E6-4A13-9B78-7B7CC6E1C075}" destId="{9A262662-6E89-4350-8A19-CCD3168F700B}" srcOrd="1" destOrd="2" presId="urn:microsoft.com/office/officeart/2005/8/layout/cycle4"/>
    <dgm:cxn modelId="{7136B971-82A3-4ECD-9466-16B855EB75B2}" type="presOf" srcId="{BAA7E6A0-89E3-4FA5-B276-D3B8DD43A049}" destId="{5CB00671-B92B-4011-892F-045500C818C4}" srcOrd="0" destOrd="0" presId="urn:microsoft.com/office/officeart/2005/8/layout/cycle4"/>
    <dgm:cxn modelId="{CE0DE674-84BA-4640-B16C-BCDF488A4C5B}" type="presOf" srcId="{315A2181-DB8A-4770-B524-48D1240A4FA1}" destId="{389AE8FE-5C12-4CEB-85D8-AA4E6648B525}" srcOrd="0" destOrd="0" presId="urn:microsoft.com/office/officeart/2005/8/layout/cycle4"/>
    <dgm:cxn modelId="{6AF78251-E9DF-49A1-B752-317EA956C4F7}" srcId="{82D1D681-BCB1-47D9-8EA7-3AE7CD00AF1D}" destId="{8C502FA6-98EF-4596-ADC9-6C61DB0C0389}" srcOrd="1" destOrd="0" parTransId="{F8F42F2F-E363-409F-ADC0-0BC41884A971}" sibTransId="{621E42A6-B4E8-42A6-B55A-ABDB838F958C}"/>
    <dgm:cxn modelId="{261E933A-BDF4-483F-BF82-6B820BCD4D19}" type="presOf" srcId="{084337D1-307A-4C4A-86BB-2B5E88CD4B02}" destId="{0EBAC189-EE6D-4B3C-97F6-5180E71BBDC7}" srcOrd="1" destOrd="4" presId="urn:microsoft.com/office/officeart/2005/8/layout/cycle4"/>
    <dgm:cxn modelId="{4CC11DD9-067F-447B-822F-BAEF31177055}" type="presOf" srcId="{21D94615-F33C-4DAA-B3CC-A4D7C6945D3C}" destId="{AA052078-9A31-403E-A67E-718E8F61FE3B}" srcOrd="1" destOrd="4" presId="urn:microsoft.com/office/officeart/2005/8/layout/cycle4"/>
    <dgm:cxn modelId="{56EF38D3-8A95-4639-B2E9-1706CF7C4C2F}" srcId="{315A2181-DB8A-4770-B524-48D1240A4FA1}" destId="{77E084DD-4D41-4E84-803F-61BE9328C0CE}" srcOrd="2" destOrd="0" parTransId="{FBA872DB-6919-4091-AAEC-48A7B50263CB}" sibTransId="{B5F359F0-E0E5-481D-80C1-DDEB935B0E1F}"/>
    <dgm:cxn modelId="{F85C61B6-2CD6-479F-A461-C66834041E45}" type="presOf" srcId="{32201679-1982-4F7E-A245-F96C00F69DAD}" destId="{AA052078-9A31-403E-A67E-718E8F61FE3B}" srcOrd="1" destOrd="5" presId="urn:microsoft.com/office/officeart/2005/8/layout/cycle4"/>
    <dgm:cxn modelId="{AB9F2592-7A83-4F76-AB0E-8D41FF44B223}" type="presOf" srcId="{2183EF58-8BB3-4369-B387-7C95CA1B9545}" destId="{AA052078-9A31-403E-A67E-718E8F61FE3B}" srcOrd="1" destOrd="1" presId="urn:microsoft.com/office/officeart/2005/8/layout/cycle4"/>
    <dgm:cxn modelId="{D6248C04-5D10-4803-A9AB-FD3CC99E3DA8}" type="presOf" srcId="{32201679-1982-4F7E-A245-F96C00F69DAD}" destId="{3E690B88-2907-49F8-8DB0-63A5B7AD3964}" srcOrd="0" destOrd="5" presId="urn:microsoft.com/office/officeart/2005/8/layout/cycle4"/>
    <dgm:cxn modelId="{4B6E9337-6530-42EE-A872-9E3DEFDFBE39}" type="presOf" srcId="{8C502FA6-98EF-4596-ADC9-6C61DB0C0389}" destId="{9A262662-6E89-4350-8A19-CCD3168F700B}" srcOrd="1" destOrd="1" presId="urn:microsoft.com/office/officeart/2005/8/layout/cycle4"/>
    <dgm:cxn modelId="{8163212C-1A11-4F87-ABA3-296AB34C1F6D}" type="presOf" srcId="{A846C606-7F56-422A-AF04-029D09D9EBFA}" destId="{AA052078-9A31-403E-A67E-718E8F61FE3B}" srcOrd="1" destOrd="2" presId="urn:microsoft.com/office/officeart/2005/8/layout/cycle4"/>
    <dgm:cxn modelId="{7BB0F949-B2D6-4B98-B37C-58B18B30F54F}" type="presOf" srcId="{8184CC2A-CB74-40BD-8167-FC121B1637B8}" destId="{0328D4E0-6589-484B-81BB-DE14FD92DA0E}" srcOrd="0" destOrd="0" presId="urn:microsoft.com/office/officeart/2005/8/layout/cycle4"/>
    <dgm:cxn modelId="{9D3DDB2A-1B02-410C-893A-ECCE9F0DCE57}" type="presOf" srcId="{DC2E595F-5E40-4294-8DED-F5F634855628}" destId="{3E690B88-2907-49F8-8DB0-63A5B7AD3964}" srcOrd="0" destOrd="3" presId="urn:microsoft.com/office/officeart/2005/8/layout/cycle4"/>
    <dgm:cxn modelId="{67665E50-6BC5-4859-B29A-C294A0A8E69E}" type="presOf" srcId="{F9AB6332-8F5C-4059-95E2-A0FA2FFE6169}" destId="{60D1C21A-C60E-4AAD-A150-D50E131F58A5}" srcOrd="0" destOrd="0" presId="urn:microsoft.com/office/officeart/2005/8/layout/cycle4"/>
    <dgm:cxn modelId="{72D4FC54-1830-408F-AF39-F42ABFE15764}" srcId="{82D1D681-BCB1-47D9-8EA7-3AE7CD00AF1D}" destId="{814B8377-81E6-4A13-9B78-7B7CC6E1C075}" srcOrd="2" destOrd="0" parTransId="{B1D32136-23AC-4250-BBC2-69553DBE0FF1}" sibTransId="{C24EAE6C-B0EF-45DD-A654-3BCA8C70812B}"/>
    <dgm:cxn modelId="{82B81D2C-57E7-4F83-A9E5-F73F35EE2EA7}" type="presOf" srcId="{DC2E595F-5E40-4294-8DED-F5F634855628}" destId="{AA052078-9A31-403E-A67E-718E8F61FE3B}" srcOrd="1" destOrd="3" presId="urn:microsoft.com/office/officeart/2005/8/layout/cycle4"/>
    <dgm:cxn modelId="{A449AD5D-76BF-43C1-A2FE-F5BA3FCE7E7B}" srcId="{2E63905F-403B-4207-BBCC-38CC3A50178A}" destId="{B458C9B4-3C1B-461E-8E3E-74FF858D3F9B}" srcOrd="2" destOrd="0" parTransId="{02CD0F04-F5E7-4C26-9502-0DFEA4787AFB}" sibTransId="{2F2955A1-C662-4847-AC20-3CDC4DC033D0}"/>
    <dgm:cxn modelId="{7A704783-6DCE-4743-83BC-DC6CA38AF4C7}" type="presOf" srcId="{814B8377-81E6-4A13-9B78-7B7CC6E1C075}" destId="{5CB00671-B92B-4011-892F-045500C818C4}" srcOrd="0" destOrd="2" presId="urn:microsoft.com/office/officeart/2005/8/layout/cycle4"/>
    <dgm:cxn modelId="{8EBDE391-370B-4928-B20C-17289A2438F2}" type="presOf" srcId="{48F3044E-D616-4733-ACB6-7020B367FB92}" destId="{0EBAC189-EE6D-4B3C-97F6-5180E71BBDC7}" srcOrd="1" destOrd="1" presId="urn:microsoft.com/office/officeart/2005/8/layout/cycle4"/>
    <dgm:cxn modelId="{100DC7B9-BEC1-4CF3-91FF-83138A269E81}" type="presOf" srcId="{2E63905F-403B-4207-BBCC-38CC3A50178A}" destId="{41F2E1AA-F4F1-4DE9-BEAE-F9990B357DA5}" srcOrd="0" destOrd="0" presId="urn:microsoft.com/office/officeart/2005/8/layout/cycle4"/>
    <dgm:cxn modelId="{C036C8DE-ED52-4C7D-A5CD-5FA37F726852}" srcId="{2E63905F-403B-4207-BBCC-38CC3A50178A}" destId="{CAF19476-E6F3-4C05-A148-63852D827434}" srcOrd="0" destOrd="0" parTransId="{92912106-45EB-482E-8A66-0A2B0EAAB8A7}" sibTransId="{ABFF1A7B-CA7A-4790-ABAC-217AB0124BB3}"/>
    <dgm:cxn modelId="{9CB987BB-5388-4B51-82F6-DD40D89AC0CE}" srcId="{315A2181-DB8A-4770-B524-48D1240A4FA1}" destId="{48F3044E-D616-4733-ACB6-7020B367FB92}" srcOrd="1" destOrd="0" parTransId="{90172943-CCF5-4184-8830-AF5CD4709A9D}" sibTransId="{1EE42B9E-B6FC-40ED-8751-1905376309C7}"/>
    <dgm:cxn modelId="{62B6E1BD-FC07-471C-9F36-2EC5F67270F2}" srcId="{F9AB6332-8F5C-4059-95E2-A0FA2FFE6169}" destId="{2183EF58-8BB3-4369-B387-7C95CA1B9545}" srcOrd="1" destOrd="0" parTransId="{D4A7BC16-0E9D-43AA-8921-67B2DF7C7D97}" sibTransId="{C90C2303-5503-48CF-99BE-C71CE96A22AF}"/>
    <dgm:cxn modelId="{341E890E-0C95-4C4B-9C4D-4D458816A902}" type="presOf" srcId="{B458C9B4-3C1B-461E-8E3E-74FF858D3F9B}" destId="{D6DF9EA1-6E1B-47F4-857B-17CCABFC3D2D}" srcOrd="1" destOrd="2" presId="urn:microsoft.com/office/officeart/2005/8/layout/cycle4"/>
    <dgm:cxn modelId="{1ACB1D7C-E32F-4298-A199-D3E80C0186EF}" srcId="{8184CC2A-CB74-40BD-8167-FC121B1637B8}" destId="{F9AB6332-8F5C-4059-95E2-A0FA2FFE6169}" srcOrd="1" destOrd="0" parTransId="{951DC360-0012-4A7D-BB0F-18E97ED6791A}" sibTransId="{4AB47665-BB56-4930-8F50-20B2FF7F212F}"/>
    <dgm:cxn modelId="{BFC709E2-87DE-405F-8B6D-36698CE75BBE}" type="presOf" srcId="{77E084DD-4D41-4E84-803F-61BE9328C0CE}" destId="{E34F3E4E-7902-47F1-95EF-C9C39BDFB4C0}" srcOrd="0" destOrd="2" presId="urn:microsoft.com/office/officeart/2005/8/layout/cycle4"/>
    <dgm:cxn modelId="{5F624220-B772-482A-A71C-AD508FCAD5BA}" srcId="{8184CC2A-CB74-40BD-8167-FC121B1637B8}" destId="{315A2181-DB8A-4770-B524-48D1240A4FA1}" srcOrd="0" destOrd="0" parTransId="{F76D0E34-031F-4C28-821D-D36A4EC7F964}" sibTransId="{CED8E2CD-AC02-419A-AE8E-2B4EC206684C}"/>
    <dgm:cxn modelId="{FD2169AD-206E-4CCF-AEC9-95C76DA2F7F6}" type="presOf" srcId="{4DA9F05D-59DF-4D55-965A-A84F6521D6D7}" destId="{E34F3E4E-7902-47F1-95EF-C9C39BDFB4C0}" srcOrd="0" destOrd="0" presId="urn:microsoft.com/office/officeart/2005/8/layout/cycle4"/>
    <dgm:cxn modelId="{9B36BCE4-FA29-40AC-91BD-3527114DCF00}" type="presOf" srcId="{FC16C478-12CD-4859-BA2D-1D196C6C293D}" destId="{E34F3E4E-7902-47F1-95EF-C9C39BDFB4C0}" srcOrd="0" destOrd="3" presId="urn:microsoft.com/office/officeart/2005/8/layout/cycle4"/>
    <dgm:cxn modelId="{58AD9C97-99E7-4A06-9D08-1634F29DB6D1}" type="presOf" srcId="{CAF19476-E6F3-4C05-A148-63852D827434}" destId="{366CFF41-D01E-4B33-9FC3-0DD37F5B4204}" srcOrd="0" destOrd="0" presId="urn:microsoft.com/office/officeart/2005/8/layout/cycle4"/>
    <dgm:cxn modelId="{FE3B791F-E4BB-45BD-A52A-39F468F5188E}" type="presOf" srcId="{21D94615-F33C-4DAA-B3CC-A4D7C6945D3C}" destId="{3E690B88-2907-49F8-8DB0-63A5B7AD3964}" srcOrd="0" destOrd="4" presId="urn:microsoft.com/office/officeart/2005/8/layout/cycle4"/>
    <dgm:cxn modelId="{E6ED8BAB-A429-4C47-A6D7-B0E762E9361C}" type="presOf" srcId="{43FFB201-B32A-44AB-8C38-E359F918FF63}" destId="{D6DF9EA1-6E1B-47F4-857B-17CCABFC3D2D}" srcOrd="1" destOrd="3" presId="urn:microsoft.com/office/officeart/2005/8/layout/cycle4"/>
    <dgm:cxn modelId="{3AEC1078-60D8-45B9-9F3E-C60E396A8BC0}" srcId="{2E63905F-403B-4207-BBCC-38CC3A50178A}" destId="{43FFB201-B32A-44AB-8C38-E359F918FF63}" srcOrd="3" destOrd="0" parTransId="{8AC32D23-EDCA-4564-A667-44DB04447579}" sibTransId="{1D05939E-2F0A-4142-9902-DE146625A0EB}"/>
    <dgm:cxn modelId="{8ADF1EDF-E905-4B9B-8DC5-2F8A2183B0B9}" type="presOf" srcId="{FC16C478-12CD-4859-BA2D-1D196C6C293D}" destId="{0EBAC189-EE6D-4B3C-97F6-5180E71BBDC7}" srcOrd="1" destOrd="3" presId="urn:microsoft.com/office/officeart/2005/8/layout/cycle4"/>
    <dgm:cxn modelId="{C027C2CF-8F2E-4554-BBB9-DB3F9A44812B}" type="presOf" srcId="{4D4BE91A-938B-4A75-BD68-D58837B523C4}" destId="{3E690B88-2907-49F8-8DB0-63A5B7AD3964}" srcOrd="0" destOrd="0" presId="urn:microsoft.com/office/officeart/2005/8/layout/cycle4"/>
    <dgm:cxn modelId="{AA21CA8A-FFD0-4493-9FBE-F65EE243E535}" type="presParOf" srcId="{0328D4E0-6589-484B-81BB-DE14FD92DA0E}" destId="{D1385137-18F0-47A5-B36A-C6922224B169}" srcOrd="0" destOrd="0" presId="urn:microsoft.com/office/officeart/2005/8/layout/cycle4"/>
    <dgm:cxn modelId="{BC3A0943-7708-47D7-A573-F2801149FFDC}" type="presParOf" srcId="{D1385137-18F0-47A5-B36A-C6922224B169}" destId="{601BFC01-BEAC-43BE-85FE-156A4F625A57}" srcOrd="0" destOrd="0" presId="urn:microsoft.com/office/officeart/2005/8/layout/cycle4"/>
    <dgm:cxn modelId="{B583A738-79C3-43D0-A2FF-491B22A4CD7A}" type="presParOf" srcId="{601BFC01-BEAC-43BE-85FE-156A4F625A57}" destId="{E34F3E4E-7902-47F1-95EF-C9C39BDFB4C0}" srcOrd="0" destOrd="0" presId="urn:microsoft.com/office/officeart/2005/8/layout/cycle4"/>
    <dgm:cxn modelId="{AE4D5F01-C41E-4246-90FA-63415C4872C2}" type="presParOf" srcId="{601BFC01-BEAC-43BE-85FE-156A4F625A57}" destId="{0EBAC189-EE6D-4B3C-97F6-5180E71BBDC7}" srcOrd="1" destOrd="0" presId="urn:microsoft.com/office/officeart/2005/8/layout/cycle4"/>
    <dgm:cxn modelId="{AF44656F-373E-41CA-86CE-78212AACAE61}" type="presParOf" srcId="{D1385137-18F0-47A5-B36A-C6922224B169}" destId="{19D7F266-23AC-454A-89BE-B692DFDB106E}" srcOrd="1" destOrd="0" presId="urn:microsoft.com/office/officeart/2005/8/layout/cycle4"/>
    <dgm:cxn modelId="{2A57EC14-0DA3-4826-9240-C78DB709A67E}" type="presParOf" srcId="{19D7F266-23AC-454A-89BE-B692DFDB106E}" destId="{3E690B88-2907-49F8-8DB0-63A5B7AD3964}" srcOrd="0" destOrd="0" presId="urn:microsoft.com/office/officeart/2005/8/layout/cycle4"/>
    <dgm:cxn modelId="{0992F2D8-0DA1-4A2E-BD88-DD645A928D00}" type="presParOf" srcId="{19D7F266-23AC-454A-89BE-B692DFDB106E}" destId="{AA052078-9A31-403E-A67E-718E8F61FE3B}" srcOrd="1" destOrd="0" presId="urn:microsoft.com/office/officeart/2005/8/layout/cycle4"/>
    <dgm:cxn modelId="{D0F38748-9890-4F63-A4DB-473D7E6498B0}" type="presParOf" srcId="{D1385137-18F0-47A5-B36A-C6922224B169}" destId="{0AED7ADD-1D29-4B1D-845F-F06E20C245A7}" srcOrd="2" destOrd="0" presId="urn:microsoft.com/office/officeart/2005/8/layout/cycle4"/>
    <dgm:cxn modelId="{32DE674F-7545-4561-9FB2-5E478611B698}" type="presParOf" srcId="{0AED7ADD-1D29-4B1D-845F-F06E20C245A7}" destId="{5CB00671-B92B-4011-892F-045500C818C4}" srcOrd="0" destOrd="0" presId="urn:microsoft.com/office/officeart/2005/8/layout/cycle4"/>
    <dgm:cxn modelId="{9A6ABA58-7515-479C-8ADE-194614DDF984}" type="presParOf" srcId="{0AED7ADD-1D29-4B1D-845F-F06E20C245A7}" destId="{9A262662-6E89-4350-8A19-CCD3168F700B}" srcOrd="1" destOrd="0" presId="urn:microsoft.com/office/officeart/2005/8/layout/cycle4"/>
    <dgm:cxn modelId="{7F3B0EAE-441E-43FF-A1D6-853B8F9FBB10}" type="presParOf" srcId="{D1385137-18F0-47A5-B36A-C6922224B169}" destId="{A30A7CAE-842C-4A16-BC16-F43DA668B41F}" srcOrd="3" destOrd="0" presId="urn:microsoft.com/office/officeart/2005/8/layout/cycle4"/>
    <dgm:cxn modelId="{9A50B692-2833-4DFD-8DF6-4802E3AE2BE6}" type="presParOf" srcId="{A30A7CAE-842C-4A16-BC16-F43DA668B41F}" destId="{366CFF41-D01E-4B33-9FC3-0DD37F5B4204}" srcOrd="0" destOrd="0" presId="urn:microsoft.com/office/officeart/2005/8/layout/cycle4"/>
    <dgm:cxn modelId="{F5F28021-8447-4064-B404-D9C1B021E34B}" type="presParOf" srcId="{A30A7CAE-842C-4A16-BC16-F43DA668B41F}" destId="{D6DF9EA1-6E1B-47F4-857B-17CCABFC3D2D}" srcOrd="1" destOrd="0" presId="urn:microsoft.com/office/officeart/2005/8/layout/cycle4"/>
    <dgm:cxn modelId="{6297AC70-AFC7-4856-ACFC-F8AFBFBD10C5}" type="presParOf" srcId="{D1385137-18F0-47A5-B36A-C6922224B169}" destId="{F96327E4-532A-4C57-BBE6-597DAF3FF63D}" srcOrd="4" destOrd="0" presId="urn:microsoft.com/office/officeart/2005/8/layout/cycle4"/>
    <dgm:cxn modelId="{858BDD3D-47B5-4937-8E76-0D210A4D6382}" type="presParOf" srcId="{0328D4E0-6589-484B-81BB-DE14FD92DA0E}" destId="{BB195228-EE38-4E57-A53B-C1212F2D5837}" srcOrd="1" destOrd="0" presId="urn:microsoft.com/office/officeart/2005/8/layout/cycle4"/>
    <dgm:cxn modelId="{9114C46A-01ED-4BC2-8740-1E524FB95952}" type="presParOf" srcId="{BB195228-EE38-4E57-A53B-C1212F2D5837}" destId="{389AE8FE-5C12-4CEB-85D8-AA4E6648B525}" srcOrd="0" destOrd="0" presId="urn:microsoft.com/office/officeart/2005/8/layout/cycle4"/>
    <dgm:cxn modelId="{45552A47-97C8-4343-ADAE-3E1B547C024F}" type="presParOf" srcId="{BB195228-EE38-4E57-A53B-C1212F2D5837}" destId="{60D1C21A-C60E-4AAD-A150-D50E131F58A5}" srcOrd="1" destOrd="0" presId="urn:microsoft.com/office/officeart/2005/8/layout/cycle4"/>
    <dgm:cxn modelId="{EC7127AB-36C4-4A2D-9011-0004DEF1DDFF}" type="presParOf" srcId="{BB195228-EE38-4E57-A53B-C1212F2D5837}" destId="{6D494D5F-2D75-4A12-BE80-729757AA4F21}" srcOrd="2" destOrd="0" presId="urn:microsoft.com/office/officeart/2005/8/layout/cycle4"/>
    <dgm:cxn modelId="{1F179C4A-670B-493D-A3AD-70433812924C}" type="presParOf" srcId="{BB195228-EE38-4E57-A53B-C1212F2D5837}" destId="{41F2E1AA-F4F1-4DE9-BEAE-F9990B357DA5}" srcOrd="3" destOrd="0" presId="urn:microsoft.com/office/officeart/2005/8/layout/cycle4"/>
    <dgm:cxn modelId="{1FD6BE3C-7908-4024-BB17-8BA9E9C7E0A2}" type="presParOf" srcId="{BB195228-EE38-4E57-A53B-C1212F2D5837}" destId="{DCBB99DD-4999-4D63-B06C-70F3C22567BF}" srcOrd="4" destOrd="0" presId="urn:microsoft.com/office/officeart/2005/8/layout/cycle4"/>
    <dgm:cxn modelId="{740307E0-3546-4643-AB50-AC5087E446C5}" type="presParOf" srcId="{0328D4E0-6589-484B-81BB-DE14FD92DA0E}" destId="{36A494CD-2F72-4BB0-8C31-C1E7A09EF82C}" srcOrd="2" destOrd="0" presId="urn:microsoft.com/office/officeart/2005/8/layout/cycle4"/>
    <dgm:cxn modelId="{66AF0653-0BCE-4A65-8649-44E3FFEC5965}" type="presParOf" srcId="{0328D4E0-6589-484B-81BB-DE14FD92DA0E}" destId="{DC331B24-790E-435C-9D10-289956CD51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D85C5-EBFE-42F0-9604-0C539BDDD2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E6E93F-4E5B-4CE8-9742-2CEBA35D967B}">
      <dgm:prSet phldrT="[文本]"/>
      <dgm:spPr/>
      <dgm:t>
        <a:bodyPr/>
        <a:lstStyle/>
        <a:p>
          <a:r>
            <a:rPr lang="zh-CN" altLang="en-US" dirty="0" smtClean="0"/>
            <a:t>通信功能</a:t>
          </a:r>
          <a:endParaRPr lang="zh-CN" altLang="en-US" dirty="0"/>
        </a:p>
      </dgm:t>
    </dgm:pt>
    <dgm:pt modelId="{D4AACD43-8223-4EF7-9AD4-C1DA769768CC}" type="parTrans" cxnId="{55C20FBE-EC56-46D2-B9E1-2C47288306FE}">
      <dgm:prSet/>
      <dgm:spPr/>
      <dgm:t>
        <a:bodyPr/>
        <a:lstStyle/>
        <a:p>
          <a:endParaRPr lang="zh-CN" altLang="en-US"/>
        </a:p>
      </dgm:t>
    </dgm:pt>
    <dgm:pt modelId="{A0E9C808-9073-4F90-96D0-D080ECF03953}" type="sibTrans" cxnId="{55C20FBE-EC56-46D2-B9E1-2C47288306FE}">
      <dgm:prSet/>
      <dgm:spPr/>
      <dgm:t>
        <a:bodyPr/>
        <a:lstStyle/>
        <a:p>
          <a:endParaRPr lang="zh-CN" altLang="en-US"/>
        </a:p>
      </dgm:t>
    </dgm:pt>
    <dgm:pt modelId="{B2E9EA60-A00E-4546-A6CD-C4B9BC3A8E0F}">
      <dgm:prSet phldrT="[文本]"/>
      <dgm:spPr/>
      <dgm:t>
        <a:bodyPr/>
        <a:lstStyle/>
        <a:p>
          <a:r>
            <a:rPr lang="zh-CN" altLang="en-US" dirty="0" smtClean="0"/>
            <a:t>硬件功能</a:t>
          </a:r>
          <a:endParaRPr lang="zh-CN" altLang="en-US" dirty="0"/>
        </a:p>
      </dgm:t>
    </dgm:pt>
    <dgm:pt modelId="{F64F3CF8-3FE4-406B-BA07-97964497C73A}" type="parTrans" cxnId="{86FA3A08-637A-4F32-B35A-9F9B33996EF5}">
      <dgm:prSet/>
      <dgm:spPr/>
      <dgm:t>
        <a:bodyPr/>
        <a:lstStyle/>
        <a:p>
          <a:endParaRPr lang="zh-CN" altLang="en-US"/>
        </a:p>
      </dgm:t>
    </dgm:pt>
    <dgm:pt modelId="{C645FF4B-1489-4D9E-BA63-EF0008BD42DE}" type="sibTrans" cxnId="{86FA3A08-637A-4F32-B35A-9F9B33996EF5}">
      <dgm:prSet/>
      <dgm:spPr/>
      <dgm:t>
        <a:bodyPr/>
        <a:lstStyle/>
        <a:p>
          <a:endParaRPr lang="zh-CN" altLang="en-US"/>
        </a:p>
      </dgm:t>
    </dgm:pt>
    <dgm:pt modelId="{CEB4C062-A57E-40E0-ACB6-6D7BEB3D322C}">
      <dgm:prSet phldrT="[文本]"/>
      <dgm:spPr/>
      <dgm:t>
        <a:bodyPr/>
        <a:lstStyle/>
        <a:p>
          <a:r>
            <a:rPr lang="zh-CN" altLang="en-US" dirty="0" smtClean="0"/>
            <a:t>结构框架</a:t>
          </a:r>
          <a:endParaRPr lang="zh-CN" altLang="en-US" dirty="0"/>
        </a:p>
      </dgm:t>
    </dgm:pt>
    <dgm:pt modelId="{796543B2-4036-4E90-8559-20DFF70C251D}" type="parTrans" cxnId="{41BA35D2-F08D-4B53-AAA0-02C39ACFD202}">
      <dgm:prSet/>
      <dgm:spPr/>
      <dgm:t>
        <a:bodyPr/>
        <a:lstStyle/>
        <a:p>
          <a:endParaRPr lang="zh-CN" altLang="en-US"/>
        </a:p>
      </dgm:t>
    </dgm:pt>
    <dgm:pt modelId="{00DA8CD9-698E-45E6-8E2E-ABA31739A13C}" type="sibTrans" cxnId="{41BA35D2-F08D-4B53-AAA0-02C39ACFD202}">
      <dgm:prSet/>
      <dgm:spPr/>
      <dgm:t>
        <a:bodyPr/>
        <a:lstStyle/>
        <a:p>
          <a:endParaRPr lang="zh-CN" altLang="en-US"/>
        </a:p>
      </dgm:t>
    </dgm:pt>
    <dgm:pt modelId="{A7738739-EAFB-49E4-A4F3-6D62251BC52F}" type="pres">
      <dgm:prSet presAssocID="{155D85C5-EBFE-42F0-9604-0C539BDDD2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5755F7-FB52-44C2-ACDE-16264D6F9EA9}" type="pres">
      <dgm:prSet presAssocID="{B9E6E93F-4E5B-4CE8-9742-2CEBA35D967B}" presName="parentLin" presStyleCnt="0"/>
      <dgm:spPr/>
    </dgm:pt>
    <dgm:pt modelId="{D2CF79AE-A694-4BB1-9D7D-1B9660D71169}" type="pres">
      <dgm:prSet presAssocID="{B9E6E93F-4E5B-4CE8-9742-2CEBA35D967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979DC5B-BC91-4960-A565-678CFF17D7DB}" type="pres">
      <dgm:prSet presAssocID="{B9E6E93F-4E5B-4CE8-9742-2CEBA35D96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2BF766-F463-428F-AE30-2202358BF422}" type="pres">
      <dgm:prSet presAssocID="{B9E6E93F-4E5B-4CE8-9742-2CEBA35D967B}" presName="negativeSpace" presStyleCnt="0"/>
      <dgm:spPr/>
    </dgm:pt>
    <dgm:pt modelId="{B3ABB737-C8C3-4A07-AD34-6243493B8E3C}" type="pres">
      <dgm:prSet presAssocID="{B9E6E93F-4E5B-4CE8-9742-2CEBA35D967B}" presName="childText" presStyleLbl="conFgAcc1" presStyleIdx="0" presStyleCnt="3">
        <dgm:presLayoutVars>
          <dgm:bulletEnabled val="1"/>
        </dgm:presLayoutVars>
      </dgm:prSet>
      <dgm:spPr/>
    </dgm:pt>
    <dgm:pt modelId="{66114433-0936-40DD-82C0-2AFD545E3524}" type="pres">
      <dgm:prSet presAssocID="{A0E9C808-9073-4F90-96D0-D080ECF03953}" presName="spaceBetweenRectangles" presStyleCnt="0"/>
      <dgm:spPr/>
    </dgm:pt>
    <dgm:pt modelId="{506BC81D-CAD3-4751-B178-D25519994B6F}" type="pres">
      <dgm:prSet presAssocID="{B2E9EA60-A00E-4546-A6CD-C4B9BC3A8E0F}" presName="parentLin" presStyleCnt="0"/>
      <dgm:spPr/>
    </dgm:pt>
    <dgm:pt modelId="{EF5B8D3D-3D20-4557-90A2-B1B0FA5BABBD}" type="pres">
      <dgm:prSet presAssocID="{B2E9EA60-A00E-4546-A6CD-C4B9BC3A8E0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4E27181-960A-4EE4-97D5-646ECD475DC8}" type="pres">
      <dgm:prSet presAssocID="{B2E9EA60-A00E-4546-A6CD-C4B9BC3A8E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15DDF-4DEE-4994-AF72-A7D052D47D43}" type="pres">
      <dgm:prSet presAssocID="{B2E9EA60-A00E-4546-A6CD-C4B9BC3A8E0F}" presName="negativeSpace" presStyleCnt="0"/>
      <dgm:spPr/>
    </dgm:pt>
    <dgm:pt modelId="{EE4F8492-B962-44E4-B9AB-EDCF47432381}" type="pres">
      <dgm:prSet presAssocID="{B2E9EA60-A00E-4546-A6CD-C4B9BC3A8E0F}" presName="childText" presStyleLbl="conFgAcc1" presStyleIdx="1" presStyleCnt="3">
        <dgm:presLayoutVars>
          <dgm:bulletEnabled val="1"/>
        </dgm:presLayoutVars>
      </dgm:prSet>
      <dgm:spPr/>
    </dgm:pt>
    <dgm:pt modelId="{F1626904-D984-4918-B7D6-FE8593CB114F}" type="pres">
      <dgm:prSet presAssocID="{C645FF4B-1489-4D9E-BA63-EF0008BD42DE}" presName="spaceBetweenRectangles" presStyleCnt="0"/>
      <dgm:spPr/>
    </dgm:pt>
    <dgm:pt modelId="{90F8475B-53E8-4933-81D3-C36916E49F64}" type="pres">
      <dgm:prSet presAssocID="{CEB4C062-A57E-40E0-ACB6-6D7BEB3D322C}" presName="parentLin" presStyleCnt="0"/>
      <dgm:spPr/>
    </dgm:pt>
    <dgm:pt modelId="{8106EBB1-A880-4788-AF4F-26850C86381D}" type="pres">
      <dgm:prSet presAssocID="{CEB4C062-A57E-40E0-ACB6-6D7BEB3D322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AFF0F12-0040-4C05-93C8-963CF722266B}" type="pres">
      <dgm:prSet presAssocID="{CEB4C062-A57E-40E0-ACB6-6D7BEB3D32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4A356-A11D-4A00-A02D-A4F4982A764A}" type="pres">
      <dgm:prSet presAssocID="{CEB4C062-A57E-40E0-ACB6-6D7BEB3D322C}" presName="negativeSpace" presStyleCnt="0"/>
      <dgm:spPr/>
    </dgm:pt>
    <dgm:pt modelId="{91934FF4-4534-443D-89D9-5229A27E54CB}" type="pres">
      <dgm:prSet presAssocID="{CEB4C062-A57E-40E0-ACB6-6D7BEB3D32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DF72DD-35F6-4DF5-AD78-947A6E8883C1}" type="presOf" srcId="{CEB4C062-A57E-40E0-ACB6-6D7BEB3D322C}" destId="{8106EBB1-A880-4788-AF4F-26850C86381D}" srcOrd="0" destOrd="0" presId="urn:microsoft.com/office/officeart/2005/8/layout/list1"/>
    <dgm:cxn modelId="{72B311FF-9E20-422A-8AF6-35468C9843C7}" type="presOf" srcId="{B2E9EA60-A00E-4546-A6CD-C4B9BC3A8E0F}" destId="{44E27181-960A-4EE4-97D5-646ECD475DC8}" srcOrd="1" destOrd="0" presId="urn:microsoft.com/office/officeart/2005/8/layout/list1"/>
    <dgm:cxn modelId="{4AF19801-204B-4431-B9B1-A99AD08E9719}" type="presOf" srcId="{CEB4C062-A57E-40E0-ACB6-6D7BEB3D322C}" destId="{6AFF0F12-0040-4C05-93C8-963CF722266B}" srcOrd="1" destOrd="0" presId="urn:microsoft.com/office/officeart/2005/8/layout/list1"/>
    <dgm:cxn modelId="{3E6059E7-D1D5-4DCA-887A-B3469B214121}" type="presOf" srcId="{155D85C5-EBFE-42F0-9604-0C539BDDD20B}" destId="{A7738739-EAFB-49E4-A4F3-6D62251BC52F}" srcOrd="0" destOrd="0" presId="urn:microsoft.com/office/officeart/2005/8/layout/list1"/>
    <dgm:cxn modelId="{41BA35D2-F08D-4B53-AAA0-02C39ACFD202}" srcId="{155D85C5-EBFE-42F0-9604-0C539BDDD20B}" destId="{CEB4C062-A57E-40E0-ACB6-6D7BEB3D322C}" srcOrd="2" destOrd="0" parTransId="{796543B2-4036-4E90-8559-20DFF70C251D}" sibTransId="{00DA8CD9-698E-45E6-8E2E-ABA31739A13C}"/>
    <dgm:cxn modelId="{C2905FA4-0457-41AC-9AEB-3F30844FFAB9}" type="presOf" srcId="{B9E6E93F-4E5B-4CE8-9742-2CEBA35D967B}" destId="{D979DC5B-BC91-4960-A565-678CFF17D7DB}" srcOrd="1" destOrd="0" presId="urn:microsoft.com/office/officeart/2005/8/layout/list1"/>
    <dgm:cxn modelId="{57689BED-02FF-4830-8587-5493505B910D}" type="presOf" srcId="{B2E9EA60-A00E-4546-A6CD-C4B9BC3A8E0F}" destId="{EF5B8D3D-3D20-4557-90A2-B1B0FA5BABBD}" srcOrd="0" destOrd="0" presId="urn:microsoft.com/office/officeart/2005/8/layout/list1"/>
    <dgm:cxn modelId="{86FA3A08-637A-4F32-B35A-9F9B33996EF5}" srcId="{155D85C5-EBFE-42F0-9604-0C539BDDD20B}" destId="{B2E9EA60-A00E-4546-A6CD-C4B9BC3A8E0F}" srcOrd="1" destOrd="0" parTransId="{F64F3CF8-3FE4-406B-BA07-97964497C73A}" sibTransId="{C645FF4B-1489-4D9E-BA63-EF0008BD42DE}"/>
    <dgm:cxn modelId="{4D8ECA3B-9A81-4889-976D-70A25991C543}" type="presOf" srcId="{B9E6E93F-4E5B-4CE8-9742-2CEBA35D967B}" destId="{D2CF79AE-A694-4BB1-9D7D-1B9660D71169}" srcOrd="0" destOrd="0" presId="urn:microsoft.com/office/officeart/2005/8/layout/list1"/>
    <dgm:cxn modelId="{55C20FBE-EC56-46D2-B9E1-2C47288306FE}" srcId="{155D85C5-EBFE-42F0-9604-0C539BDDD20B}" destId="{B9E6E93F-4E5B-4CE8-9742-2CEBA35D967B}" srcOrd="0" destOrd="0" parTransId="{D4AACD43-8223-4EF7-9AD4-C1DA769768CC}" sibTransId="{A0E9C808-9073-4F90-96D0-D080ECF03953}"/>
    <dgm:cxn modelId="{2DB65650-F26E-40D4-8F26-637407989580}" type="presParOf" srcId="{A7738739-EAFB-49E4-A4F3-6D62251BC52F}" destId="{475755F7-FB52-44C2-ACDE-16264D6F9EA9}" srcOrd="0" destOrd="0" presId="urn:microsoft.com/office/officeart/2005/8/layout/list1"/>
    <dgm:cxn modelId="{C53CCA65-8D14-44B3-B849-1A96FC29A876}" type="presParOf" srcId="{475755F7-FB52-44C2-ACDE-16264D6F9EA9}" destId="{D2CF79AE-A694-4BB1-9D7D-1B9660D71169}" srcOrd="0" destOrd="0" presId="urn:microsoft.com/office/officeart/2005/8/layout/list1"/>
    <dgm:cxn modelId="{1048C1A2-9AAC-4265-860C-EF3B9E91056D}" type="presParOf" srcId="{475755F7-FB52-44C2-ACDE-16264D6F9EA9}" destId="{D979DC5B-BC91-4960-A565-678CFF17D7DB}" srcOrd="1" destOrd="0" presId="urn:microsoft.com/office/officeart/2005/8/layout/list1"/>
    <dgm:cxn modelId="{FC4409D4-9A78-4F52-8622-42FC75964880}" type="presParOf" srcId="{A7738739-EAFB-49E4-A4F3-6D62251BC52F}" destId="{2F2BF766-F463-428F-AE30-2202358BF422}" srcOrd="1" destOrd="0" presId="urn:microsoft.com/office/officeart/2005/8/layout/list1"/>
    <dgm:cxn modelId="{A8907DEA-421A-4794-948C-A23E5A5EA593}" type="presParOf" srcId="{A7738739-EAFB-49E4-A4F3-6D62251BC52F}" destId="{B3ABB737-C8C3-4A07-AD34-6243493B8E3C}" srcOrd="2" destOrd="0" presId="urn:microsoft.com/office/officeart/2005/8/layout/list1"/>
    <dgm:cxn modelId="{45FB4E49-4978-431C-8BCB-CD69713F60E6}" type="presParOf" srcId="{A7738739-EAFB-49E4-A4F3-6D62251BC52F}" destId="{66114433-0936-40DD-82C0-2AFD545E3524}" srcOrd="3" destOrd="0" presId="urn:microsoft.com/office/officeart/2005/8/layout/list1"/>
    <dgm:cxn modelId="{DAFB5923-C653-4A0E-98C3-C78E23DD8760}" type="presParOf" srcId="{A7738739-EAFB-49E4-A4F3-6D62251BC52F}" destId="{506BC81D-CAD3-4751-B178-D25519994B6F}" srcOrd="4" destOrd="0" presId="urn:microsoft.com/office/officeart/2005/8/layout/list1"/>
    <dgm:cxn modelId="{FC3F5482-B88B-430D-A40E-C113F14CDDF0}" type="presParOf" srcId="{506BC81D-CAD3-4751-B178-D25519994B6F}" destId="{EF5B8D3D-3D20-4557-90A2-B1B0FA5BABBD}" srcOrd="0" destOrd="0" presId="urn:microsoft.com/office/officeart/2005/8/layout/list1"/>
    <dgm:cxn modelId="{3FCBD618-B8DF-44A2-AFD2-67FD8D15EBE5}" type="presParOf" srcId="{506BC81D-CAD3-4751-B178-D25519994B6F}" destId="{44E27181-960A-4EE4-97D5-646ECD475DC8}" srcOrd="1" destOrd="0" presId="urn:microsoft.com/office/officeart/2005/8/layout/list1"/>
    <dgm:cxn modelId="{3C637ECF-FB1E-4CAE-BC73-FE8417EA2907}" type="presParOf" srcId="{A7738739-EAFB-49E4-A4F3-6D62251BC52F}" destId="{4A315DDF-4DEE-4994-AF72-A7D052D47D43}" srcOrd="5" destOrd="0" presId="urn:microsoft.com/office/officeart/2005/8/layout/list1"/>
    <dgm:cxn modelId="{1CEFFCCE-EA98-41E8-BEDE-FBBF1BD720CA}" type="presParOf" srcId="{A7738739-EAFB-49E4-A4F3-6D62251BC52F}" destId="{EE4F8492-B962-44E4-B9AB-EDCF47432381}" srcOrd="6" destOrd="0" presId="urn:microsoft.com/office/officeart/2005/8/layout/list1"/>
    <dgm:cxn modelId="{94A4E667-0529-4425-B6D2-86B813562710}" type="presParOf" srcId="{A7738739-EAFB-49E4-A4F3-6D62251BC52F}" destId="{F1626904-D984-4918-B7D6-FE8593CB114F}" srcOrd="7" destOrd="0" presId="urn:microsoft.com/office/officeart/2005/8/layout/list1"/>
    <dgm:cxn modelId="{C8808BE1-6227-41D3-8A75-C53DF6470869}" type="presParOf" srcId="{A7738739-EAFB-49E4-A4F3-6D62251BC52F}" destId="{90F8475B-53E8-4933-81D3-C36916E49F64}" srcOrd="8" destOrd="0" presId="urn:microsoft.com/office/officeart/2005/8/layout/list1"/>
    <dgm:cxn modelId="{6CA3F810-C55D-49FC-B117-63C7DFC68F51}" type="presParOf" srcId="{90F8475B-53E8-4933-81D3-C36916E49F64}" destId="{8106EBB1-A880-4788-AF4F-26850C86381D}" srcOrd="0" destOrd="0" presId="urn:microsoft.com/office/officeart/2005/8/layout/list1"/>
    <dgm:cxn modelId="{62D5B55F-30F4-4F94-83B7-1C7E20098100}" type="presParOf" srcId="{90F8475B-53E8-4933-81D3-C36916E49F64}" destId="{6AFF0F12-0040-4C05-93C8-963CF722266B}" srcOrd="1" destOrd="0" presId="urn:microsoft.com/office/officeart/2005/8/layout/list1"/>
    <dgm:cxn modelId="{6C7EDC3E-AED0-4DA3-A17D-BF92608D9403}" type="presParOf" srcId="{A7738739-EAFB-49E4-A4F3-6D62251BC52F}" destId="{2084A356-A11D-4A00-A02D-A4F4982A764A}" srcOrd="9" destOrd="0" presId="urn:microsoft.com/office/officeart/2005/8/layout/list1"/>
    <dgm:cxn modelId="{0C175257-626A-4F5A-BB0B-B7E1067876FE}" type="presParOf" srcId="{A7738739-EAFB-49E4-A4F3-6D62251BC52F}" destId="{91934FF4-4534-443D-89D9-5229A27E54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37F653-343E-4D8D-8822-D08F4024A779}" type="doc">
      <dgm:prSet loTypeId="urn:microsoft.com/office/officeart/2008/layout/RadialCluster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980CB-D27B-40C1-99A2-C1DBBD4DB169}">
      <dgm:prSet phldrT="[文本]"/>
      <dgm:spPr/>
      <dgm:t>
        <a:bodyPr/>
        <a:lstStyle/>
        <a:p>
          <a:r>
            <a:rPr lang="zh-CN" altLang="en-US" dirty="0" smtClean="0"/>
            <a:t>智能网关</a:t>
          </a:r>
          <a:endParaRPr lang="zh-CN" altLang="en-US" dirty="0"/>
        </a:p>
      </dgm:t>
    </dgm:pt>
    <dgm:pt modelId="{215070FC-FC00-4A7C-A73D-2F584E760046}" type="parTrans" cxnId="{91A6FBB3-2DAF-46A6-B4AF-D072811BF5BF}">
      <dgm:prSet/>
      <dgm:spPr/>
      <dgm:t>
        <a:bodyPr/>
        <a:lstStyle/>
        <a:p>
          <a:endParaRPr lang="zh-CN" altLang="en-US"/>
        </a:p>
      </dgm:t>
    </dgm:pt>
    <dgm:pt modelId="{F2CD1AED-ACAB-4CE3-8EC4-A101FDB6159B}" type="sibTrans" cxnId="{91A6FBB3-2DAF-46A6-B4AF-D072811BF5BF}">
      <dgm:prSet/>
      <dgm:spPr/>
      <dgm:t>
        <a:bodyPr/>
        <a:lstStyle/>
        <a:p>
          <a:endParaRPr lang="zh-CN" altLang="en-US"/>
        </a:p>
      </dgm:t>
    </dgm:pt>
    <dgm:pt modelId="{5CF4C11F-FCA0-493C-BA34-0C31F3B99D58}">
      <dgm:prSet phldrT="[文本]"/>
      <dgm:spPr/>
      <dgm:t>
        <a:bodyPr/>
        <a:lstStyle/>
        <a:p>
          <a:r>
            <a:rPr lang="zh-CN" altLang="en-US" dirty="0" smtClean="0"/>
            <a:t>智能主机</a:t>
          </a:r>
          <a:endParaRPr lang="zh-CN" altLang="en-US" dirty="0"/>
        </a:p>
      </dgm:t>
    </dgm:pt>
    <dgm:pt modelId="{AEAA67A3-2DAA-4023-A5C1-9308E6DDB35A}" type="parTrans" cxnId="{C9DD53E0-157C-43F0-B333-E4A91B627866}">
      <dgm:prSet/>
      <dgm:spPr/>
      <dgm:t>
        <a:bodyPr/>
        <a:lstStyle/>
        <a:p>
          <a:endParaRPr lang="zh-CN" altLang="en-US"/>
        </a:p>
      </dgm:t>
    </dgm:pt>
    <dgm:pt modelId="{A37552D3-D4B1-4D0A-8059-B4E10D3AC623}" type="sibTrans" cxnId="{C9DD53E0-157C-43F0-B333-E4A91B627866}">
      <dgm:prSet/>
      <dgm:spPr/>
      <dgm:t>
        <a:bodyPr/>
        <a:lstStyle/>
        <a:p>
          <a:endParaRPr lang="zh-CN" altLang="en-US"/>
        </a:p>
      </dgm:t>
    </dgm:pt>
    <dgm:pt modelId="{5B932786-E34D-4772-8BAC-52FBED32585F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FF577E60-5268-486B-8AE4-39AE3CD4D98F}" type="parTrans" cxnId="{6075F3B3-2272-4240-B968-59C80F10CE57}">
      <dgm:prSet/>
      <dgm:spPr/>
      <dgm:t>
        <a:bodyPr/>
        <a:lstStyle/>
        <a:p>
          <a:endParaRPr lang="zh-CN" altLang="en-US"/>
        </a:p>
      </dgm:t>
    </dgm:pt>
    <dgm:pt modelId="{2044C0F4-DC63-430C-AC2F-142E1AE4FC5A}" type="sibTrans" cxnId="{6075F3B3-2272-4240-B968-59C80F10CE57}">
      <dgm:prSet/>
      <dgm:spPr/>
      <dgm:t>
        <a:bodyPr/>
        <a:lstStyle/>
        <a:p>
          <a:endParaRPr lang="zh-CN" altLang="en-US"/>
        </a:p>
      </dgm:t>
    </dgm:pt>
    <dgm:pt modelId="{3FFF0E0A-8FF0-4CB5-BFF3-B1BD4ED8300B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B93C3CC6-8C1B-4B80-BC6A-10332DB60C44}" type="parTrans" cxnId="{845E633E-B1CA-4294-BF27-373746418577}">
      <dgm:prSet/>
      <dgm:spPr/>
      <dgm:t>
        <a:bodyPr/>
        <a:lstStyle/>
        <a:p>
          <a:endParaRPr lang="zh-CN" altLang="en-US"/>
        </a:p>
      </dgm:t>
    </dgm:pt>
    <dgm:pt modelId="{6FD910C4-0267-42FB-A4E9-65A4D3E8EB6B}" type="sibTrans" cxnId="{845E633E-B1CA-4294-BF27-373746418577}">
      <dgm:prSet/>
      <dgm:spPr/>
      <dgm:t>
        <a:bodyPr/>
        <a:lstStyle/>
        <a:p>
          <a:endParaRPr lang="zh-CN" altLang="en-US"/>
        </a:p>
      </dgm:t>
    </dgm:pt>
    <dgm:pt modelId="{C0A74EDD-E052-4691-9724-675A9AD6F68C}" type="pres">
      <dgm:prSet presAssocID="{7037F653-343E-4D8D-8822-D08F4024A7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6E8FC0A-F860-4F6E-BF87-271D1486B0E3}" type="pres">
      <dgm:prSet presAssocID="{FD6980CB-D27B-40C1-99A2-C1DBBD4DB169}" presName="singleCycle" presStyleCnt="0"/>
      <dgm:spPr/>
    </dgm:pt>
    <dgm:pt modelId="{C5A766F3-81A3-40C7-A90F-EF38CEB83FA4}" type="pres">
      <dgm:prSet presAssocID="{FD6980CB-D27B-40C1-99A2-C1DBBD4DB169}" presName="singleCenter" presStyleLbl="node1" presStyleIdx="0" presStyleCnt="4" custLinFactNeighborX="0" custLinFactNeighborY="-775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0347971-D3E7-425A-9624-218CAACBDE9D}" type="pres">
      <dgm:prSet presAssocID="{AEAA67A3-2DAA-4023-A5C1-9308E6DDB35A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604A4325-00B4-4029-8793-AD804CAD2F90}" type="pres">
      <dgm:prSet presAssocID="{5CF4C11F-FCA0-493C-BA34-0C31F3B99D58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504D34-CA1F-4934-8772-3A9B3663A6AB}" type="pres">
      <dgm:prSet presAssocID="{FF577E60-5268-486B-8AE4-39AE3CD4D98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D2AA3A68-D8FD-4CE6-A02F-BB275A9115E8}" type="pres">
      <dgm:prSet presAssocID="{5B932786-E34D-4772-8BAC-52FBED32585F}" presName="text0" presStyleLbl="node1" presStyleIdx="2" presStyleCnt="4" custRadScaleRad="109132" custRadScaleInc="17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52EA9-680A-4EB4-B40C-90AF504094D1}" type="pres">
      <dgm:prSet presAssocID="{B93C3CC6-8C1B-4B80-BC6A-10332DB60C44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369AD69E-6F8C-484C-AAB4-DE54E09A0D5A}" type="pres">
      <dgm:prSet presAssocID="{3FFF0E0A-8FF0-4CB5-BFF3-B1BD4ED8300B}" presName="text0" presStyleLbl="node1" presStyleIdx="3" presStyleCnt="4" custRadScaleRad="109468" custRadScaleInc="-45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A6FBB3-2DAF-46A6-B4AF-D072811BF5BF}" srcId="{7037F653-343E-4D8D-8822-D08F4024A779}" destId="{FD6980CB-D27B-40C1-99A2-C1DBBD4DB169}" srcOrd="0" destOrd="0" parTransId="{215070FC-FC00-4A7C-A73D-2F584E760046}" sibTransId="{F2CD1AED-ACAB-4CE3-8EC4-A101FDB6159B}"/>
    <dgm:cxn modelId="{BC079698-0851-49DC-8654-8D44C2CAEBAB}" type="presOf" srcId="{FF577E60-5268-486B-8AE4-39AE3CD4D98F}" destId="{8B504D34-CA1F-4934-8772-3A9B3663A6AB}" srcOrd="0" destOrd="0" presId="urn:microsoft.com/office/officeart/2008/layout/RadialCluster"/>
    <dgm:cxn modelId="{0AD9A088-060B-4666-8752-C45B3E590264}" type="presOf" srcId="{7037F653-343E-4D8D-8822-D08F4024A779}" destId="{C0A74EDD-E052-4691-9724-675A9AD6F68C}" srcOrd="0" destOrd="0" presId="urn:microsoft.com/office/officeart/2008/layout/RadialCluster"/>
    <dgm:cxn modelId="{0F752DFB-F5D9-4549-AB4D-5B0B00B0D04B}" type="presOf" srcId="{AEAA67A3-2DAA-4023-A5C1-9308E6DDB35A}" destId="{A0347971-D3E7-425A-9624-218CAACBDE9D}" srcOrd="0" destOrd="0" presId="urn:microsoft.com/office/officeart/2008/layout/RadialCluster"/>
    <dgm:cxn modelId="{845E633E-B1CA-4294-BF27-373746418577}" srcId="{FD6980CB-D27B-40C1-99A2-C1DBBD4DB169}" destId="{3FFF0E0A-8FF0-4CB5-BFF3-B1BD4ED8300B}" srcOrd="2" destOrd="0" parTransId="{B93C3CC6-8C1B-4B80-BC6A-10332DB60C44}" sibTransId="{6FD910C4-0267-42FB-A4E9-65A4D3E8EB6B}"/>
    <dgm:cxn modelId="{44B0FEF5-87B5-4F92-B9D5-2A73380CD298}" type="presOf" srcId="{5B932786-E34D-4772-8BAC-52FBED32585F}" destId="{D2AA3A68-D8FD-4CE6-A02F-BB275A9115E8}" srcOrd="0" destOrd="0" presId="urn:microsoft.com/office/officeart/2008/layout/RadialCluster"/>
    <dgm:cxn modelId="{6075F3B3-2272-4240-B968-59C80F10CE57}" srcId="{FD6980CB-D27B-40C1-99A2-C1DBBD4DB169}" destId="{5B932786-E34D-4772-8BAC-52FBED32585F}" srcOrd="1" destOrd="0" parTransId="{FF577E60-5268-486B-8AE4-39AE3CD4D98F}" sibTransId="{2044C0F4-DC63-430C-AC2F-142E1AE4FC5A}"/>
    <dgm:cxn modelId="{26BFC615-8C78-4AAD-8B04-73193CC20585}" type="presOf" srcId="{5CF4C11F-FCA0-493C-BA34-0C31F3B99D58}" destId="{604A4325-00B4-4029-8793-AD804CAD2F90}" srcOrd="0" destOrd="0" presId="urn:microsoft.com/office/officeart/2008/layout/RadialCluster"/>
    <dgm:cxn modelId="{C9DD53E0-157C-43F0-B333-E4A91B627866}" srcId="{FD6980CB-D27B-40C1-99A2-C1DBBD4DB169}" destId="{5CF4C11F-FCA0-493C-BA34-0C31F3B99D58}" srcOrd="0" destOrd="0" parTransId="{AEAA67A3-2DAA-4023-A5C1-9308E6DDB35A}" sibTransId="{A37552D3-D4B1-4D0A-8059-B4E10D3AC623}"/>
    <dgm:cxn modelId="{50CA1B56-C30C-4A8B-8386-33B7A03D5107}" type="presOf" srcId="{3FFF0E0A-8FF0-4CB5-BFF3-B1BD4ED8300B}" destId="{369AD69E-6F8C-484C-AAB4-DE54E09A0D5A}" srcOrd="0" destOrd="0" presId="urn:microsoft.com/office/officeart/2008/layout/RadialCluster"/>
    <dgm:cxn modelId="{8F7134A4-1162-4FA1-8EEE-A2BC63FF7B29}" type="presOf" srcId="{B93C3CC6-8C1B-4B80-BC6A-10332DB60C44}" destId="{60552EA9-680A-4EB4-B40C-90AF504094D1}" srcOrd="0" destOrd="0" presId="urn:microsoft.com/office/officeart/2008/layout/RadialCluster"/>
    <dgm:cxn modelId="{9EC4691E-BA65-48A9-A7B6-F7903DF51F6C}" type="presOf" srcId="{FD6980CB-D27B-40C1-99A2-C1DBBD4DB169}" destId="{C5A766F3-81A3-40C7-A90F-EF38CEB83FA4}" srcOrd="0" destOrd="0" presId="urn:microsoft.com/office/officeart/2008/layout/RadialCluster"/>
    <dgm:cxn modelId="{46FA0FF6-CDFC-4246-9469-C3DF35E075DB}" type="presParOf" srcId="{C0A74EDD-E052-4691-9724-675A9AD6F68C}" destId="{46E8FC0A-F860-4F6E-BF87-271D1486B0E3}" srcOrd="0" destOrd="0" presId="urn:microsoft.com/office/officeart/2008/layout/RadialCluster"/>
    <dgm:cxn modelId="{C11476C4-6738-4C10-B433-5068A693294C}" type="presParOf" srcId="{46E8FC0A-F860-4F6E-BF87-271D1486B0E3}" destId="{C5A766F3-81A3-40C7-A90F-EF38CEB83FA4}" srcOrd="0" destOrd="0" presId="urn:microsoft.com/office/officeart/2008/layout/RadialCluster"/>
    <dgm:cxn modelId="{115767C9-A2D8-4431-A6B8-68251798C9B1}" type="presParOf" srcId="{46E8FC0A-F860-4F6E-BF87-271D1486B0E3}" destId="{A0347971-D3E7-425A-9624-218CAACBDE9D}" srcOrd="1" destOrd="0" presId="urn:microsoft.com/office/officeart/2008/layout/RadialCluster"/>
    <dgm:cxn modelId="{6BB8652E-5013-424C-9A63-649966AE458C}" type="presParOf" srcId="{46E8FC0A-F860-4F6E-BF87-271D1486B0E3}" destId="{604A4325-00B4-4029-8793-AD804CAD2F90}" srcOrd="2" destOrd="0" presId="urn:microsoft.com/office/officeart/2008/layout/RadialCluster"/>
    <dgm:cxn modelId="{2DA2B212-B0F3-4CEF-9904-DCBD8E5E331E}" type="presParOf" srcId="{46E8FC0A-F860-4F6E-BF87-271D1486B0E3}" destId="{8B504D34-CA1F-4934-8772-3A9B3663A6AB}" srcOrd="3" destOrd="0" presId="urn:microsoft.com/office/officeart/2008/layout/RadialCluster"/>
    <dgm:cxn modelId="{32844F91-B8F3-422C-B182-F9DF65E70942}" type="presParOf" srcId="{46E8FC0A-F860-4F6E-BF87-271D1486B0E3}" destId="{D2AA3A68-D8FD-4CE6-A02F-BB275A9115E8}" srcOrd="4" destOrd="0" presId="urn:microsoft.com/office/officeart/2008/layout/RadialCluster"/>
    <dgm:cxn modelId="{33DE79EB-3B1C-4CA6-A02A-1DEBB8C3DF3E}" type="presParOf" srcId="{46E8FC0A-F860-4F6E-BF87-271D1486B0E3}" destId="{60552EA9-680A-4EB4-B40C-90AF504094D1}" srcOrd="5" destOrd="0" presId="urn:microsoft.com/office/officeart/2008/layout/RadialCluster"/>
    <dgm:cxn modelId="{C95A96FA-FAEB-4129-90D6-F5FD58C748AC}" type="presParOf" srcId="{46E8FC0A-F860-4F6E-BF87-271D1486B0E3}" destId="{369AD69E-6F8C-484C-AAB4-DE54E09A0D5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FBD155-4BD5-42DE-9F01-084B22A06F6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21346B-8C71-420C-9683-74492A11CA3D}">
      <dgm:prSet phldrT="[文本]"/>
      <dgm:spPr/>
      <dgm:t>
        <a:bodyPr/>
        <a:lstStyle/>
        <a:p>
          <a:r>
            <a:rPr lang="zh-CN" altLang="en-US" dirty="0" smtClean="0"/>
            <a:t>网关</a:t>
          </a:r>
          <a:endParaRPr lang="zh-CN" altLang="en-US" dirty="0"/>
        </a:p>
      </dgm:t>
    </dgm:pt>
    <dgm:pt modelId="{F1720A67-7AFB-4300-AE95-31CC51904D96}" type="parTrans" cxnId="{8E9EB78A-C779-412B-AC95-BDF81CD09FD1}">
      <dgm:prSet/>
      <dgm:spPr/>
      <dgm:t>
        <a:bodyPr/>
        <a:lstStyle/>
        <a:p>
          <a:endParaRPr lang="zh-CN" altLang="en-US"/>
        </a:p>
      </dgm:t>
    </dgm:pt>
    <dgm:pt modelId="{660B0FCF-E312-4336-99B4-FFC00BDC2EFB}" type="sibTrans" cxnId="{8E9EB78A-C779-412B-AC95-BDF81CD09FD1}">
      <dgm:prSet/>
      <dgm:spPr/>
      <dgm:t>
        <a:bodyPr/>
        <a:lstStyle/>
        <a:p>
          <a:endParaRPr lang="zh-CN" altLang="en-US"/>
        </a:p>
      </dgm:t>
    </dgm:pt>
    <dgm:pt modelId="{3515A51B-45A4-4E80-BBE8-86BB9A11834C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C15A8E9E-53AB-4655-AC3C-D32483967394}" type="parTrans" cxnId="{5BC89444-EC7B-46F4-8289-92F295F82F70}">
      <dgm:prSet/>
      <dgm:spPr/>
      <dgm:t>
        <a:bodyPr/>
        <a:lstStyle/>
        <a:p>
          <a:endParaRPr lang="zh-CN" altLang="en-US"/>
        </a:p>
      </dgm:t>
    </dgm:pt>
    <dgm:pt modelId="{EA242F8E-0CF7-44B1-B18D-189AB5D3FD30}" type="sibTrans" cxnId="{5BC89444-EC7B-46F4-8289-92F295F82F70}">
      <dgm:prSet/>
      <dgm:spPr/>
      <dgm:t>
        <a:bodyPr/>
        <a:lstStyle/>
        <a:p>
          <a:endParaRPr lang="zh-CN" altLang="en-US"/>
        </a:p>
      </dgm:t>
    </dgm:pt>
    <dgm:pt modelId="{67F883E8-2586-4329-A8C7-FB6C1AEDC836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B02C0ABF-FD2E-43BB-8399-290C02283FA4}" type="parTrans" cxnId="{458F126E-3FF7-4009-B208-6A9BE2E3599D}">
      <dgm:prSet/>
      <dgm:spPr/>
      <dgm:t>
        <a:bodyPr/>
        <a:lstStyle/>
        <a:p>
          <a:endParaRPr lang="zh-CN" altLang="en-US"/>
        </a:p>
      </dgm:t>
    </dgm:pt>
    <dgm:pt modelId="{C316E81E-6EB5-4140-B2DC-A47073C772AA}" type="sibTrans" cxnId="{458F126E-3FF7-4009-B208-6A9BE2E3599D}">
      <dgm:prSet/>
      <dgm:spPr/>
      <dgm:t>
        <a:bodyPr/>
        <a:lstStyle/>
        <a:p>
          <a:endParaRPr lang="zh-CN" altLang="en-US"/>
        </a:p>
      </dgm:t>
    </dgm:pt>
    <dgm:pt modelId="{28EBD0E1-E12F-4B56-9D79-6DFEDBCD03A5}" type="pres">
      <dgm:prSet presAssocID="{0CFBD155-4BD5-42DE-9F01-084B22A06F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F39B06-E93A-4EC1-9112-701CB141A3A9}" type="pres">
      <dgm:prSet presAssocID="{AB21346B-8C71-420C-9683-74492A11CA3D}" presName="node" presStyleLbl="node1" presStyleIdx="0" presStyleCnt="3" custRadScaleRad="73476" custRadScaleInc="-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05371-F31B-49DB-A9A7-69941909E282}" type="pres">
      <dgm:prSet presAssocID="{660B0FCF-E312-4336-99B4-FFC00BDC2EF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63FF39-3B7A-4C17-84BE-1515CF9C998E}" type="pres">
      <dgm:prSet presAssocID="{660B0FCF-E312-4336-99B4-FFC00BDC2EF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3E4D459-AEFA-4559-8BB0-BAF4E5285025}" type="pres">
      <dgm:prSet presAssocID="{3515A51B-45A4-4E80-BBE8-86BB9A11834C}" presName="node" presStyleLbl="node1" presStyleIdx="1" presStyleCnt="3" custRadScaleRad="100143" custRadScaleInc="-7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1A518A-ACD4-43D1-89C9-C6E8AEF6DDED}" type="pres">
      <dgm:prSet presAssocID="{EA242F8E-0CF7-44B1-B18D-189AB5D3FD3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DC078D8-F3D2-4FE1-9E74-4EA058D1282C}" type="pres">
      <dgm:prSet presAssocID="{EA242F8E-0CF7-44B1-B18D-189AB5D3FD3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875ECF0-F011-41B5-8F36-C368034BCF39}" type="pres">
      <dgm:prSet presAssocID="{67F883E8-2586-4329-A8C7-FB6C1AEDC836}" presName="node" presStyleLbl="node1" presStyleIdx="2" presStyleCnt="3" custRadScaleRad="100040" custRadScaleInc="75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4F1C4-BEA1-479D-BDD9-A95D71455837}" type="pres">
      <dgm:prSet presAssocID="{C316E81E-6EB5-4140-B2DC-A47073C772A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F662CF4-B6F7-42D1-A622-FFA054D2E0E7}" type="pres">
      <dgm:prSet presAssocID="{C316E81E-6EB5-4140-B2DC-A47073C772A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BC89444-EC7B-46F4-8289-92F295F82F70}" srcId="{0CFBD155-4BD5-42DE-9F01-084B22A06F67}" destId="{3515A51B-45A4-4E80-BBE8-86BB9A11834C}" srcOrd="1" destOrd="0" parTransId="{C15A8E9E-53AB-4655-AC3C-D32483967394}" sibTransId="{EA242F8E-0CF7-44B1-B18D-189AB5D3FD30}"/>
    <dgm:cxn modelId="{753D290A-2062-41F0-94FC-B2A2C4FC599C}" type="presOf" srcId="{C316E81E-6EB5-4140-B2DC-A47073C772AA}" destId="{8F662CF4-B6F7-42D1-A622-FFA054D2E0E7}" srcOrd="1" destOrd="0" presId="urn:microsoft.com/office/officeart/2005/8/layout/cycle7"/>
    <dgm:cxn modelId="{E112A23B-6D40-437E-A5D9-5D7DC9B92F55}" type="presOf" srcId="{660B0FCF-E312-4336-99B4-FFC00BDC2EFB}" destId="{2363FF39-3B7A-4C17-84BE-1515CF9C998E}" srcOrd="1" destOrd="0" presId="urn:microsoft.com/office/officeart/2005/8/layout/cycle7"/>
    <dgm:cxn modelId="{B8872AD4-8E70-430F-85EA-7B8B38C8A9A7}" type="presOf" srcId="{3515A51B-45A4-4E80-BBE8-86BB9A11834C}" destId="{D3E4D459-AEFA-4559-8BB0-BAF4E5285025}" srcOrd="0" destOrd="0" presId="urn:microsoft.com/office/officeart/2005/8/layout/cycle7"/>
    <dgm:cxn modelId="{5FE01153-1FDE-43D2-85CE-5399B6F60420}" type="presOf" srcId="{AB21346B-8C71-420C-9683-74492A11CA3D}" destId="{32F39B06-E93A-4EC1-9112-701CB141A3A9}" srcOrd="0" destOrd="0" presId="urn:microsoft.com/office/officeart/2005/8/layout/cycle7"/>
    <dgm:cxn modelId="{061A8562-8D0E-4BA5-9DA0-5D74E6402A4E}" type="presOf" srcId="{660B0FCF-E312-4336-99B4-FFC00BDC2EFB}" destId="{4B405371-F31B-49DB-A9A7-69941909E282}" srcOrd="0" destOrd="0" presId="urn:microsoft.com/office/officeart/2005/8/layout/cycle7"/>
    <dgm:cxn modelId="{458F126E-3FF7-4009-B208-6A9BE2E3599D}" srcId="{0CFBD155-4BD5-42DE-9F01-084B22A06F67}" destId="{67F883E8-2586-4329-A8C7-FB6C1AEDC836}" srcOrd="2" destOrd="0" parTransId="{B02C0ABF-FD2E-43BB-8399-290C02283FA4}" sibTransId="{C316E81E-6EB5-4140-B2DC-A47073C772AA}"/>
    <dgm:cxn modelId="{8FF96EC4-815A-43EE-9279-06B3F46188BB}" type="presOf" srcId="{0CFBD155-4BD5-42DE-9F01-084B22A06F67}" destId="{28EBD0E1-E12F-4B56-9D79-6DFEDBCD03A5}" srcOrd="0" destOrd="0" presId="urn:microsoft.com/office/officeart/2005/8/layout/cycle7"/>
    <dgm:cxn modelId="{261B6CED-82C2-4197-A1B2-0E32F1D4F629}" type="presOf" srcId="{C316E81E-6EB5-4140-B2DC-A47073C772AA}" destId="{0674F1C4-BEA1-479D-BDD9-A95D71455837}" srcOrd="0" destOrd="0" presId="urn:microsoft.com/office/officeart/2005/8/layout/cycle7"/>
    <dgm:cxn modelId="{3EDFC786-4E2A-43FE-9DDF-E82257F4AB64}" type="presOf" srcId="{67F883E8-2586-4329-A8C7-FB6C1AEDC836}" destId="{3875ECF0-F011-41B5-8F36-C368034BCF39}" srcOrd="0" destOrd="0" presId="urn:microsoft.com/office/officeart/2005/8/layout/cycle7"/>
    <dgm:cxn modelId="{6164141E-D0C6-4368-AB3D-B46E8FE70E07}" type="presOf" srcId="{EA242F8E-0CF7-44B1-B18D-189AB5D3FD30}" destId="{9DC078D8-F3D2-4FE1-9E74-4EA058D1282C}" srcOrd="1" destOrd="0" presId="urn:microsoft.com/office/officeart/2005/8/layout/cycle7"/>
    <dgm:cxn modelId="{9FA426F5-400E-4DBC-837E-40EB50683A3C}" type="presOf" srcId="{EA242F8E-0CF7-44B1-B18D-189AB5D3FD30}" destId="{B01A518A-ACD4-43D1-89C9-C6E8AEF6DDED}" srcOrd="0" destOrd="0" presId="urn:microsoft.com/office/officeart/2005/8/layout/cycle7"/>
    <dgm:cxn modelId="{8E9EB78A-C779-412B-AC95-BDF81CD09FD1}" srcId="{0CFBD155-4BD5-42DE-9F01-084B22A06F67}" destId="{AB21346B-8C71-420C-9683-74492A11CA3D}" srcOrd="0" destOrd="0" parTransId="{F1720A67-7AFB-4300-AE95-31CC51904D96}" sibTransId="{660B0FCF-E312-4336-99B4-FFC00BDC2EFB}"/>
    <dgm:cxn modelId="{616C0219-AD21-4492-AADC-7CEAA2E91F1B}" type="presParOf" srcId="{28EBD0E1-E12F-4B56-9D79-6DFEDBCD03A5}" destId="{32F39B06-E93A-4EC1-9112-701CB141A3A9}" srcOrd="0" destOrd="0" presId="urn:microsoft.com/office/officeart/2005/8/layout/cycle7"/>
    <dgm:cxn modelId="{5ECA6656-CC4A-4D3C-931E-9A5BC91F6553}" type="presParOf" srcId="{28EBD0E1-E12F-4B56-9D79-6DFEDBCD03A5}" destId="{4B405371-F31B-49DB-A9A7-69941909E282}" srcOrd="1" destOrd="0" presId="urn:microsoft.com/office/officeart/2005/8/layout/cycle7"/>
    <dgm:cxn modelId="{2E6BA78C-0DAD-4552-BF1E-EAA1BE75879A}" type="presParOf" srcId="{4B405371-F31B-49DB-A9A7-69941909E282}" destId="{2363FF39-3B7A-4C17-84BE-1515CF9C998E}" srcOrd="0" destOrd="0" presId="urn:microsoft.com/office/officeart/2005/8/layout/cycle7"/>
    <dgm:cxn modelId="{574C8338-97B9-4349-8C83-4220BB506C19}" type="presParOf" srcId="{28EBD0E1-E12F-4B56-9D79-6DFEDBCD03A5}" destId="{D3E4D459-AEFA-4559-8BB0-BAF4E5285025}" srcOrd="2" destOrd="0" presId="urn:microsoft.com/office/officeart/2005/8/layout/cycle7"/>
    <dgm:cxn modelId="{DE4F3D48-E265-467C-B2C3-E24BEF61ABB6}" type="presParOf" srcId="{28EBD0E1-E12F-4B56-9D79-6DFEDBCD03A5}" destId="{B01A518A-ACD4-43D1-89C9-C6E8AEF6DDED}" srcOrd="3" destOrd="0" presId="urn:microsoft.com/office/officeart/2005/8/layout/cycle7"/>
    <dgm:cxn modelId="{CD8C9C2B-2F5A-4D0C-99AB-1126B62811D7}" type="presParOf" srcId="{B01A518A-ACD4-43D1-89C9-C6E8AEF6DDED}" destId="{9DC078D8-F3D2-4FE1-9E74-4EA058D1282C}" srcOrd="0" destOrd="0" presId="urn:microsoft.com/office/officeart/2005/8/layout/cycle7"/>
    <dgm:cxn modelId="{38F4FC3A-66E6-4DB3-BD82-3071B81588D8}" type="presParOf" srcId="{28EBD0E1-E12F-4B56-9D79-6DFEDBCD03A5}" destId="{3875ECF0-F011-41B5-8F36-C368034BCF39}" srcOrd="4" destOrd="0" presId="urn:microsoft.com/office/officeart/2005/8/layout/cycle7"/>
    <dgm:cxn modelId="{29BDE9DD-F354-43B4-B351-361A91AC8291}" type="presParOf" srcId="{28EBD0E1-E12F-4B56-9D79-6DFEDBCD03A5}" destId="{0674F1C4-BEA1-479D-BDD9-A95D71455837}" srcOrd="5" destOrd="0" presId="urn:microsoft.com/office/officeart/2005/8/layout/cycle7"/>
    <dgm:cxn modelId="{A2E50B9F-4ACA-4865-8D9D-E442E631211B}" type="presParOf" srcId="{0674F1C4-BEA1-479D-BDD9-A95D71455837}" destId="{8F662CF4-B6F7-42D1-A622-FFA054D2E0E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09D3A3-6B61-4598-BEDF-D0ED19CE14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5A1FF6-119B-4127-9820-C457FE1102EE}">
      <dgm:prSet phldrT="[文本]"/>
      <dgm:spPr/>
      <dgm:t>
        <a:bodyPr/>
        <a:lstStyle/>
        <a:p>
          <a:r>
            <a:rPr lang="zh-CN" altLang="en-US" dirty="0" smtClean="0"/>
            <a:t>主机模块</a:t>
          </a:r>
          <a:endParaRPr lang="zh-CN" altLang="en-US" dirty="0"/>
        </a:p>
      </dgm:t>
    </dgm:pt>
    <dgm:pt modelId="{71892CF5-0ECE-4DC8-B3E6-2CEB7B136EC6}" type="parTrans" cxnId="{04A86C43-B3DF-43F9-85A2-B52ABCA4EE5E}">
      <dgm:prSet/>
      <dgm:spPr/>
      <dgm:t>
        <a:bodyPr/>
        <a:lstStyle/>
        <a:p>
          <a:endParaRPr lang="zh-CN" altLang="en-US"/>
        </a:p>
      </dgm:t>
    </dgm:pt>
    <dgm:pt modelId="{3E653956-C1F6-4AEC-AA44-27FD0B1F64E1}" type="sibTrans" cxnId="{04A86C43-B3DF-43F9-85A2-B52ABCA4EE5E}">
      <dgm:prSet/>
      <dgm:spPr/>
      <dgm:t>
        <a:bodyPr/>
        <a:lstStyle/>
        <a:p>
          <a:endParaRPr lang="zh-CN" altLang="en-US"/>
        </a:p>
      </dgm:t>
    </dgm:pt>
    <dgm:pt modelId="{60ACC0F2-1584-4229-9588-F806400942B5}">
      <dgm:prSet phldrT="[文本]"/>
      <dgm:spPr/>
      <dgm:t>
        <a:bodyPr/>
        <a:lstStyle/>
        <a:p>
          <a:r>
            <a:rPr lang="zh-CN" altLang="en-US" dirty="0" smtClean="0"/>
            <a:t>设备驱动开发</a:t>
          </a:r>
          <a:endParaRPr lang="zh-CN" altLang="en-US" dirty="0"/>
        </a:p>
      </dgm:t>
    </dgm:pt>
    <dgm:pt modelId="{342BF123-8CEB-4523-8644-79116B093BB0}" type="parTrans" cxnId="{324A0D65-A4C4-4E02-99F4-7D5D95CF8760}">
      <dgm:prSet/>
      <dgm:spPr/>
      <dgm:t>
        <a:bodyPr/>
        <a:lstStyle/>
        <a:p>
          <a:endParaRPr lang="zh-CN" altLang="en-US"/>
        </a:p>
      </dgm:t>
    </dgm:pt>
    <dgm:pt modelId="{00B483B2-1986-484C-A80D-ED948CC7AB78}" type="sibTrans" cxnId="{324A0D65-A4C4-4E02-99F4-7D5D95CF8760}">
      <dgm:prSet/>
      <dgm:spPr/>
      <dgm:t>
        <a:bodyPr/>
        <a:lstStyle/>
        <a:p>
          <a:endParaRPr lang="zh-CN" altLang="en-US"/>
        </a:p>
      </dgm:t>
    </dgm:pt>
    <dgm:pt modelId="{CC61CE32-D841-40BA-A030-DEE7787C3EC0}">
      <dgm:prSet phldrT="[文本]"/>
      <dgm:spPr/>
      <dgm:t>
        <a:bodyPr/>
        <a:lstStyle/>
        <a:p>
          <a:r>
            <a:rPr lang="zh-CN" altLang="en-US" dirty="0" smtClean="0"/>
            <a:t>主机的选择</a:t>
          </a:r>
          <a:endParaRPr lang="zh-CN" altLang="en-US" dirty="0"/>
        </a:p>
      </dgm:t>
    </dgm:pt>
    <dgm:pt modelId="{FA03BBCA-0C34-4610-9F6A-E2022D345AD9}" type="parTrans" cxnId="{FC495540-9383-4825-90D4-BAD423360365}">
      <dgm:prSet/>
      <dgm:spPr/>
      <dgm:t>
        <a:bodyPr/>
        <a:lstStyle/>
        <a:p>
          <a:endParaRPr lang="zh-CN" altLang="en-US"/>
        </a:p>
      </dgm:t>
    </dgm:pt>
    <dgm:pt modelId="{72A3DFD1-A2BA-426D-B244-9ACB9EC5BBAD}" type="sibTrans" cxnId="{FC495540-9383-4825-90D4-BAD423360365}">
      <dgm:prSet/>
      <dgm:spPr/>
      <dgm:t>
        <a:bodyPr/>
        <a:lstStyle/>
        <a:p>
          <a:endParaRPr lang="zh-CN" altLang="en-US"/>
        </a:p>
      </dgm:t>
    </dgm:pt>
    <dgm:pt modelId="{7B121216-6CFF-4D29-BC91-9602E081F2C1}">
      <dgm:prSet phldrT="[文本]"/>
      <dgm:spPr/>
      <dgm:t>
        <a:bodyPr/>
        <a:lstStyle/>
        <a:p>
          <a:r>
            <a:rPr lang="zh-CN" altLang="en-US" dirty="0" smtClean="0"/>
            <a:t>软件编程</a:t>
          </a:r>
          <a:endParaRPr lang="zh-CN" altLang="en-US" dirty="0"/>
        </a:p>
      </dgm:t>
    </dgm:pt>
    <dgm:pt modelId="{26B491ED-7CAB-4596-ABCA-C488397C85B2}" type="parTrans" cxnId="{91055D48-E047-4E4C-9418-C0743517FB0E}">
      <dgm:prSet/>
      <dgm:spPr/>
      <dgm:t>
        <a:bodyPr/>
        <a:lstStyle/>
        <a:p>
          <a:endParaRPr lang="zh-CN" altLang="en-US"/>
        </a:p>
      </dgm:t>
    </dgm:pt>
    <dgm:pt modelId="{9C813A61-A6AC-45A0-BBE1-429ABC5C6DEF}" type="sibTrans" cxnId="{91055D48-E047-4E4C-9418-C0743517FB0E}">
      <dgm:prSet/>
      <dgm:spPr/>
      <dgm:t>
        <a:bodyPr/>
        <a:lstStyle/>
        <a:p>
          <a:endParaRPr lang="zh-CN" altLang="en-US"/>
        </a:p>
      </dgm:t>
    </dgm:pt>
    <dgm:pt modelId="{682807E4-04E0-43C6-BF7D-178B8D20C5BD}">
      <dgm:prSet phldrT="[文本]"/>
      <dgm:spPr/>
      <dgm:t>
        <a:bodyPr/>
        <a:lstStyle/>
        <a:p>
          <a:r>
            <a:rPr lang="zh-CN" altLang="en-US" dirty="0" smtClean="0"/>
            <a:t>硬件设计</a:t>
          </a:r>
          <a:endParaRPr lang="zh-CN" altLang="en-US" dirty="0"/>
        </a:p>
      </dgm:t>
    </dgm:pt>
    <dgm:pt modelId="{8BBC4307-9A90-4561-A63F-230710B023D0}" type="parTrans" cxnId="{F2897886-A808-457B-83F5-53D57E688B09}">
      <dgm:prSet/>
      <dgm:spPr/>
      <dgm:t>
        <a:bodyPr/>
        <a:lstStyle/>
        <a:p>
          <a:endParaRPr lang="zh-CN" altLang="en-US"/>
        </a:p>
      </dgm:t>
    </dgm:pt>
    <dgm:pt modelId="{5FAA580B-B30B-43FA-A3F0-02137940059A}" type="sibTrans" cxnId="{F2897886-A808-457B-83F5-53D57E688B09}">
      <dgm:prSet/>
      <dgm:spPr/>
      <dgm:t>
        <a:bodyPr/>
        <a:lstStyle/>
        <a:p>
          <a:endParaRPr lang="zh-CN" altLang="en-US"/>
        </a:p>
      </dgm:t>
    </dgm:pt>
    <dgm:pt modelId="{44540F7A-DBFF-4359-9152-2695C7BD4CE8}">
      <dgm:prSet phldrT="[文本]"/>
      <dgm:spPr/>
      <dgm:t>
        <a:bodyPr/>
        <a:lstStyle/>
        <a:p>
          <a:r>
            <a:rPr lang="zh-CN" altLang="en-US" dirty="0" smtClean="0"/>
            <a:t>网关模块</a:t>
          </a:r>
          <a:endParaRPr lang="zh-CN" altLang="en-US" dirty="0"/>
        </a:p>
      </dgm:t>
    </dgm:pt>
    <dgm:pt modelId="{D671C082-1D65-469B-9D48-BF99787AC374}" type="parTrans" cxnId="{382B4FC9-E486-4D27-BF2B-15B71E56B108}">
      <dgm:prSet/>
      <dgm:spPr/>
      <dgm:t>
        <a:bodyPr/>
        <a:lstStyle/>
        <a:p>
          <a:endParaRPr lang="zh-CN" altLang="en-US"/>
        </a:p>
      </dgm:t>
    </dgm:pt>
    <dgm:pt modelId="{F3333AFF-43A9-4C2E-B0BA-272A9B4CB76E}" type="sibTrans" cxnId="{382B4FC9-E486-4D27-BF2B-15B71E56B108}">
      <dgm:prSet/>
      <dgm:spPr/>
      <dgm:t>
        <a:bodyPr/>
        <a:lstStyle/>
        <a:p>
          <a:endParaRPr lang="zh-CN" altLang="en-US"/>
        </a:p>
      </dgm:t>
    </dgm:pt>
    <dgm:pt modelId="{619427B2-6CA4-4AA0-8A1D-F71FF9A49F9F}" type="pres">
      <dgm:prSet presAssocID="{6509D3A3-6B61-4598-BEDF-D0ED19CE14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04B9CC-6279-4D2B-9B28-AB6DD3F648E6}" type="pres">
      <dgm:prSet presAssocID="{3A5A1FF6-119B-4127-9820-C457FE1102EE}" presName="parentLin" presStyleCnt="0"/>
      <dgm:spPr/>
    </dgm:pt>
    <dgm:pt modelId="{A26CD2D2-1258-4D1C-B1C4-963609404709}" type="pres">
      <dgm:prSet presAssocID="{3A5A1FF6-119B-4127-9820-C457FE1102E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AAD5298-C9A5-4254-A657-C863687AD7BD}" type="pres">
      <dgm:prSet presAssocID="{3A5A1FF6-119B-4127-9820-C457FE1102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972EDE-B10E-482C-A450-AED104A221E5}" type="pres">
      <dgm:prSet presAssocID="{3A5A1FF6-119B-4127-9820-C457FE1102EE}" presName="negativeSpace" presStyleCnt="0"/>
      <dgm:spPr/>
    </dgm:pt>
    <dgm:pt modelId="{32E48A6A-2DE1-410F-B56F-5442CB62E0D1}" type="pres">
      <dgm:prSet presAssocID="{3A5A1FF6-119B-4127-9820-C457FE1102E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9030A-F24E-4CD2-AC0A-FE56C710B284}" type="pres">
      <dgm:prSet presAssocID="{3E653956-C1F6-4AEC-AA44-27FD0B1F64E1}" presName="spaceBetweenRectangles" presStyleCnt="0"/>
      <dgm:spPr/>
    </dgm:pt>
    <dgm:pt modelId="{55DB10E8-32F7-4A59-961B-142A91BD1D42}" type="pres">
      <dgm:prSet presAssocID="{44540F7A-DBFF-4359-9152-2695C7BD4CE8}" presName="parentLin" presStyleCnt="0"/>
      <dgm:spPr/>
    </dgm:pt>
    <dgm:pt modelId="{76A698A2-0856-4D30-AB6A-1F44E472A302}" type="pres">
      <dgm:prSet presAssocID="{44540F7A-DBFF-4359-9152-2695C7BD4C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3C30DD8-5C18-48E2-BFA4-A42556F67AE0}" type="pres">
      <dgm:prSet presAssocID="{44540F7A-DBFF-4359-9152-2695C7BD4CE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997A4F-4B06-4BA3-B03E-E6778D36C2ED}" type="pres">
      <dgm:prSet presAssocID="{44540F7A-DBFF-4359-9152-2695C7BD4CE8}" presName="negativeSpace" presStyleCnt="0"/>
      <dgm:spPr/>
    </dgm:pt>
    <dgm:pt modelId="{BB47FC9C-2949-4906-BD24-0668C080CC23}" type="pres">
      <dgm:prSet presAssocID="{44540F7A-DBFF-4359-9152-2695C7BD4CE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67A33-C032-47FD-ACF4-EE626C08F4F6}" type="presOf" srcId="{7B121216-6CFF-4D29-BC91-9602E081F2C1}" destId="{BB47FC9C-2949-4906-BD24-0668C080CC23}" srcOrd="0" destOrd="1" presId="urn:microsoft.com/office/officeart/2005/8/layout/list1"/>
    <dgm:cxn modelId="{38994570-031C-49F0-829B-23958B3D41FD}" type="presOf" srcId="{44540F7A-DBFF-4359-9152-2695C7BD4CE8}" destId="{B3C30DD8-5C18-48E2-BFA4-A42556F67AE0}" srcOrd="1" destOrd="0" presId="urn:microsoft.com/office/officeart/2005/8/layout/list1"/>
    <dgm:cxn modelId="{F2897886-A808-457B-83F5-53D57E688B09}" srcId="{44540F7A-DBFF-4359-9152-2695C7BD4CE8}" destId="{682807E4-04E0-43C6-BF7D-178B8D20C5BD}" srcOrd="0" destOrd="0" parTransId="{8BBC4307-9A90-4561-A63F-230710B023D0}" sibTransId="{5FAA580B-B30B-43FA-A3F0-02137940059A}"/>
    <dgm:cxn modelId="{51F70749-C190-4FEE-A906-C651700BDF12}" type="presOf" srcId="{CC61CE32-D841-40BA-A030-DEE7787C3EC0}" destId="{32E48A6A-2DE1-410F-B56F-5442CB62E0D1}" srcOrd="0" destOrd="0" presId="urn:microsoft.com/office/officeart/2005/8/layout/list1"/>
    <dgm:cxn modelId="{324A0D65-A4C4-4E02-99F4-7D5D95CF8760}" srcId="{3A5A1FF6-119B-4127-9820-C457FE1102EE}" destId="{60ACC0F2-1584-4229-9588-F806400942B5}" srcOrd="1" destOrd="0" parTransId="{342BF123-8CEB-4523-8644-79116B093BB0}" sibTransId="{00B483B2-1986-484C-A80D-ED948CC7AB78}"/>
    <dgm:cxn modelId="{B7657AF6-5158-411C-80B4-E648CDC45DF5}" type="presOf" srcId="{60ACC0F2-1584-4229-9588-F806400942B5}" destId="{32E48A6A-2DE1-410F-B56F-5442CB62E0D1}" srcOrd="0" destOrd="1" presId="urn:microsoft.com/office/officeart/2005/8/layout/list1"/>
    <dgm:cxn modelId="{04A86C43-B3DF-43F9-85A2-B52ABCA4EE5E}" srcId="{6509D3A3-6B61-4598-BEDF-D0ED19CE14E8}" destId="{3A5A1FF6-119B-4127-9820-C457FE1102EE}" srcOrd="0" destOrd="0" parTransId="{71892CF5-0ECE-4DC8-B3E6-2CEB7B136EC6}" sibTransId="{3E653956-C1F6-4AEC-AA44-27FD0B1F64E1}"/>
    <dgm:cxn modelId="{FC495540-9383-4825-90D4-BAD423360365}" srcId="{3A5A1FF6-119B-4127-9820-C457FE1102EE}" destId="{CC61CE32-D841-40BA-A030-DEE7787C3EC0}" srcOrd="0" destOrd="0" parTransId="{FA03BBCA-0C34-4610-9F6A-E2022D345AD9}" sibTransId="{72A3DFD1-A2BA-426D-B244-9ACB9EC5BBAD}"/>
    <dgm:cxn modelId="{775ECD91-2112-4854-860E-BE285BE5F83F}" type="presOf" srcId="{3A5A1FF6-119B-4127-9820-C457FE1102EE}" destId="{CAAD5298-C9A5-4254-A657-C863687AD7BD}" srcOrd="1" destOrd="0" presId="urn:microsoft.com/office/officeart/2005/8/layout/list1"/>
    <dgm:cxn modelId="{715846F1-D387-40B3-A23A-01EB892EFD24}" type="presOf" srcId="{682807E4-04E0-43C6-BF7D-178B8D20C5BD}" destId="{BB47FC9C-2949-4906-BD24-0668C080CC23}" srcOrd="0" destOrd="0" presId="urn:microsoft.com/office/officeart/2005/8/layout/list1"/>
    <dgm:cxn modelId="{382B4FC9-E486-4D27-BF2B-15B71E56B108}" srcId="{6509D3A3-6B61-4598-BEDF-D0ED19CE14E8}" destId="{44540F7A-DBFF-4359-9152-2695C7BD4CE8}" srcOrd="1" destOrd="0" parTransId="{D671C082-1D65-469B-9D48-BF99787AC374}" sibTransId="{F3333AFF-43A9-4C2E-B0BA-272A9B4CB76E}"/>
    <dgm:cxn modelId="{92D02257-B1D1-43E4-B8B7-EDB219208B44}" type="presOf" srcId="{3A5A1FF6-119B-4127-9820-C457FE1102EE}" destId="{A26CD2D2-1258-4D1C-B1C4-963609404709}" srcOrd="0" destOrd="0" presId="urn:microsoft.com/office/officeart/2005/8/layout/list1"/>
    <dgm:cxn modelId="{91055D48-E047-4E4C-9418-C0743517FB0E}" srcId="{44540F7A-DBFF-4359-9152-2695C7BD4CE8}" destId="{7B121216-6CFF-4D29-BC91-9602E081F2C1}" srcOrd="1" destOrd="0" parTransId="{26B491ED-7CAB-4596-ABCA-C488397C85B2}" sibTransId="{9C813A61-A6AC-45A0-BBE1-429ABC5C6DEF}"/>
    <dgm:cxn modelId="{5774F471-B59A-4A9C-9279-711F19E73C7E}" type="presOf" srcId="{6509D3A3-6B61-4598-BEDF-D0ED19CE14E8}" destId="{619427B2-6CA4-4AA0-8A1D-F71FF9A49F9F}" srcOrd="0" destOrd="0" presId="urn:microsoft.com/office/officeart/2005/8/layout/list1"/>
    <dgm:cxn modelId="{697BF8F0-239F-420D-B088-B563688C86FF}" type="presOf" srcId="{44540F7A-DBFF-4359-9152-2695C7BD4CE8}" destId="{76A698A2-0856-4D30-AB6A-1F44E472A302}" srcOrd="0" destOrd="0" presId="urn:microsoft.com/office/officeart/2005/8/layout/list1"/>
    <dgm:cxn modelId="{C8B3BBA3-99E8-4A4A-A3D9-A17FEE5BA7C4}" type="presParOf" srcId="{619427B2-6CA4-4AA0-8A1D-F71FF9A49F9F}" destId="{C604B9CC-6279-4D2B-9B28-AB6DD3F648E6}" srcOrd="0" destOrd="0" presId="urn:microsoft.com/office/officeart/2005/8/layout/list1"/>
    <dgm:cxn modelId="{F6458A5E-41AF-4478-987F-2DF4CA3850AE}" type="presParOf" srcId="{C604B9CC-6279-4D2B-9B28-AB6DD3F648E6}" destId="{A26CD2D2-1258-4D1C-B1C4-963609404709}" srcOrd="0" destOrd="0" presId="urn:microsoft.com/office/officeart/2005/8/layout/list1"/>
    <dgm:cxn modelId="{9401FF58-DF68-45B7-8AEB-8CE087624193}" type="presParOf" srcId="{C604B9CC-6279-4D2B-9B28-AB6DD3F648E6}" destId="{CAAD5298-C9A5-4254-A657-C863687AD7BD}" srcOrd="1" destOrd="0" presId="urn:microsoft.com/office/officeart/2005/8/layout/list1"/>
    <dgm:cxn modelId="{D0099957-963F-4D8E-B627-A5CB0176A1BD}" type="presParOf" srcId="{619427B2-6CA4-4AA0-8A1D-F71FF9A49F9F}" destId="{D7972EDE-B10E-482C-A450-AED104A221E5}" srcOrd="1" destOrd="0" presId="urn:microsoft.com/office/officeart/2005/8/layout/list1"/>
    <dgm:cxn modelId="{38370B13-4483-4B1C-99FD-2B19812938BE}" type="presParOf" srcId="{619427B2-6CA4-4AA0-8A1D-F71FF9A49F9F}" destId="{32E48A6A-2DE1-410F-B56F-5442CB62E0D1}" srcOrd="2" destOrd="0" presId="urn:microsoft.com/office/officeart/2005/8/layout/list1"/>
    <dgm:cxn modelId="{CF3506FA-A61C-41AA-9C40-147AB94DE14F}" type="presParOf" srcId="{619427B2-6CA4-4AA0-8A1D-F71FF9A49F9F}" destId="{0F79030A-F24E-4CD2-AC0A-FE56C710B284}" srcOrd="3" destOrd="0" presId="urn:microsoft.com/office/officeart/2005/8/layout/list1"/>
    <dgm:cxn modelId="{439819FA-EABC-49AC-A2DB-6927269CF521}" type="presParOf" srcId="{619427B2-6CA4-4AA0-8A1D-F71FF9A49F9F}" destId="{55DB10E8-32F7-4A59-961B-142A91BD1D42}" srcOrd="4" destOrd="0" presId="urn:microsoft.com/office/officeart/2005/8/layout/list1"/>
    <dgm:cxn modelId="{C20146BA-FE4F-4B95-8E7E-CC9F5F35FD18}" type="presParOf" srcId="{55DB10E8-32F7-4A59-961B-142A91BD1D42}" destId="{76A698A2-0856-4D30-AB6A-1F44E472A302}" srcOrd="0" destOrd="0" presId="urn:microsoft.com/office/officeart/2005/8/layout/list1"/>
    <dgm:cxn modelId="{CB2C428A-5413-4A4E-857C-EC7FBF19D8CA}" type="presParOf" srcId="{55DB10E8-32F7-4A59-961B-142A91BD1D42}" destId="{B3C30DD8-5C18-48E2-BFA4-A42556F67AE0}" srcOrd="1" destOrd="0" presId="urn:microsoft.com/office/officeart/2005/8/layout/list1"/>
    <dgm:cxn modelId="{02AD4F5C-5E0D-4DA3-9D89-DEF6DD884D45}" type="presParOf" srcId="{619427B2-6CA4-4AA0-8A1D-F71FF9A49F9F}" destId="{9F997A4F-4B06-4BA3-B03E-E6778D36C2ED}" srcOrd="5" destOrd="0" presId="urn:microsoft.com/office/officeart/2005/8/layout/list1"/>
    <dgm:cxn modelId="{7063924C-1358-4D2B-B562-FB65F8262503}" type="presParOf" srcId="{619427B2-6CA4-4AA0-8A1D-F71FF9A49F9F}" destId="{BB47FC9C-2949-4906-BD24-0668C080CC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743A58-C693-4089-8609-9CB5714353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C545A6-D89C-4407-BEFD-6E9FA4785642}">
      <dgm:prSet phldrT="[文本]"/>
      <dgm:spPr/>
      <dgm:t>
        <a:bodyPr/>
        <a:lstStyle/>
        <a:p>
          <a:r>
            <a:rPr lang="zh-CN" altLang="en-US" dirty="0" smtClean="0"/>
            <a:t>依赖软件</a:t>
          </a:r>
          <a:endParaRPr lang="zh-CN" altLang="en-US" dirty="0"/>
        </a:p>
      </dgm:t>
    </dgm:pt>
    <dgm:pt modelId="{71140E7B-9151-4ADB-8977-57D823EBE2CF}" type="parTrans" cxnId="{BDD3B307-541F-447B-9708-A9DBFA394908}">
      <dgm:prSet/>
      <dgm:spPr/>
      <dgm:t>
        <a:bodyPr/>
        <a:lstStyle/>
        <a:p>
          <a:endParaRPr lang="zh-CN" altLang="en-US"/>
        </a:p>
      </dgm:t>
    </dgm:pt>
    <dgm:pt modelId="{0DE221BC-B729-4C42-9C2B-BC5FF673229B}" type="sibTrans" cxnId="{BDD3B307-541F-447B-9708-A9DBFA394908}">
      <dgm:prSet/>
      <dgm:spPr/>
      <dgm:t>
        <a:bodyPr/>
        <a:lstStyle/>
        <a:p>
          <a:endParaRPr lang="zh-CN" altLang="en-US"/>
        </a:p>
      </dgm:t>
    </dgm:pt>
    <dgm:pt modelId="{C71C1B87-5ED3-4F40-9C3E-0BF32AE83B87}">
      <dgm:prSet phldrT="[文本]" custT="1"/>
      <dgm:spPr/>
      <dgm:t>
        <a:bodyPr/>
        <a:lstStyle/>
        <a:p>
          <a:r>
            <a:rPr lang="en-US" altLang="zh-CN" sz="4000" dirty="0" err="1" smtClean="0"/>
            <a:t>DriverEditor</a:t>
          </a:r>
          <a:endParaRPr lang="zh-CN" altLang="en-US" sz="4000" dirty="0"/>
        </a:p>
      </dgm:t>
    </dgm:pt>
    <dgm:pt modelId="{183CE481-7BC4-48CA-A646-364D9D5D5CFC}" type="parTrans" cxnId="{186AAFD8-4CA0-455A-BB96-D83C4DA64DBC}">
      <dgm:prSet/>
      <dgm:spPr/>
      <dgm:t>
        <a:bodyPr/>
        <a:lstStyle/>
        <a:p>
          <a:endParaRPr lang="zh-CN" altLang="en-US"/>
        </a:p>
      </dgm:t>
    </dgm:pt>
    <dgm:pt modelId="{AA467D7B-E73E-469E-A1E7-A21FDEBB7553}" type="sibTrans" cxnId="{186AAFD8-4CA0-455A-BB96-D83C4DA64DBC}">
      <dgm:prSet/>
      <dgm:spPr/>
      <dgm:t>
        <a:bodyPr/>
        <a:lstStyle/>
        <a:p>
          <a:endParaRPr lang="zh-CN" altLang="en-US"/>
        </a:p>
      </dgm:t>
    </dgm:pt>
    <dgm:pt modelId="{3C540885-9759-4841-9E84-EDD787B6B111}">
      <dgm:prSet phldrT="[文本]"/>
      <dgm:spPr/>
      <dgm:t>
        <a:bodyPr/>
        <a:lstStyle/>
        <a:p>
          <a:r>
            <a:rPr lang="zh-CN" altLang="en-US" dirty="0" smtClean="0"/>
            <a:t>作用</a:t>
          </a:r>
          <a:endParaRPr lang="zh-CN" altLang="en-US" dirty="0"/>
        </a:p>
      </dgm:t>
    </dgm:pt>
    <dgm:pt modelId="{DC8A7C78-FE71-4450-8149-3A8790C40725}" type="parTrans" cxnId="{E7BBFE11-5137-47E6-9CE8-B142A5CD03AF}">
      <dgm:prSet/>
      <dgm:spPr/>
      <dgm:t>
        <a:bodyPr/>
        <a:lstStyle/>
        <a:p>
          <a:endParaRPr lang="zh-CN" altLang="en-US"/>
        </a:p>
      </dgm:t>
    </dgm:pt>
    <dgm:pt modelId="{66EEECEB-4989-4075-8A64-7D78C2FE7474}" type="sibTrans" cxnId="{E7BBFE11-5137-47E6-9CE8-B142A5CD03AF}">
      <dgm:prSet/>
      <dgm:spPr/>
      <dgm:t>
        <a:bodyPr/>
        <a:lstStyle/>
        <a:p>
          <a:endParaRPr lang="zh-CN" altLang="en-US"/>
        </a:p>
      </dgm:t>
    </dgm:pt>
    <dgm:pt modelId="{73883F25-A9F2-4C4F-BD3C-73E911324689}">
      <dgm:prSet phldrT="[文本]" custT="1"/>
      <dgm:spPr/>
      <dgm:t>
        <a:bodyPr/>
        <a:lstStyle/>
        <a:p>
          <a:r>
            <a:rPr lang="zh-CN" altLang="en-US" sz="2400" dirty="0" smtClean="0"/>
            <a:t>开发将备添加至主机的驱动</a:t>
          </a:r>
          <a:endParaRPr lang="zh-CN" altLang="en-US" sz="2400" dirty="0"/>
        </a:p>
      </dgm:t>
    </dgm:pt>
    <dgm:pt modelId="{826A33FD-EB9C-44F8-8157-AB0AD736DF72}" type="parTrans" cxnId="{26A0112E-6F90-4F8C-B60A-8DD5593D48EA}">
      <dgm:prSet/>
      <dgm:spPr/>
      <dgm:t>
        <a:bodyPr/>
        <a:lstStyle/>
        <a:p>
          <a:endParaRPr lang="zh-CN" altLang="en-US"/>
        </a:p>
      </dgm:t>
    </dgm:pt>
    <dgm:pt modelId="{42D338D7-5A1A-43DA-BEF5-07620A1DD8C3}" type="sibTrans" cxnId="{26A0112E-6F90-4F8C-B60A-8DD5593D48EA}">
      <dgm:prSet/>
      <dgm:spPr/>
      <dgm:t>
        <a:bodyPr/>
        <a:lstStyle/>
        <a:p>
          <a:endParaRPr lang="zh-CN" altLang="en-US"/>
        </a:p>
      </dgm:t>
    </dgm:pt>
    <dgm:pt modelId="{6A85339C-F004-44C4-ADF5-67F10F198E61}" type="pres">
      <dgm:prSet presAssocID="{2B743A58-C693-4089-8609-9CB5714353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28123-876B-44A4-AF6A-1211CB64037B}" type="pres">
      <dgm:prSet presAssocID="{5DC545A6-D89C-4407-BEFD-6E9FA4785642}" presName="parentText" presStyleLbl="node1" presStyleIdx="0" presStyleCnt="2" custScaleY="65289" custLinFactNeighborX="-2222" custLinFactNeighborY="48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363C62-CCE9-4DBF-8A64-C13BE8447445}" type="pres">
      <dgm:prSet presAssocID="{5DC545A6-D89C-4407-BEFD-6E9FA478564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E6ACF-C379-4F2E-9FE3-17592058A3F3}" type="pres">
      <dgm:prSet presAssocID="{3C540885-9759-4841-9E84-EDD787B6B111}" presName="parentText" presStyleLbl="node1" presStyleIdx="1" presStyleCnt="2" custScaleY="614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9B5D6-EC80-4731-951C-2FA1590982F3}" type="pres">
      <dgm:prSet presAssocID="{3C540885-9759-4841-9E84-EDD787B6B11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747AA0-EAA2-469E-B8E6-8F5BC189B290}" type="presOf" srcId="{2B743A58-C693-4089-8609-9CB5714353B4}" destId="{6A85339C-F004-44C4-ADF5-67F10F198E61}" srcOrd="0" destOrd="0" presId="urn:microsoft.com/office/officeart/2005/8/layout/vList2"/>
    <dgm:cxn modelId="{186AAFD8-4CA0-455A-BB96-D83C4DA64DBC}" srcId="{5DC545A6-D89C-4407-BEFD-6E9FA4785642}" destId="{C71C1B87-5ED3-4F40-9C3E-0BF32AE83B87}" srcOrd="0" destOrd="0" parTransId="{183CE481-7BC4-48CA-A646-364D9D5D5CFC}" sibTransId="{AA467D7B-E73E-469E-A1E7-A21FDEBB7553}"/>
    <dgm:cxn modelId="{E7BBFE11-5137-47E6-9CE8-B142A5CD03AF}" srcId="{2B743A58-C693-4089-8609-9CB5714353B4}" destId="{3C540885-9759-4841-9E84-EDD787B6B111}" srcOrd="1" destOrd="0" parTransId="{DC8A7C78-FE71-4450-8149-3A8790C40725}" sibTransId="{66EEECEB-4989-4075-8A64-7D78C2FE7474}"/>
    <dgm:cxn modelId="{846BDB73-3CB3-4543-8EED-6B2FF2D7B62E}" type="presOf" srcId="{C71C1B87-5ED3-4F40-9C3E-0BF32AE83B87}" destId="{F1363C62-CCE9-4DBF-8A64-C13BE8447445}" srcOrd="0" destOrd="0" presId="urn:microsoft.com/office/officeart/2005/8/layout/vList2"/>
    <dgm:cxn modelId="{BDD3B307-541F-447B-9708-A9DBFA394908}" srcId="{2B743A58-C693-4089-8609-9CB5714353B4}" destId="{5DC545A6-D89C-4407-BEFD-6E9FA4785642}" srcOrd="0" destOrd="0" parTransId="{71140E7B-9151-4ADB-8977-57D823EBE2CF}" sibTransId="{0DE221BC-B729-4C42-9C2B-BC5FF673229B}"/>
    <dgm:cxn modelId="{AAB73037-CA6C-4240-B50C-7CF4A67F00E3}" type="presOf" srcId="{73883F25-A9F2-4C4F-BD3C-73E911324689}" destId="{8939B5D6-EC80-4731-951C-2FA1590982F3}" srcOrd="0" destOrd="0" presId="urn:microsoft.com/office/officeart/2005/8/layout/vList2"/>
    <dgm:cxn modelId="{E25287F4-275A-43A8-977A-A1BC798821A3}" type="presOf" srcId="{3C540885-9759-4841-9E84-EDD787B6B111}" destId="{901E6ACF-C379-4F2E-9FE3-17592058A3F3}" srcOrd="0" destOrd="0" presId="urn:microsoft.com/office/officeart/2005/8/layout/vList2"/>
    <dgm:cxn modelId="{26A0112E-6F90-4F8C-B60A-8DD5593D48EA}" srcId="{3C540885-9759-4841-9E84-EDD787B6B111}" destId="{73883F25-A9F2-4C4F-BD3C-73E911324689}" srcOrd="0" destOrd="0" parTransId="{826A33FD-EB9C-44F8-8157-AB0AD736DF72}" sibTransId="{42D338D7-5A1A-43DA-BEF5-07620A1DD8C3}"/>
    <dgm:cxn modelId="{2B6D084E-5EB4-4EB2-A9A3-97B625D4A864}" type="presOf" srcId="{5DC545A6-D89C-4407-BEFD-6E9FA4785642}" destId="{CD828123-876B-44A4-AF6A-1211CB64037B}" srcOrd="0" destOrd="0" presId="urn:microsoft.com/office/officeart/2005/8/layout/vList2"/>
    <dgm:cxn modelId="{A13DE200-9711-4C85-8B37-F4A35C378376}" type="presParOf" srcId="{6A85339C-F004-44C4-ADF5-67F10F198E61}" destId="{CD828123-876B-44A4-AF6A-1211CB64037B}" srcOrd="0" destOrd="0" presId="urn:microsoft.com/office/officeart/2005/8/layout/vList2"/>
    <dgm:cxn modelId="{4B7914AE-3FEE-42D2-BD8B-F983DC0E5D16}" type="presParOf" srcId="{6A85339C-F004-44C4-ADF5-67F10F198E61}" destId="{F1363C62-CCE9-4DBF-8A64-C13BE8447445}" srcOrd="1" destOrd="0" presId="urn:microsoft.com/office/officeart/2005/8/layout/vList2"/>
    <dgm:cxn modelId="{DB9336AB-357A-47B8-80BF-21A78D38D799}" type="presParOf" srcId="{6A85339C-F004-44C4-ADF5-67F10F198E61}" destId="{901E6ACF-C379-4F2E-9FE3-17592058A3F3}" srcOrd="2" destOrd="0" presId="urn:microsoft.com/office/officeart/2005/8/layout/vList2"/>
    <dgm:cxn modelId="{3722264C-C1F8-4161-A5A4-4D82895878D2}" type="presParOf" srcId="{6A85339C-F004-44C4-ADF5-67F10F198E61}" destId="{8939B5D6-EC80-4731-951C-2FA1590982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9163A5-47F6-4C04-A59D-25D19980DF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EF1A0C-6FFE-4962-95DD-9DAA3D93D4E8}">
      <dgm:prSet phldrT="[文本]"/>
      <dgm:spPr/>
      <dgm:t>
        <a:bodyPr/>
        <a:lstStyle/>
        <a:p>
          <a:r>
            <a:rPr lang="zh-CN" altLang="en-US" dirty="0" smtClean="0"/>
            <a:t>依赖软件</a:t>
          </a:r>
          <a:endParaRPr lang="zh-CN" altLang="en-US" dirty="0"/>
        </a:p>
      </dgm:t>
    </dgm:pt>
    <dgm:pt modelId="{8DDE739A-85CE-4678-AE9B-3803DA50AB71}" type="parTrans" cxnId="{5E28846C-DD60-46E6-8E20-858BABF4AA7D}">
      <dgm:prSet/>
      <dgm:spPr/>
      <dgm:t>
        <a:bodyPr/>
        <a:lstStyle/>
        <a:p>
          <a:endParaRPr lang="zh-CN" altLang="en-US"/>
        </a:p>
      </dgm:t>
    </dgm:pt>
    <dgm:pt modelId="{3A775D24-446C-4FE5-B129-BEDD0632B5E3}" type="sibTrans" cxnId="{5E28846C-DD60-46E6-8E20-858BABF4AA7D}">
      <dgm:prSet/>
      <dgm:spPr/>
      <dgm:t>
        <a:bodyPr/>
        <a:lstStyle/>
        <a:p>
          <a:endParaRPr lang="zh-CN" altLang="en-US"/>
        </a:p>
      </dgm:t>
    </dgm:pt>
    <dgm:pt modelId="{9C078D58-03C8-4CB8-ADA7-B64CB8971473}">
      <dgm:prSet phldrT="[文本]" custT="1"/>
      <dgm:spPr/>
      <dgm:t>
        <a:bodyPr/>
        <a:lstStyle/>
        <a:p>
          <a:r>
            <a:rPr lang="en-US" altLang="zh-CN" sz="3200" dirty="0" smtClean="0"/>
            <a:t>Composer</a:t>
          </a:r>
          <a:endParaRPr lang="zh-CN" altLang="en-US" sz="3200" dirty="0"/>
        </a:p>
      </dgm:t>
    </dgm:pt>
    <dgm:pt modelId="{DCB4DDBA-8BA2-4A5B-A844-D1BDF5051E4D}" type="parTrans" cxnId="{E16DCA1D-66D1-4684-9DBD-F91CD21A66BD}">
      <dgm:prSet/>
      <dgm:spPr/>
      <dgm:t>
        <a:bodyPr/>
        <a:lstStyle/>
        <a:p>
          <a:endParaRPr lang="zh-CN" altLang="en-US"/>
        </a:p>
      </dgm:t>
    </dgm:pt>
    <dgm:pt modelId="{CE205194-1546-46D0-AEB5-5D4F3628F0F7}" type="sibTrans" cxnId="{E16DCA1D-66D1-4684-9DBD-F91CD21A66BD}">
      <dgm:prSet/>
      <dgm:spPr/>
      <dgm:t>
        <a:bodyPr/>
        <a:lstStyle/>
        <a:p>
          <a:endParaRPr lang="zh-CN" altLang="en-US"/>
        </a:p>
      </dgm:t>
    </dgm:pt>
    <dgm:pt modelId="{64E7E8FA-DC6C-41E5-966D-B755E394A41D}">
      <dgm:prSet phldrT="[文本]"/>
      <dgm:spPr/>
      <dgm:t>
        <a:bodyPr/>
        <a:lstStyle/>
        <a:p>
          <a:r>
            <a:rPr lang="zh-CN" altLang="en-US" dirty="0" smtClean="0"/>
            <a:t>作用</a:t>
          </a:r>
          <a:endParaRPr lang="zh-CN" altLang="en-US" dirty="0"/>
        </a:p>
      </dgm:t>
    </dgm:pt>
    <dgm:pt modelId="{482315BB-2705-4EDA-A241-07F7860B31B8}" type="parTrans" cxnId="{922C88E0-0946-48D4-852B-8D2B85015519}">
      <dgm:prSet/>
      <dgm:spPr/>
      <dgm:t>
        <a:bodyPr/>
        <a:lstStyle/>
        <a:p>
          <a:endParaRPr lang="zh-CN" altLang="en-US"/>
        </a:p>
      </dgm:t>
    </dgm:pt>
    <dgm:pt modelId="{86AE68F4-B402-4D11-8657-0DD44D06D634}" type="sibTrans" cxnId="{922C88E0-0946-48D4-852B-8D2B85015519}">
      <dgm:prSet/>
      <dgm:spPr/>
      <dgm:t>
        <a:bodyPr/>
        <a:lstStyle/>
        <a:p>
          <a:endParaRPr lang="zh-CN" altLang="en-US"/>
        </a:p>
      </dgm:t>
    </dgm:pt>
    <dgm:pt modelId="{DDC8208A-6359-4EBC-892C-637DECB501BF}">
      <dgm:prSet phldrT="[文本]" custT="1"/>
      <dgm:spPr/>
      <dgm:t>
        <a:bodyPr/>
        <a:lstStyle/>
        <a:p>
          <a:r>
            <a:rPr lang="zh-CN" altLang="en-US" sz="2400" dirty="0" smtClean="0"/>
            <a:t>集成驱动、设备调试</a:t>
          </a:r>
          <a:endParaRPr lang="zh-CN" altLang="en-US" sz="2400" dirty="0"/>
        </a:p>
      </dgm:t>
    </dgm:pt>
    <dgm:pt modelId="{3B6A2F7C-6BAF-45B5-B683-4E3D1955F079}" type="parTrans" cxnId="{50704E74-E360-4240-B4A8-CD7957341E53}">
      <dgm:prSet/>
      <dgm:spPr/>
      <dgm:t>
        <a:bodyPr/>
        <a:lstStyle/>
        <a:p>
          <a:endParaRPr lang="zh-CN" altLang="en-US"/>
        </a:p>
      </dgm:t>
    </dgm:pt>
    <dgm:pt modelId="{533A9912-3D21-4A79-A83F-52F824E73ACD}" type="sibTrans" cxnId="{50704E74-E360-4240-B4A8-CD7957341E53}">
      <dgm:prSet/>
      <dgm:spPr/>
      <dgm:t>
        <a:bodyPr/>
        <a:lstStyle/>
        <a:p>
          <a:endParaRPr lang="zh-CN" altLang="en-US"/>
        </a:p>
      </dgm:t>
    </dgm:pt>
    <dgm:pt modelId="{7574B3F4-158C-4D6E-9428-7743A32B9235}" type="pres">
      <dgm:prSet presAssocID="{F99163A5-47F6-4C04-A59D-25D19980DF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C99BF1-377A-4A9D-8D09-27CC3617CA63}" type="pres">
      <dgm:prSet presAssocID="{3FEF1A0C-6FFE-4962-95DD-9DAA3D93D4E8}" presName="parentText" presStyleLbl="node1" presStyleIdx="0" presStyleCnt="2" custScaleY="284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65EC52-FA10-47DA-B9DF-7898BAD0CEC7}" type="pres">
      <dgm:prSet presAssocID="{3FEF1A0C-6FFE-4962-95DD-9DAA3D93D4E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06580-3E0E-42A5-9B02-F1E152DDA647}" type="pres">
      <dgm:prSet presAssocID="{64E7E8FA-DC6C-41E5-966D-B755E394A41D}" presName="parentText" presStyleLbl="node1" presStyleIdx="1" presStyleCnt="2" custScaleY="268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BF0F3-BAFC-48E5-BE8A-B295BCEF8B4C}" type="pres">
      <dgm:prSet presAssocID="{64E7E8FA-DC6C-41E5-966D-B755E394A41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7D19C5-2FDF-489B-B74C-D71DB74F7709}" type="presOf" srcId="{3FEF1A0C-6FFE-4962-95DD-9DAA3D93D4E8}" destId="{53C99BF1-377A-4A9D-8D09-27CC3617CA63}" srcOrd="0" destOrd="0" presId="urn:microsoft.com/office/officeart/2005/8/layout/vList2"/>
    <dgm:cxn modelId="{0B9CDF85-FEEC-4930-B022-624FCD78DFA1}" type="presOf" srcId="{F99163A5-47F6-4C04-A59D-25D19980DFAF}" destId="{7574B3F4-158C-4D6E-9428-7743A32B9235}" srcOrd="0" destOrd="0" presId="urn:microsoft.com/office/officeart/2005/8/layout/vList2"/>
    <dgm:cxn modelId="{B42C2AD7-2434-42FB-B06B-668BA57D6757}" type="presOf" srcId="{DDC8208A-6359-4EBC-892C-637DECB501BF}" destId="{37DBF0F3-BAFC-48E5-BE8A-B295BCEF8B4C}" srcOrd="0" destOrd="0" presId="urn:microsoft.com/office/officeart/2005/8/layout/vList2"/>
    <dgm:cxn modelId="{50704E74-E360-4240-B4A8-CD7957341E53}" srcId="{64E7E8FA-DC6C-41E5-966D-B755E394A41D}" destId="{DDC8208A-6359-4EBC-892C-637DECB501BF}" srcOrd="0" destOrd="0" parTransId="{3B6A2F7C-6BAF-45B5-B683-4E3D1955F079}" sibTransId="{533A9912-3D21-4A79-A83F-52F824E73ACD}"/>
    <dgm:cxn modelId="{5E28846C-DD60-46E6-8E20-858BABF4AA7D}" srcId="{F99163A5-47F6-4C04-A59D-25D19980DFAF}" destId="{3FEF1A0C-6FFE-4962-95DD-9DAA3D93D4E8}" srcOrd="0" destOrd="0" parTransId="{8DDE739A-85CE-4678-AE9B-3803DA50AB71}" sibTransId="{3A775D24-446C-4FE5-B129-BEDD0632B5E3}"/>
    <dgm:cxn modelId="{E16DCA1D-66D1-4684-9DBD-F91CD21A66BD}" srcId="{3FEF1A0C-6FFE-4962-95DD-9DAA3D93D4E8}" destId="{9C078D58-03C8-4CB8-ADA7-B64CB8971473}" srcOrd="0" destOrd="0" parTransId="{DCB4DDBA-8BA2-4A5B-A844-D1BDF5051E4D}" sibTransId="{CE205194-1546-46D0-AEB5-5D4F3628F0F7}"/>
    <dgm:cxn modelId="{15993A77-43C0-4EE1-A894-A35244F99139}" type="presOf" srcId="{9C078D58-03C8-4CB8-ADA7-B64CB8971473}" destId="{9465EC52-FA10-47DA-B9DF-7898BAD0CEC7}" srcOrd="0" destOrd="0" presId="urn:microsoft.com/office/officeart/2005/8/layout/vList2"/>
    <dgm:cxn modelId="{9A31C732-8FD1-4B49-9D06-6197870ABB9D}" type="presOf" srcId="{64E7E8FA-DC6C-41E5-966D-B755E394A41D}" destId="{C9406580-3E0E-42A5-9B02-F1E152DDA647}" srcOrd="0" destOrd="0" presId="urn:microsoft.com/office/officeart/2005/8/layout/vList2"/>
    <dgm:cxn modelId="{922C88E0-0946-48D4-852B-8D2B85015519}" srcId="{F99163A5-47F6-4C04-A59D-25D19980DFAF}" destId="{64E7E8FA-DC6C-41E5-966D-B755E394A41D}" srcOrd="1" destOrd="0" parTransId="{482315BB-2705-4EDA-A241-07F7860B31B8}" sibTransId="{86AE68F4-B402-4D11-8657-0DD44D06D634}"/>
    <dgm:cxn modelId="{6A5BA7A2-4418-405D-8EA5-E607B190B211}" type="presParOf" srcId="{7574B3F4-158C-4D6E-9428-7743A32B9235}" destId="{53C99BF1-377A-4A9D-8D09-27CC3617CA63}" srcOrd="0" destOrd="0" presId="urn:microsoft.com/office/officeart/2005/8/layout/vList2"/>
    <dgm:cxn modelId="{82F43151-CA65-4AA8-8F87-A76B3FF63E3D}" type="presParOf" srcId="{7574B3F4-158C-4D6E-9428-7743A32B9235}" destId="{9465EC52-FA10-47DA-B9DF-7898BAD0CEC7}" srcOrd="1" destOrd="0" presId="urn:microsoft.com/office/officeart/2005/8/layout/vList2"/>
    <dgm:cxn modelId="{F190462B-BBDB-4A12-94D2-9C29BD1526F6}" type="presParOf" srcId="{7574B3F4-158C-4D6E-9428-7743A32B9235}" destId="{C9406580-3E0E-42A5-9B02-F1E152DDA647}" srcOrd="2" destOrd="0" presId="urn:microsoft.com/office/officeart/2005/8/layout/vList2"/>
    <dgm:cxn modelId="{24280AC2-B9BB-411C-98BD-8328608A4FA3}" type="presParOf" srcId="{7574B3F4-158C-4D6E-9428-7743A32B9235}" destId="{37DBF0F3-BAFC-48E5-BE8A-B295BCEF8B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94652-C39A-4A0B-B6DD-AFC4276C9F64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AC693-14B8-4768-8E72-4012B480F679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第一章 选题背景及意义</a:t>
          </a:r>
          <a:endParaRPr lang="zh-CN" altLang="en-US" sz="2300" kern="1200" dirty="0"/>
        </a:p>
      </dsp:txBody>
      <dsp:txXfrm>
        <a:off x="337944" y="40683"/>
        <a:ext cx="4200912" cy="612672"/>
      </dsp:txXfrm>
    </dsp:sp>
    <dsp:sp modelId="{5FD21F0D-AE3C-4E0B-98CA-0BC110064F95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B5496-A1DB-4A9F-B0A9-F94D1F4225F9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第二章 功能需求分析与设计</a:t>
          </a:r>
          <a:endParaRPr lang="zh-CN" altLang="en-US" sz="2300" kern="1200" dirty="0"/>
        </a:p>
      </dsp:txBody>
      <dsp:txXfrm>
        <a:off x="337944" y="1083963"/>
        <a:ext cx="4200912" cy="612672"/>
      </dsp:txXfrm>
    </dsp:sp>
    <dsp:sp modelId="{37EAA2BB-3EC7-4519-AFE2-27015AD60175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405D-E429-4F17-BE63-C4A3D24670ED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第三章 系统方案设计及其实现</a:t>
          </a:r>
          <a:endParaRPr lang="zh-CN" altLang="en-US" sz="2300" kern="1200" dirty="0"/>
        </a:p>
      </dsp:txBody>
      <dsp:txXfrm>
        <a:off x="337944" y="2127244"/>
        <a:ext cx="4200912" cy="612672"/>
      </dsp:txXfrm>
    </dsp:sp>
    <dsp:sp modelId="{0285AA6B-5774-4B84-9666-202839FA6F3D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8A2A3-2B62-4C73-94A7-BF22ADB169A2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第四章 系统测试</a:t>
          </a:r>
          <a:endParaRPr lang="zh-CN" alt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FB500-9E46-4A3F-B0B4-44459A7A3D04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8DC65-CEC4-4A82-8F0E-161872DED6A0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EC8FB-56AA-4A51-8477-84F17EA7BB7C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0168-975A-420C-881D-680AF7DD9828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20520000"/>
            <a:gd name="adj2" fmla="val 324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3703-A199-487C-947A-03780FD9A7BE}">
      <dsp:nvSpPr>
        <dsp:cNvPr id="0" name=""/>
        <dsp:cNvSpPr/>
      </dsp:nvSpPr>
      <dsp:spPr>
        <a:xfrm>
          <a:off x="1689981" y="656848"/>
          <a:ext cx="4392436" cy="4392436"/>
        </a:xfrm>
        <a:prstGeom prst="blockArc">
          <a:avLst>
            <a:gd name="adj1" fmla="val 16200000"/>
            <a:gd name="adj2" fmla="val 2052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4478A-A958-4B77-BC61-E392294687AE}">
      <dsp:nvSpPr>
        <dsp:cNvPr id="0" name=""/>
        <dsp:cNvSpPr/>
      </dsp:nvSpPr>
      <dsp:spPr>
        <a:xfrm>
          <a:off x="2876698" y="1843565"/>
          <a:ext cx="2019002" cy="2019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3172374" y="2139241"/>
        <a:ext cx="1427650" cy="1427650"/>
      </dsp:txXfrm>
    </dsp:sp>
    <dsp:sp modelId="{7E2811C2-F01E-4689-B45F-98EEDDFD4ECB}">
      <dsp:nvSpPr>
        <dsp:cNvPr id="0" name=""/>
        <dsp:cNvSpPr/>
      </dsp:nvSpPr>
      <dsp:spPr>
        <a:xfrm>
          <a:off x="3179549" y="1076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Wi-Fi SOC</a:t>
          </a:r>
          <a:r>
            <a:rPr lang="zh-CN" sz="2200" kern="1200" dirty="0" smtClean="0"/>
            <a:t>模块</a:t>
          </a:r>
          <a:endParaRPr lang="zh-CN" altLang="en-US" sz="2200" kern="1200" dirty="0"/>
        </a:p>
      </dsp:txBody>
      <dsp:txXfrm>
        <a:off x="3386522" y="208049"/>
        <a:ext cx="999355" cy="999355"/>
      </dsp:txXfrm>
    </dsp:sp>
    <dsp:sp modelId="{BB5A62E0-7B4B-4966-96EF-6718FE0303D8}">
      <dsp:nvSpPr>
        <dsp:cNvPr id="0" name=""/>
        <dsp:cNvSpPr/>
      </dsp:nvSpPr>
      <dsp:spPr>
        <a:xfrm>
          <a:off x="5219888" y="1483469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低</a:t>
          </a:r>
          <a:r>
            <a:rPr lang="zh-CN" sz="2200" kern="1200" dirty="0" smtClean="0"/>
            <a:t>功率</a:t>
          </a:r>
          <a:r>
            <a:rPr lang="en-US" sz="2200" kern="1200" dirty="0" smtClean="0"/>
            <a:t>CPU</a:t>
          </a:r>
          <a:endParaRPr lang="zh-CN" altLang="en-US" sz="2200" kern="1200" dirty="0"/>
        </a:p>
      </dsp:txBody>
      <dsp:txXfrm>
        <a:off x="5426861" y="1690442"/>
        <a:ext cx="999355" cy="999355"/>
      </dsp:txXfrm>
    </dsp:sp>
    <dsp:sp modelId="{72806F30-AC19-4FC7-8950-F4A9295851CF}">
      <dsp:nvSpPr>
        <dsp:cNvPr id="0" name=""/>
        <dsp:cNvSpPr/>
      </dsp:nvSpPr>
      <dsp:spPr>
        <a:xfrm>
          <a:off x="4440548" y="3882032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串口丰富</a:t>
          </a:r>
          <a:endParaRPr lang="zh-CN" altLang="en-US" sz="2200" kern="1200" dirty="0"/>
        </a:p>
      </dsp:txBody>
      <dsp:txXfrm>
        <a:off x="4647521" y="4089005"/>
        <a:ext cx="999355" cy="999355"/>
      </dsp:txXfrm>
    </dsp:sp>
    <dsp:sp modelId="{DD9E3CD8-3DE5-4A10-9A10-5D79CBD133D7}">
      <dsp:nvSpPr>
        <dsp:cNvPr id="0" name=""/>
        <dsp:cNvSpPr/>
      </dsp:nvSpPr>
      <dsp:spPr>
        <a:xfrm>
          <a:off x="1918550" y="3882032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低功耗</a:t>
          </a:r>
          <a:endParaRPr lang="zh-CN" altLang="en-US" sz="2200" kern="1200" dirty="0"/>
        </a:p>
      </dsp:txBody>
      <dsp:txXfrm>
        <a:off x="2125523" y="4089005"/>
        <a:ext cx="999355" cy="999355"/>
      </dsp:txXfrm>
    </dsp:sp>
    <dsp:sp modelId="{D0510640-CA13-4232-8600-22C4CCF7047F}">
      <dsp:nvSpPr>
        <dsp:cNvPr id="0" name=""/>
        <dsp:cNvSpPr/>
      </dsp:nvSpPr>
      <dsp:spPr>
        <a:xfrm>
          <a:off x="1139210" y="1483469"/>
          <a:ext cx="1413301" cy="1413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低成本</a:t>
          </a:r>
          <a:endParaRPr lang="zh-CN" altLang="en-US" sz="2200" kern="1200" dirty="0"/>
        </a:p>
      </dsp:txBody>
      <dsp:txXfrm>
        <a:off x="1346183" y="1690442"/>
        <a:ext cx="999355" cy="9993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29D6-E9F3-40B9-8C62-7400743AD691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97F2-A563-4093-A642-F917D22AE3EA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30DB-570C-435A-B2CB-0887ACC8EB4E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421-C52B-46A1-AAF9-82B8131A818A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70D72-D4C2-4627-AA42-8F30501A12F5}">
      <dsp:nvSpPr>
        <dsp:cNvPr id="0" name=""/>
        <dsp:cNvSpPr/>
      </dsp:nvSpPr>
      <dsp:spPr>
        <a:xfrm>
          <a:off x="1755707" y="624946"/>
          <a:ext cx="4184784" cy="4184784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61BE3-C448-47B5-8BD6-6CC161A346EE}">
      <dsp:nvSpPr>
        <dsp:cNvPr id="0" name=""/>
        <dsp:cNvSpPr/>
      </dsp:nvSpPr>
      <dsp:spPr>
        <a:xfrm>
          <a:off x="2886075" y="1755313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EM357</a:t>
          </a:r>
          <a:endParaRPr lang="zh-CN" altLang="en-US" sz="3400" kern="1200" dirty="0"/>
        </a:p>
      </dsp:txBody>
      <dsp:txXfrm>
        <a:off x="3167846" y="2037084"/>
        <a:ext cx="1360508" cy="1360508"/>
      </dsp:txXfrm>
    </dsp:sp>
    <dsp:sp modelId="{D27BD997-CA98-4345-801E-B7AD43A7F3BC}">
      <dsp:nvSpPr>
        <dsp:cNvPr id="0" name=""/>
        <dsp:cNvSpPr/>
      </dsp:nvSpPr>
      <dsp:spPr>
        <a:xfrm>
          <a:off x="3174682" y="14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ARM Cortex-M3</a:t>
          </a:r>
          <a:r>
            <a:rPr lang="zh-CN" altLang="en-US" sz="2000" kern="1200" dirty="0" smtClean="0"/>
            <a:t>内核</a:t>
          </a:r>
          <a:endParaRPr lang="zh-CN" altLang="en-US" sz="2000" kern="1200" dirty="0"/>
        </a:p>
      </dsp:txBody>
      <dsp:txXfrm>
        <a:off x="3371921" y="197253"/>
        <a:ext cx="952357" cy="952357"/>
      </dsp:txXfrm>
    </dsp:sp>
    <dsp:sp modelId="{A2F94EB3-C912-4E4F-80ED-8DCA6DA8CE21}">
      <dsp:nvSpPr>
        <dsp:cNvPr id="0" name=""/>
        <dsp:cNvSpPr/>
      </dsp:nvSpPr>
      <dsp:spPr>
        <a:xfrm>
          <a:off x="5118552" y="1412319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IEEE802.15.4</a:t>
          </a:r>
          <a:r>
            <a:rPr lang="zh-CN" sz="2000" kern="1200" dirty="0" smtClean="0"/>
            <a:t>收发器</a:t>
          </a:r>
          <a:endParaRPr lang="zh-CN" altLang="en-US" sz="2000" kern="1200" dirty="0"/>
        </a:p>
      </dsp:txBody>
      <dsp:txXfrm>
        <a:off x="5315791" y="1609558"/>
        <a:ext cx="952357" cy="952357"/>
      </dsp:txXfrm>
    </dsp:sp>
    <dsp:sp modelId="{D8266A81-EDEC-453E-AB9E-2C9565E29212}">
      <dsp:nvSpPr>
        <dsp:cNvPr id="0" name=""/>
        <dsp:cNvSpPr/>
      </dsp:nvSpPr>
      <dsp:spPr>
        <a:xfrm>
          <a:off x="4376060" y="3697475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串口丰富</a:t>
          </a:r>
          <a:endParaRPr lang="zh-CN" altLang="en-US" sz="2000" kern="1200" dirty="0"/>
        </a:p>
      </dsp:txBody>
      <dsp:txXfrm>
        <a:off x="4573299" y="3894714"/>
        <a:ext cx="952357" cy="952357"/>
      </dsp:txXfrm>
    </dsp:sp>
    <dsp:sp modelId="{4CA90075-156D-4982-A938-0C28725636E0}">
      <dsp:nvSpPr>
        <dsp:cNvPr id="0" name=""/>
        <dsp:cNvSpPr/>
      </dsp:nvSpPr>
      <dsp:spPr>
        <a:xfrm>
          <a:off x="1973304" y="3697475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JTAG</a:t>
          </a:r>
          <a:r>
            <a:rPr lang="zh-CN" sz="2000" kern="1200" dirty="0" smtClean="0"/>
            <a:t>接口</a:t>
          </a:r>
          <a:endParaRPr lang="zh-CN" altLang="en-US" sz="2000" kern="1200" dirty="0"/>
        </a:p>
      </dsp:txBody>
      <dsp:txXfrm>
        <a:off x="2170543" y="3894714"/>
        <a:ext cx="952357" cy="952357"/>
      </dsp:txXfrm>
    </dsp:sp>
    <dsp:sp modelId="{995AD332-5ABA-49EF-BC47-2F18A82AC5D4}">
      <dsp:nvSpPr>
        <dsp:cNvPr id="0" name=""/>
        <dsp:cNvSpPr/>
      </dsp:nvSpPr>
      <dsp:spPr>
        <a:xfrm>
          <a:off x="1230812" y="1412319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高度可配置</a:t>
          </a:r>
          <a:r>
            <a:rPr lang="en-US" sz="2000" kern="1200" dirty="0" smtClean="0"/>
            <a:t>GPIO</a:t>
          </a:r>
          <a:endParaRPr lang="zh-CN" altLang="en-US" sz="2000" kern="1200" dirty="0"/>
        </a:p>
      </dsp:txBody>
      <dsp:txXfrm>
        <a:off x="1428051" y="1609558"/>
        <a:ext cx="952357" cy="9523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B721B-31D0-4408-ACD3-FDEB65D4DBF4}">
      <dsp:nvSpPr>
        <dsp:cNvPr id="0" name=""/>
        <dsp:cNvSpPr/>
      </dsp:nvSpPr>
      <dsp:spPr>
        <a:xfrm>
          <a:off x="723546" y="69"/>
          <a:ext cx="1481863" cy="1481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ESP826WiFi</a:t>
          </a:r>
          <a:r>
            <a:rPr lang="zh-CN" altLang="en-US" sz="2400" kern="1200" dirty="0" smtClean="0"/>
            <a:t>收发</a:t>
          </a:r>
          <a:endParaRPr lang="zh-CN" altLang="en-US" sz="2400" kern="1200" dirty="0"/>
        </a:p>
      </dsp:txBody>
      <dsp:txXfrm>
        <a:off x="940560" y="217083"/>
        <a:ext cx="1047835" cy="1047835"/>
      </dsp:txXfrm>
    </dsp:sp>
    <dsp:sp modelId="{89FFA1CD-4A3E-4615-B3A0-17FF3C493D62}">
      <dsp:nvSpPr>
        <dsp:cNvPr id="0" name=""/>
        <dsp:cNvSpPr/>
      </dsp:nvSpPr>
      <dsp:spPr>
        <a:xfrm>
          <a:off x="1034737" y="1602259"/>
          <a:ext cx="859480" cy="8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148661" y="1930924"/>
        <a:ext cx="631632" cy="202150"/>
      </dsp:txXfrm>
    </dsp:sp>
    <dsp:sp modelId="{E485CA35-D2F3-4291-BE29-2302535A09C0}">
      <dsp:nvSpPr>
        <dsp:cNvPr id="0" name=""/>
        <dsp:cNvSpPr/>
      </dsp:nvSpPr>
      <dsp:spPr>
        <a:xfrm>
          <a:off x="723546" y="2582067"/>
          <a:ext cx="1481863" cy="1481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EM357Zigbee</a:t>
          </a:r>
          <a:r>
            <a:rPr lang="zh-CN" altLang="en-US" sz="2400" kern="1200" dirty="0" smtClean="0"/>
            <a:t>收发</a:t>
          </a:r>
          <a:endParaRPr lang="zh-CN" altLang="en-US" sz="2400" kern="1200" dirty="0"/>
        </a:p>
      </dsp:txBody>
      <dsp:txXfrm>
        <a:off x="940560" y="2799081"/>
        <a:ext cx="1047835" cy="1047835"/>
      </dsp:txXfrm>
    </dsp:sp>
    <dsp:sp modelId="{8067FCA7-01DB-4944-9BCA-03AE9394F8AD}">
      <dsp:nvSpPr>
        <dsp:cNvPr id="0" name=""/>
        <dsp:cNvSpPr/>
      </dsp:nvSpPr>
      <dsp:spPr>
        <a:xfrm rot="21592227">
          <a:off x="2972423" y="1719352"/>
          <a:ext cx="850437" cy="551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2972423" y="1829790"/>
        <a:ext cx="685061" cy="330751"/>
      </dsp:txXfrm>
    </dsp:sp>
    <dsp:sp modelId="{358CE6FC-038B-4A82-BFEF-02DEAA80B91B}">
      <dsp:nvSpPr>
        <dsp:cNvPr id="0" name=""/>
        <dsp:cNvSpPr/>
      </dsp:nvSpPr>
      <dsp:spPr>
        <a:xfrm>
          <a:off x="3810000" y="541482"/>
          <a:ext cx="2963726" cy="296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网关协议转换</a:t>
          </a:r>
          <a:endParaRPr lang="zh-CN" altLang="en-US" sz="5100" kern="1200" dirty="0"/>
        </a:p>
      </dsp:txBody>
      <dsp:txXfrm>
        <a:off x="4244028" y="975510"/>
        <a:ext cx="2095670" cy="20956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CE6EB-51EA-4B55-AF46-37E27F1BA030}">
      <dsp:nvSpPr>
        <dsp:cNvPr id="0" name=""/>
        <dsp:cNvSpPr/>
      </dsp:nvSpPr>
      <dsp:spPr>
        <a:xfrm rot="5400000">
          <a:off x="-293053" y="296470"/>
          <a:ext cx="1953691" cy="1367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初始化配置（</a:t>
          </a:r>
          <a:r>
            <a:rPr lang="en-US" altLang="zh-CN" sz="2000" kern="1200" dirty="0" smtClean="0"/>
            <a:t>SDK</a:t>
          </a:r>
          <a:r>
            <a:rPr lang="zh-CN" altLang="en-US" sz="2000" kern="1200" dirty="0" smtClean="0"/>
            <a:t>自带）</a:t>
          </a:r>
          <a:endParaRPr lang="zh-CN" altLang="en-US" sz="2000" kern="1200" dirty="0"/>
        </a:p>
      </dsp:txBody>
      <dsp:txXfrm rot="-5400000">
        <a:off x="1" y="687208"/>
        <a:ext cx="1367584" cy="586107"/>
      </dsp:txXfrm>
    </dsp:sp>
    <dsp:sp modelId="{01F0D051-6043-411A-8B7A-31A353237587}">
      <dsp:nvSpPr>
        <dsp:cNvPr id="0" name=""/>
        <dsp:cNvSpPr/>
      </dsp:nvSpPr>
      <dsp:spPr>
        <a:xfrm rot="5400000">
          <a:off x="3858508" y="-2487507"/>
          <a:ext cx="1270567" cy="6252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uart_init</a:t>
          </a:r>
          <a:r>
            <a:rPr lang="en-US" altLang="zh-CN" sz="3200" kern="1200" dirty="0" smtClean="0"/>
            <a:t>()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user_gpio_config</a:t>
          </a:r>
          <a:r>
            <a:rPr lang="en-US" altLang="zh-CN" sz="3200" kern="1200" dirty="0" smtClean="0"/>
            <a:t>()</a:t>
          </a:r>
          <a:endParaRPr lang="zh-CN" altLang="en-US" sz="3200" kern="1200" dirty="0"/>
        </a:p>
      </dsp:txBody>
      <dsp:txXfrm rot="-5400000">
        <a:off x="1367584" y="65441"/>
        <a:ext cx="6190391" cy="1146519"/>
      </dsp:txXfrm>
    </dsp:sp>
    <dsp:sp modelId="{F2EDC11D-A242-46BF-A85B-F3B8D7AC75D3}">
      <dsp:nvSpPr>
        <dsp:cNvPr id="0" name=""/>
        <dsp:cNvSpPr/>
      </dsp:nvSpPr>
      <dsp:spPr>
        <a:xfrm rot="5400000">
          <a:off x="-293053" y="2059407"/>
          <a:ext cx="1953691" cy="1367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配置</a:t>
          </a:r>
          <a:r>
            <a:rPr lang="en-US" altLang="zh-CN" sz="2000" kern="1200" dirty="0" err="1" smtClean="0"/>
            <a:t>WiFi</a:t>
          </a:r>
          <a:r>
            <a:rPr lang="zh-CN" altLang="en-US" sz="2000" kern="1200" dirty="0" smtClean="0"/>
            <a:t>网络（</a:t>
          </a:r>
          <a:r>
            <a:rPr lang="en-US" altLang="zh-CN" sz="2000" kern="1200" dirty="0" smtClean="0"/>
            <a:t>SDK</a:t>
          </a:r>
          <a:r>
            <a:rPr lang="zh-CN" altLang="en-US" sz="2000" kern="1200" dirty="0" smtClean="0"/>
            <a:t>自带）</a:t>
          </a:r>
          <a:endParaRPr lang="zh-CN" altLang="en-US" sz="2000" kern="1200" dirty="0"/>
        </a:p>
      </dsp:txBody>
      <dsp:txXfrm rot="-5400000">
        <a:off x="1" y="2450145"/>
        <a:ext cx="1367584" cy="586107"/>
      </dsp:txXfrm>
    </dsp:sp>
    <dsp:sp modelId="{D84B9E60-C292-404A-A9E4-EF259E233017}">
      <dsp:nvSpPr>
        <dsp:cNvPr id="0" name=""/>
        <dsp:cNvSpPr/>
      </dsp:nvSpPr>
      <dsp:spPr>
        <a:xfrm rot="5400000">
          <a:off x="3858842" y="-724903"/>
          <a:ext cx="1269899" cy="6252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wifi_set_opmode</a:t>
          </a:r>
          <a:r>
            <a:rPr lang="en-US" altLang="zh-CN" sz="3200" kern="1200" dirty="0" smtClean="0"/>
            <a:t>()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smtClean="0"/>
            <a:t>Wifi_station_set_config</a:t>
          </a:r>
          <a:endParaRPr lang="zh-CN" altLang="en-US" sz="3200" kern="1200" dirty="0"/>
        </a:p>
      </dsp:txBody>
      <dsp:txXfrm rot="-5400000">
        <a:off x="1367585" y="1828345"/>
        <a:ext cx="6190424" cy="1145917"/>
      </dsp:txXfrm>
    </dsp:sp>
    <dsp:sp modelId="{18B28F6F-1892-4C28-B6C4-66E1120776EC}">
      <dsp:nvSpPr>
        <dsp:cNvPr id="0" name=""/>
        <dsp:cNvSpPr/>
      </dsp:nvSpPr>
      <dsp:spPr>
        <a:xfrm rot="5400000">
          <a:off x="-293053" y="3822345"/>
          <a:ext cx="1953691" cy="1367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JsonRpc</a:t>
          </a:r>
          <a:r>
            <a:rPr lang="zh-CN" altLang="en-US" sz="2000" kern="1200" dirty="0" smtClean="0"/>
            <a:t>（开发）</a:t>
          </a:r>
          <a:endParaRPr lang="zh-CN" altLang="en-US" sz="2000" kern="1200" dirty="0"/>
        </a:p>
      </dsp:txBody>
      <dsp:txXfrm rot="-5400000">
        <a:off x="1" y="4213083"/>
        <a:ext cx="1367584" cy="586107"/>
      </dsp:txXfrm>
    </dsp:sp>
    <dsp:sp modelId="{B0369F6E-D10F-4E84-9B62-92AC8AD232C7}">
      <dsp:nvSpPr>
        <dsp:cNvPr id="0" name=""/>
        <dsp:cNvSpPr/>
      </dsp:nvSpPr>
      <dsp:spPr>
        <a:xfrm rot="5400000">
          <a:off x="3858842" y="1038033"/>
          <a:ext cx="1269899" cy="6252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Socket</a:t>
          </a:r>
          <a:r>
            <a:rPr lang="zh-CN" altLang="en-US" sz="3200" kern="1200" dirty="0" smtClean="0"/>
            <a:t>建立通信渠道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/>
            <a:t>Cjson</a:t>
          </a:r>
          <a:r>
            <a:rPr lang="zh-CN" altLang="en-US" sz="3200" kern="1200" dirty="0" smtClean="0"/>
            <a:t>解析数据</a:t>
          </a:r>
          <a:endParaRPr lang="zh-CN" altLang="en-US" sz="3200" kern="1200" dirty="0"/>
        </a:p>
      </dsp:txBody>
      <dsp:txXfrm rot="-5400000">
        <a:off x="1367585" y="3591282"/>
        <a:ext cx="6190424" cy="11459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64F4-22B6-4E76-AE51-A722B3E7D21F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45FE-7388-4648-8C9A-E43901F8FCB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添加</a:t>
          </a:r>
          <a:r>
            <a:rPr lang="en-US" altLang="zh-CN" sz="3100" kern="1200" dirty="0" smtClean="0"/>
            <a:t>Zigbee</a:t>
          </a:r>
          <a:r>
            <a:rPr lang="zh-CN" altLang="en-US" sz="3100" kern="1200" dirty="0" smtClean="0"/>
            <a:t>传感器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3166BF02-F4F7-47B1-A714-D794232F04EE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FB9FE-994E-4559-9C0D-1C2528B44CBE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测试方案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DCEF5220-2688-44DC-BD27-1E9560CA6B28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C2C6-B1ED-43CA-9F06-4565F493E6B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测试结果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9B8C7-51E7-45A1-B604-8A88B178E30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5A539-E051-4333-9A43-03576A80DE1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1B9AC-6944-4CC3-8246-23309377E866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0C73F-1848-41AB-B68F-A90DFF193D26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6E316-8A5A-4026-9491-062A66C5556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8EE56-DD31-4DC5-9C26-A09A0085E19F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安防系统</a:t>
          </a:r>
          <a:endParaRPr lang="zh-CN" altLang="en-US" sz="3300" kern="1200" dirty="0"/>
        </a:p>
      </dsp:txBody>
      <dsp:txXfrm>
        <a:off x="2503922" y="1630232"/>
        <a:ext cx="1088154" cy="1088154"/>
      </dsp:txXfrm>
    </dsp:sp>
    <dsp:sp modelId="{56F8650C-6B66-4F68-AE51-37778FF8E614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门磁</a:t>
          </a:r>
          <a:endParaRPr lang="zh-CN" altLang="en-US" sz="1800" kern="1200" dirty="0"/>
        </a:p>
      </dsp:txBody>
      <dsp:txXfrm>
        <a:off x="2667146" y="159161"/>
        <a:ext cx="761707" cy="761707"/>
      </dsp:txXfrm>
    </dsp:sp>
    <dsp:sp modelId="{43088C48-33E6-4CAE-9171-5CBCCB59D556}">
      <dsp:nvSpPr>
        <dsp:cNvPr id="0" name=""/>
        <dsp:cNvSpPr/>
      </dsp:nvSpPr>
      <dsp:spPr>
        <a:xfrm>
          <a:off x="4063697" y="113067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人体感应</a:t>
          </a:r>
          <a:endParaRPr lang="zh-CN" altLang="en-US" sz="1800" kern="1200" dirty="0"/>
        </a:p>
      </dsp:txBody>
      <dsp:txXfrm>
        <a:off x="4221452" y="1288431"/>
        <a:ext cx="761707" cy="761707"/>
      </dsp:txXfrm>
    </dsp:sp>
    <dsp:sp modelId="{580EBD19-9210-48A5-9E1A-C0758ECE9B85}">
      <dsp:nvSpPr>
        <dsp:cNvPr id="0" name=""/>
        <dsp:cNvSpPr/>
      </dsp:nvSpPr>
      <dsp:spPr>
        <a:xfrm>
          <a:off x="3470005" y="2957873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水浸检测</a:t>
          </a:r>
          <a:endParaRPr lang="zh-CN" altLang="en-US" sz="1800" kern="1200" dirty="0"/>
        </a:p>
      </dsp:txBody>
      <dsp:txXfrm>
        <a:off x="3627760" y="3115628"/>
        <a:ext cx="761707" cy="761707"/>
      </dsp:txXfrm>
    </dsp:sp>
    <dsp:sp modelId="{6B6D4B03-E40F-4940-A133-8227C567496F}">
      <dsp:nvSpPr>
        <dsp:cNvPr id="0" name=""/>
        <dsp:cNvSpPr/>
      </dsp:nvSpPr>
      <dsp:spPr>
        <a:xfrm>
          <a:off x="1548776" y="2957873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烟雾检测</a:t>
          </a:r>
          <a:endParaRPr lang="zh-CN" altLang="en-US" sz="1800" kern="1200" dirty="0"/>
        </a:p>
      </dsp:txBody>
      <dsp:txXfrm>
        <a:off x="1706531" y="3115628"/>
        <a:ext cx="761707" cy="761707"/>
      </dsp:txXfrm>
    </dsp:sp>
    <dsp:sp modelId="{3EC5CC83-6ECB-4AE3-B435-B18444101594}">
      <dsp:nvSpPr>
        <dsp:cNvPr id="0" name=""/>
        <dsp:cNvSpPr/>
      </dsp:nvSpPr>
      <dsp:spPr>
        <a:xfrm>
          <a:off x="955084" y="113067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易燃气体检测</a:t>
          </a:r>
          <a:endParaRPr lang="zh-CN" altLang="en-US" sz="1800" kern="1200" dirty="0"/>
        </a:p>
      </dsp:txBody>
      <dsp:txXfrm>
        <a:off x="1112839" y="1288431"/>
        <a:ext cx="761707" cy="7617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0C48F-B90A-4584-AC51-78387C85423A}">
      <dsp:nvSpPr>
        <dsp:cNvPr id="0" name=""/>
        <dsp:cNvSpPr/>
      </dsp:nvSpPr>
      <dsp:spPr>
        <a:xfrm>
          <a:off x="3139440" y="381"/>
          <a:ext cx="4709160" cy="14873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组网功能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删除网络功能</a:t>
          </a:r>
          <a:endParaRPr lang="zh-CN" altLang="en-US" sz="3300" kern="1200" dirty="0"/>
        </a:p>
      </dsp:txBody>
      <dsp:txXfrm>
        <a:off x="3139440" y="186300"/>
        <a:ext cx="4151403" cy="1115513"/>
      </dsp:txXfrm>
    </dsp:sp>
    <dsp:sp modelId="{1549F1D3-744E-41BE-84FD-D9F3ACE119B7}">
      <dsp:nvSpPr>
        <dsp:cNvPr id="0" name=""/>
        <dsp:cNvSpPr/>
      </dsp:nvSpPr>
      <dsp:spPr>
        <a:xfrm>
          <a:off x="0" y="0"/>
          <a:ext cx="3139440" cy="148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网关单独测试</a:t>
          </a:r>
          <a:endParaRPr lang="zh-CN" altLang="en-US" sz="4000" kern="1200" dirty="0"/>
        </a:p>
      </dsp:txBody>
      <dsp:txXfrm>
        <a:off x="72606" y="72606"/>
        <a:ext cx="2994228" cy="1342139"/>
      </dsp:txXfrm>
    </dsp:sp>
    <dsp:sp modelId="{63745636-F6F9-4DFA-BA1B-639CF4F3FA4B}">
      <dsp:nvSpPr>
        <dsp:cNvPr id="0" name=""/>
        <dsp:cNvSpPr/>
      </dsp:nvSpPr>
      <dsp:spPr>
        <a:xfrm>
          <a:off x="3139440" y="1636467"/>
          <a:ext cx="4709160" cy="14873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传感器控制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传感器触发</a:t>
          </a:r>
          <a:endParaRPr lang="zh-CN" altLang="en-US" sz="3300" kern="1200" dirty="0"/>
        </a:p>
      </dsp:txBody>
      <dsp:txXfrm>
        <a:off x="3139440" y="1822386"/>
        <a:ext cx="4151403" cy="1115513"/>
      </dsp:txXfrm>
    </dsp:sp>
    <dsp:sp modelId="{AEA5D0CE-2525-4757-9410-22A702D133EB}">
      <dsp:nvSpPr>
        <dsp:cNvPr id="0" name=""/>
        <dsp:cNvSpPr/>
      </dsp:nvSpPr>
      <dsp:spPr>
        <a:xfrm>
          <a:off x="0" y="1636467"/>
          <a:ext cx="3139440" cy="148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整机测试</a:t>
          </a:r>
          <a:endParaRPr lang="zh-CN" altLang="en-US" sz="4000" kern="1200" dirty="0"/>
        </a:p>
      </dsp:txBody>
      <dsp:txXfrm>
        <a:off x="72606" y="1709073"/>
        <a:ext cx="2994228" cy="13421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55971-C51C-491C-8C5B-DAB488CB2BE0}">
      <dsp:nvSpPr>
        <dsp:cNvPr id="0" name=""/>
        <dsp:cNvSpPr/>
      </dsp:nvSpPr>
      <dsp:spPr>
        <a:xfrm>
          <a:off x="2950" y="249726"/>
          <a:ext cx="1774366" cy="709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传感器</a:t>
          </a:r>
          <a:endParaRPr lang="zh-CN" altLang="en-US" sz="2400" kern="1200" dirty="0"/>
        </a:p>
      </dsp:txBody>
      <dsp:txXfrm>
        <a:off x="2950" y="249726"/>
        <a:ext cx="1774366" cy="709746"/>
      </dsp:txXfrm>
    </dsp:sp>
    <dsp:sp modelId="{E8A66603-9753-44ED-8B39-F1D01BD34987}">
      <dsp:nvSpPr>
        <dsp:cNvPr id="0" name=""/>
        <dsp:cNvSpPr/>
      </dsp:nvSpPr>
      <dsp:spPr>
        <a:xfrm>
          <a:off x="2950" y="959473"/>
          <a:ext cx="17743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报文收发正常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触发报警正常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设备控制正常</a:t>
          </a:r>
          <a:endParaRPr lang="zh-CN" altLang="en-US" sz="1800" kern="1200" dirty="0"/>
        </a:p>
      </dsp:txBody>
      <dsp:txXfrm>
        <a:off x="2950" y="959473"/>
        <a:ext cx="1774366" cy="2854800"/>
      </dsp:txXfrm>
    </dsp:sp>
    <dsp:sp modelId="{42951CE1-791A-49B4-B516-B406FC54BE5C}">
      <dsp:nvSpPr>
        <dsp:cNvPr id="0" name=""/>
        <dsp:cNvSpPr/>
      </dsp:nvSpPr>
      <dsp:spPr>
        <a:xfrm>
          <a:off x="2025728" y="249726"/>
          <a:ext cx="1774366" cy="709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网关</a:t>
          </a:r>
          <a:endParaRPr lang="zh-CN" altLang="en-US" sz="2400" kern="1200" dirty="0"/>
        </a:p>
      </dsp:txBody>
      <dsp:txXfrm>
        <a:off x="2025728" y="249726"/>
        <a:ext cx="1774366" cy="709746"/>
      </dsp:txXfrm>
    </dsp:sp>
    <dsp:sp modelId="{2D8D24F7-2E53-4EE0-8926-C3ED36B66B6D}">
      <dsp:nvSpPr>
        <dsp:cNvPr id="0" name=""/>
        <dsp:cNvSpPr/>
      </dsp:nvSpPr>
      <dsp:spPr>
        <a:xfrm>
          <a:off x="2025728" y="959473"/>
          <a:ext cx="17743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组网正常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删除网络正常</a:t>
          </a:r>
          <a:endParaRPr lang="zh-CN" altLang="en-US" sz="1800" kern="1200" dirty="0"/>
        </a:p>
      </dsp:txBody>
      <dsp:txXfrm>
        <a:off x="2025728" y="959473"/>
        <a:ext cx="1774366" cy="2854800"/>
      </dsp:txXfrm>
    </dsp:sp>
    <dsp:sp modelId="{829EB89C-FCFB-4DB6-BABE-022DE7C037A9}">
      <dsp:nvSpPr>
        <dsp:cNvPr id="0" name=""/>
        <dsp:cNvSpPr/>
      </dsp:nvSpPr>
      <dsp:spPr>
        <a:xfrm>
          <a:off x="4038604" y="267293"/>
          <a:ext cx="1774366" cy="709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整机测试</a:t>
          </a:r>
          <a:endParaRPr lang="zh-CN" altLang="en-US" sz="2400" kern="1200" dirty="0"/>
        </a:p>
      </dsp:txBody>
      <dsp:txXfrm>
        <a:off x="4038604" y="267293"/>
        <a:ext cx="1774366" cy="709746"/>
      </dsp:txXfrm>
    </dsp:sp>
    <dsp:sp modelId="{A0273A52-DB67-40E0-8A42-EDC22A2C16D8}">
      <dsp:nvSpPr>
        <dsp:cNvPr id="0" name=""/>
        <dsp:cNvSpPr/>
      </dsp:nvSpPr>
      <dsp:spPr>
        <a:xfrm>
          <a:off x="4048505" y="959473"/>
          <a:ext cx="17743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设备控制正常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命令执行正常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具备智能安防效果</a:t>
          </a:r>
          <a:endParaRPr lang="zh-CN" altLang="en-US" sz="1800" kern="1200" dirty="0"/>
        </a:p>
      </dsp:txBody>
      <dsp:txXfrm>
        <a:off x="4048505" y="959473"/>
        <a:ext cx="1774366" cy="2854800"/>
      </dsp:txXfrm>
    </dsp:sp>
    <dsp:sp modelId="{CFB4542B-6819-46FC-9645-779F68A3394F}">
      <dsp:nvSpPr>
        <dsp:cNvPr id="0" name=""/>
        <dsp:cNvSpPr/>
      </dsp:nvSpPr>
      <dsp:spPr>
        <a:xfrm>
          <a:off x="6071282" y="249726"/>
          <a:ext cx="1774366" cy="709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有待改进</a:t>
          </a:r>
          <a:endParaRPr lang="zh-CN" altLang="en-US" sz="2400" kern="1200" dirty="0"/>
        </a:p>
      </dsp:txBody>
      <dsp:txXfrm>
        <a:off x="6071282" y="249726"/>
        <a:ext cx="1774366" cy="709746"/>
      </dsp:txXfrm>
    </dsp:sp>
    <dsp:sp modelId="{0CE3EA6D-23A0-4FA5-BF24-4C6E3A73F78F}">
      <dsp:nvSpPr>
        <dsp:cNvPr id="0" name=""/>
        <dsp:cNvSpPr/>
      </dsp:nvSpPr>
      <dsp:spPr>
        <a:xfrm>
          <a:off x="6071282" y="959473"/>
          <a:ext cx="17743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扩充更多传感器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扩充网关功能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网关信号略弱</a:t>
          </a:r>
          <a:endParaRPr lang="zh-CN" altLang="en-US" sz="1800" kern="1200" dirty="0"/>
        </a:p>
      </dsp:txBody>
      <dsp:txXfrm>
        <a:off x="6071282" y="959473"/>
        <a:ext cx="1774366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77B34-73F3-49F7-BDCA-6BAE8EA197C8}">
      <dsp:nvSpPr>
        <dsp:cNvPr id="0" name=""/>
        <dsp:cNvSpPr/>
      </dsp:nvSpPr>
      <dsp:spPr>
        <a:xfrm>
          <a:off x="0" y="81808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C543-DFBC-43AB-9DD6-CD5F0886A477}">
      <dsp:nvSpPr>
        <dsp:cNvPr id="0" name=""/>
        <dsp:cNvSpPr/>
      </dsp:nvSpPr>
      <dsp:spPr>
        <a:xfrm>
          <a:off x="304800" y="463840"/>
          <a:ext cx="42672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、家庭安防不可忽视</a:t>
          </a:r>
          <a:endParaRPr lang="zh-CN" altLang="en-US" sz="2400" kern="1200" dirty="0"/>
        </a:p>
      </dsp:txBody>
      <dsp:txXfrm>
        <a:off x="339385" y="498425"/>
        <a:ext cx="4198030" cy="639310"/>
      </dsp:txXfrm>
    </dsp:sp>
    <dsp:sp modelId="{33B3DAD8-E7CD-483B-8591-67CBD7BA762C}">
      <dsp:nvSpPr>
        <dsp:cNvPr id="0" name=""/>
        <dsp:cNvSpPr/>
      </dsp:nvSpPr>
      <dsp:spPr>
        <a:xfrm>
          <a:off x="0" y="190672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E3675-5C76-452C-857F-2B45F5A35582}">
      <dsp:nvSpPr>
        <dsp:cNvPr id="0" name=""/>
        <dsp:cNvSpPr/>
      </dsp:nvSpPr>
      <dsp:spPr>
        <a:xfrm>
          <a:off x="304800" y="1552480"/>
          <a:ext cx="42672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r>
            <a:rPr lang="zh-CN" altLang="en-US" sz="2400" kern="1200" dirty="0" smtClean="0"/>
            <a:t>、传统安防作用不足</a:t>
          </a:r>
          <a:endParaRPr lang="zh-CN" altLang="en-US" sz="2400" kern="1200" dirty="0"/>
        </a:p>
      </dsp:txBody>
      <dsp:txXfrm>
        <a:off x="339385" y="1587065"/>
        <a:ext cx="4198030" cy="639310"/>
      </dsp:txXfrm>
    </dsp:sp>
    <dsp:sp modelId="{A706214C-BD4F-4428-9F17-FB09288C38A7}">
      <dsp:nvSpPr>
        <dsp:cNvPr id="0" name=""/>
        <dsp:cNvSpPr/>
      </dsp:nvSpPr>
      <dsp:spPr>
        <a:xfrm>
          <a:off x="0" y="299536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6A7AE-6248-441D-95BB-82D33838C0AF}">
      <dsp:nvSpPr>
        <dsp:cNvPr id="0" name=""/>
        <dsp:cNvSpPr/>
      </dsp:nvSpPr>
      <dsp:spPr>
        <a:xfrm>
          <a:off x="304800" y="2641120"/>
          <a:ext cx="42672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r>
            <a:rPr lang="zh-CN" altLang="en-US" sz="2400" kern="1200" dirty="0" smtClean="0"/>
            <a:t>、局域网通信技术蓬勃发展</a:t>
          </a:r>
          <a:endParaRPr lang="zh-CN" altLang="en-US" sz="2400" kern="1200" dirty="0"/>
        </a:p>
      </dsp:txBody>
      <dsp:txXfrm>
        <a:off x="339385" y="2675705"/>
        <a:ext cx="419803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0671-B92B-4011-892F-045500C818C4}">
      <dsp:nvSpPr>
        <dsp:cNvPr id="0" name=""/>
        <dsp:cNvSpPr/>
      </dsp:nvSpPr>
      <dsp:spPr>
        <a:xfrm>
          <a:off x="5439101" y="2780027"/>
          <a:ext cx="2409498" cy="1919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低成本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低功耗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短距离</a:t>
          </a:r>
          <a:endParaRPr lang="zh-CN" altLang="en-US" sz="1800" kern="1200" dirty="0"/>
        </a:p>
      </dsp:txBody>
      <dsp:txXfrm>
        <a:off x="6204114" y="3302050"/>
        <a:ext cx="1602321" cy="1355251"/>
      </dsp:txXfrm>
    </dsp:sp>
    <dsp:sp modelId="{366CFF41-D01E-4B33-9FC3-0DD37F5B4204}">
      <dsp:nvSpPr>
        <dsp:cNvPr id="0" name=""/>
        <dsp:cNvSpPr/>
      </dsp:nvSpPr>
      <dsp:spPr>
        <a:xfrm>
          <a:off x="0" y="2774080"/>
          <a:ext cx="2424054" cy="1917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速度快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功耗低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短距离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42122" y="3295590"/>
        <a:ext cx="1612594" cy="1353920"/>
      </dsp:txXfrm>
    </dsp:sp>
    <dsp:sp modelId="{3E690B88-2907-49F8-8DB0-63A5B7AD3964}">
      <dsp:nvSpPr>
        <dsp:cNvPr id="0" name=""/>
        <dsp:cNvSpPr/>
      </dsp:nvSpPr>
      <dsp:spPr>
        <a:xfrm>
          <a:off x="5265070" y="102160"/>
          <a:ext cx="2583529" cy="1856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速度慢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低成本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短距离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低功耗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组网能力强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6080911" y="142942"/>
        <a:ext cx="1726906" cy="1310829"/>
      </dsp:txXfrm>
    </dsp:sp>
    <dsp:sp modelId="{E34F3E4E-7902-47F1-95EF-C9C39BDFB4C0}">
      <dsp:nvSpPr>
        <dsp:cNvPr id="0" name=""/>
        <dsp:cNvSpPr/>
      </dsp:nvSpPr>
      <dsp:spPr>
        <a:xfrm>
          <a:off x="0" y="41331"/>
          <a:ext cx="2456788" cy="188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速度快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成本低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普及度高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组网能力差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功耗大</a:t>
          </a:r>
          <a:endParaRPr lang="zh-CN" altLang="en-US" sz="1800" kern="1200" dirty="0"/>
        </a:p>
      </dsp:txBody>
      <dsp:txXfrm>
        <a:off x="41467" y="82798"/>
        <a:ext cx="1636818" cy="1332857"/>
      </dsp:txXfrm>
    </dsp:sp>
    <dsp:sp modelId="{389AE8FE-5C12-4CEB-85D8-AA4E6648B525}">
      <dsp:nvSpPr>
        <dsp:cNvPr id="0" name=""/>
        <dsp:cNvSpPr/>
      </dsp:nvSpPr>
      <dsp:spPr>
        <a:xfrm>
          <a:off x="1868660" y="268460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WiFi</a:t>
          </a:r>
          <a:endParaRPr lang="zh-CN" altLang="en-US" sz="2800" kern="1200" dirty="0"/>
        </a:p>
      </dsp:txBody>
      <dsp:txXfrm>
        <a:off x="2457152" y="856952"/>
        <a:ext cx="1420745" cy="1420745"/>
      </dsp:txXfrm>
    </dsp:sp>
    <dsp:sp modelId="{60D1C21A-C60E-4AAD-A150-D50E131F58A5}">
      <dsp:nvSpPr>
        <dsp:cNvPr id="0" name=""/>
        <dsp:cNvSpPr/>
      </dsp:nvSpPr>
      <dsp:spPr>
        <a:xfrm rot="5400000">
          <a:off x="3970702" y="268460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Zigbee</a:t>
          </a:r>
          <a:endParaRPr lang="zh-CN" altLang="en-US" sz="2800" kern="1200" dirty="0"/>
        </a:p>
      </dsp:txBody>
      <dsp:txXfrm rot="-5400000">
        <a:off x="3970702" y="856952"/>
        <a:ext cx="1420745" cy="1420745"/>
      </dsp:txXfrm>
    </dsp:sp>
    <dsp:sp modelId="{6D494D5F-2D75-4A12-BE80-729757AA4F21}">
      <dsp:nvSpPr>
        <dsp:cNvPr id="0" name=""/>
        <dsp:cNvSpPr/>
      </dsp:nvSpPr>
      <dsp:spPr>
        <a:xfrm rot="10800000">
          <a:off x="3970702" y="2370502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Z-wave</a:t>
          </a:r>
          <a:endParaRPr lang="zh-CN" altLang="en-US" sz="2800" kern="1200" dirty="0"/>
        </a:p>
      </dsp:txBody>
      <dsp:txXfrm rot="10800000">
        <a:off x="3970702" y="2370502"/>
        <a:ext cx="1420745" cy="1420745"/>
      </dsp:txXfrm>
    </dsp:sp>
    <dsp:sp modelId="{41F2E1AA-F4F1-4DE9-BEAE-F9990B357DA5}">
      <dsp:nvSpPr>
        <dsp:cNvPr id="0" name=""/>
        <dsp:cNvSpPr/>
      </dsp:nvSpPr>
      <dsp:spPr>
        <a:xfrm rot="16200000">
          <a:off x="1868660" y="2370502"/>
          <a:ext cx="2009237" cy="20092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蓝牙</a:t>
          </a:r>
          <a:endParaRPr lang="zh-CN" altLang="en-US" sz="2800" kern="1200" dirty="0"/>
        </a:p>
      </dsp:txBody>
      <dsp:txXfrm rot="5400000">
        <a:off x="2457152" y="2370502"/>
        <a:ext cx="1420745" cy="1420745"/>
      </dsp:txXfrm>
    </dsp:sp>
    <dsp:sp modelId="{36A494CD-2F72-4BB0-8C31-C1E7A09EF82C}">
      <dsp:nvSpPr>
        <dsp:cNvPr id="0" name=""/>
        <dsp:cNvSpPr/>
      </dsp:nvSpPr>
      <dsp:spPr>
        <a:xfrm>
          <a:off x="3577529" y="1900268"/>
          <a:ext cx="693720" cy="60323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1B24-790E-435C-9D10-289956CD513C}">
      <dsp:nvSpPr>
        <dsp:cNvPr id="0" name=""/>
        <dsp:cNvSpPr/>
      </dsp:nvSpPr>
      <dsp:spPr>
        <a:xfrm rot="10800000">
          <a:off x="3577529" y="2131449"/>
          <a:ext cx="693720" cy="60323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BB737-C8C3-4A07-AD34-6243493B8E3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9DC5B-BC91-4960-A565-678CFF17D7D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通信功能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EE4F8492-B962-44E4-B9AB-EDCF4743238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27181-960A-4EE4-97D5-646ECD475DC8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硬件功能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91934FF4-4534-443D-89D9-5229A27E54C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F0F12-0040-4C05-93C8-963CF722266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结构框架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66F3-81A3-40C7-A90F-EF38CEB83FA4}">
      <dsp:nvSpPr>
        <dsp:cNvPr id="0" name=""/>
        <dsp:cNvSpPr/>
      </dsp:nvSpPr>
      <dsp:spPr>
        <a:xfrm>
          <a:off x="2438399" y="1600208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智能网关</a:t>
          </a:r>
          <a:endParaRPr lang="zh-CN" altLang="en-US" sz="3100" kern="1200" dirty="0"/>
        </a:p>
      </dsp:txBody>
      <dsp:txXfrm>
        <a:off x="2497915" y="1659724"/>
        <a:ext cx="1100168" cy="1100168"/>
      </dsp:txXfrm>
    </dsp:sp>
    <dsp:sp modelId="{A0347971-D3E7-425A-9624-218CAACBDE9D}">
      <dsp:nvSpPr>
        <dsp:cNvPr id="0" name=""/>
        <dsp:cNvSpPr/>
      </dsp:nvSpPr>
      <dsp:spPr>
        <a:xfrm rot="16200000">
          <a:off x="2765642" y="1317851"/>
          <a:ext cx="5647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471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A4325-00B4-4029-8793-AD804CAD2F90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智能主机</a:t>
          </a:r>
          <a:endParaRPr lang="zh-CN" altLang="en-US" sz="2100" kern="1200" dirty="0"/>
        </a:p>
      </dsp:txBody>
      <dsp:txXfrm>
        <a:off x="2679443" y="258506"/>
        <a:ext cx="737112" cy="737112"/>
      </dsp:txXfrm>
    </dsp:sp>
    <dsp:sp modelId="{8B504D34-CA1F-4934-8772-3A9B3663A6AB}">
      <dsp:nvSpPr>
        <dsp:cNvPr id="0" name=""/>
        <dsp:cNvSpPr/>
      </dsp:nvSpPr>
      <dsp:spPr>
        <a:xfrm rot="2250054">
          <a:off x="3562030" y="2959119"/>
          <a:ext cx="9249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491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A3A68-D8FD-4CE6-A02F-BB275A9115E8}">
      <dsp:nvSpPr>
        <dsp:cNvPr id="0" name=""/>
        <dsp:cNvSpPr/>
      </dsp:nvSpPr>
      <dsp:spPr>
        <a:xfrm>
          <a:off x="4391377" y="3145630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传感器</a:t>
          </a:r>
          <a:endParaRPr lang="zh-CN" altLang="en-US" sz="2100" kern="1200" dirty="0"/>
        </a:p>
      </dsp:txBody>
      <dsp:txXfrm>
        <a:off x="4431253" y="3185506"/>
        <a:ext cx="737112" cy="737112"/>
      </dsp:txXfrm>
    </dsp:sp>
    <dsp:sp modelId="{60552EA9-680A-4EB4-B40C-90AF504094D1}">
      <dsp:nvSpPr>
        <dsp:cNvPr id="0" name=""/>
        <dsp:cNvSpPr/>
      </dsp:nvSpPr>
      <dsp:spPr>
        <a:xfrm rot="8457597">
          <a:off x="1629616" y="2990882"/>
          <a:ext cx="9104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043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AD69E-6F8C-484C-AAB4-DE54E09A0D5A}">
      <dsp:nvSpPr>
        <dsp:cNvPr id="0" name=""/>
        <dsp:cNvSpPr/>
      </dsp:nvSpPr>
      <dsp:spPr>
        <a:xfrm>
          <a:off x="914399" y="3200388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传感器</a:t>
          </a:r>
          <a:endParaRPr lang="zh-CN" altLang="en-US" sz="2100" kern="1200" dirty="0"/>
        </a:p>
      </dsp:txBody>
      <dsp:txXfrm>
        <a:off x="954275" y="3240264"/>
        <a:ext cx="737112" cy="737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9B06-E93A-4EC1-9112-701CB141A3A9}">
      <dsp:nvSpPr>
        <dsp:cNvPr id="0" name=""/>
        <dsp:cNvSpPr/>
      </dsp:nvSpPr>
      <dsp:spPr>
        <a:xfrm>
          <a:off x="1981197" y="533398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网关</a:t>
          </a:r>
          <a:endParaRPr lang="zh-CN" altLang="en-US" sz="4400" kern="1200" dirty="0"/>
        </a:p>
      </dsp:txBody>
      <dsp:txXfrm>
        <a:off x="2012015" y="564216"/>
        <a:ext cx="2042793" cy="990578"/>
      </dsp:txXfrm>
    </dsp:sp>
    <dsp:sp modelId="{4B405371-F31B-49DB-A9A7-69941909E282}">
      <dsp:nvSpPr>
        <dsp:cNvPr id="0" name=""/>
        <dsp:cNvSpPr/>
      </dsp:nvSpPr>
      <dsp:spPr>
        <a:xfrm rot="3117582">
          <a:off x="3339128" y="2044055"/>
          <a:ext cx="121737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449611" y="2117710"/>
        <a:ext cx="996410" cy="220965"/>
      </dsp:txXfrm>
    </dsp:sp>
    <dsp:sp modelId="{D3E4D459-AEFA-4559-8BB0-BAF4E5285025}">
      <dsp:nvSpPr>
        <dsp:cNvPr id="0" name=""/>
        <dsp:cNvSpPr/>
      </dsp:nvSpPr>
      <dsp:spPr>
        <a:xfrm>
          <a:off x="3810004" y="2870774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传感器</a:t>
          </a:r>
          <a:endParaRPr lang="zh-CN" altLang="en-US" sz="4400" kern="1200" dirty="0"/>
        </a:p>
      </dsp:txBody>
      <dsp:txXfrm>
        <a:off x="3840822" y="2901592"/>
        <a:ext cx="2042793" cy="990578"/>
      </dsp:txXfrm>
    </dsp:sp>
    <dsp:sp modelId="{B01A518A-ACD4-43D1-89C9-C6E8AEF6DDED}">
      <dsp:nvSpPr>
        <dsp:cNvPr id="0" name=""/>
        <dsp:cNvSpPr/>
      </dsp:nvSpPr>
      <dsp:spPr>
        <a:xfrm rot="10799996">
          <a:off x="2440457" y="3212745"/>
          <a:ext cx="121737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550939" y="3286400"/>
        <a:ext cx="996410" cy="220965"/>
      </dsp:txXfrm>
    </dsp:sp>
    <dsp:sp modelId="{3875ECF0-F011-41B5-8F36-C368034BCF39}">
      <dsp:nvSpPr>
        <dsp:cNvPr id="0" name=""/>
        <dsp:cNvSpPr/>
      </dsp:nvSpPr>
      <dsp:spPr>
        <a:xfrm>
          <a:off x="183856" y="2870777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传感器</a:t>
          </a:r>
          <a:endParaRPr lang="zh-CN" altLang="en-US" sz="4400" kern="1200" dirty="0"/>
        </a:p>
      </dsp:txBody>
      <dsp:txXfrm>
        <a:off x="214674" y="2901595"/>
        <a:ext cx="2042793" cy="990578"/>
      </dsp:txXfrm>
    </dsp:sp>
    <dsp:sp modelId="{0674F1C4-BEA1-479D-BDD9-A95D71455837}">
      <dsp:nvSpPr>
        <dsp:cNvPr id="0" name=""/>
        <dsp:cNvSpPr/>
      </dsp:nvSpPr>
      <dsp:spPr>
        <a:xfrm rot="18453521">
          <a:off x="1526054" y="2044057"/>
          <a:ext cx="121737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636537" y="2117712"/>
        <a:ext cx="996410" cy="220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48A6A-2DE1-410F-B56F-5442CB62E0D1}">
      <dsp:nvSpPr>
        <dsp:cNvPr id="0" name=""/>
        <dsp:cNvSpPr/>
      </dsp:nvSpPr>
      <dsp:spPr>
        <a:xfrm>
          <a:off x="0" y="428874"/>
          <a:ext cx="6096000" cy="153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20700" rIns="47311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主机的选择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设备驱动开发</a:t>
          </a:r>
          <a:endParaRPr lang="zh-CN" altLang="en-US" sz="2500" kern="1200" dirty="0"/>
        </a:p>
      </dsp:txBody>
      <dsp:txXfrm>
        <a:off x="0" y="428874"/>
        <a:ext cx="6096000" cy="1535625"/>
      </dsp:txXfrm>
    </dsp:sp>
    <dsp:sp modelId="{CAAD5298-C9A5-4254-A657-C863687AD7BD}">
      <dsp:nvSpPr>
        <dsp:cNvPr id="0" name=""/>
        <dsp:cNvSpPr/>
      </dsp:nvSpPr>
      <dsp:spPr>
        <a:xfrm>
          <a:off x="304800" y="59874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主机模块</a:t>
          </a:r>
          <a:endParaRPr lang="zh-CN" altLang="en-US" sz="2500" kern="1200" dirty="0"/>
        </a:p>
      </dsp:txBody>
      <dsp:txXfrm>
        <a:off x="340826" y="95900"/>
        <a:ext cx="4195148" cy="665948"/>
      </dsp:txXfrm>
    </dsp:sp>
    <dsp:sp modelId="{BB47FC9C-2949-4906-BD24-0668C080CC23}">
      <dsp:nvSpPr>
        <dsp:cNvPr id="0" name=""/>
        <dsp:cNvSpPr/>
      </dsp:nvSpPr>
      <dsp:spPr>
        <a:xfrm>
          <a:off x="0" y="2468500"/>
          <a:ext cx="6096000" cy="153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20700" rIns="47311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硬件设计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软件编程</a:t>
          </a:r>
          <a:endParaRPr lang="zh-CN" altLang="en-US" sz="2500" kern="1200" dirty="0"/>
        </a:p>
      </dsp:txBody>
      <dsp:txXfrm>
        <a:off x="0" y="2468500"/>
        <a:ext cx="6096000" cy="1535625"/>
      </dsp:txXfrm>
    </dsp:sp>
    <dsp:sp modelId="{B3C30DD8-5C18-48E2-BFA4-A42556F67AE0}">
      <dsp:nvSpPr>
        <dsp:cNvPr id="0" name=""/>
        <dsp:cNvSpPr/>
      </dsp:nvSpPr>
      <dsp:spPr>
        <a:xfrm>
          <a:off x="304800" y="2099500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网关模块</a:t>
          </a:r>
          <a:endParaRPr lang="zh-CN" altLang="en-US" sz="2500" kern="1200" dirty="0"/>
        </a:p>
      </dsp:txBody>
      <dsp:txXfrm>
        <a:off x="340826" y="2135526"/>
        <a:ext cx="419514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8123-876B-44A4-AF6A-1211CB64037B}">
      <dsp:nvSpPr>
        <dsp:cNvPr id="0" name=""/>
        <dsp:cNvSpPr/>
      </dsp:nvSpPr>
      <dsp:spPr>
        <a:xfrm>
          <a:off x="0" y="110504"/>
          <a:ext cx="3429000" cy="90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依赖软件</a:t>
          </a:r>
          <a:endParaRPr lang="zh-CN" altLang="en-US" sz="3400" kern="1200" dirty="0"/>
        </a:p>
      </dsp:txBody>
      <dsp:txXfrm>
        <a:off x="44095" y="154599"/>
        <a:ext cx="3340810" cy="815099"/>
      </dsp:txXfrm>
    </dsp:sp>
    <dsp:sp modelId="{F1363C62-CCE9-4DBF-8A64-C13BE8447445}">
      <dsp:nvSpPr>
        <dsp:cNvPr id="0" name=""/>
        <dsp:cNvSpPr/>
      </dsp:nvSpPr>
      <dsp:spPr>
        <a:xfrm>
          <a:off x="0" y="969638"/>
          <a:ext cx="34290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4000" kern="1200" dirty="0" err="1" smtClean="0"/>
            <a:t>DriverEditor</a:t>
          </a:r>
          <a:endParaRPr lang="zh-CN" altLang="en-US" sz="4000" kern="1200" dirty="0"/>
        </a:p>
      </dsp:txBody>
      <dsp:txXfrm>
        <a:off x="0" y="969638"/>
        <a:ext cx="3429000" cy="910800"/>
      </dsp:txXfrm>
    </dsp:sp>
    <dsp:sp modelId="{901E6ACF-C379-4F2E-9FE3-17592058A3F3}">
      <dsp:nvSpPr>
        <dsp:cNvPr id="0" name=""/>
        <dsp:cNvSpPr/>
      </dsp:nvSpPr>
      <dsp:spPr>
        <a:xfrm>
          <a:off x="0" y="1880438"/>
          <a:ext cx="3429000" cy="850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作用</a:t>
          </a:r>
          <a:endParaRPr lang="zh-CN" altLang="en-US" sz="3400" kern="1200" dirty="0"/>
        </a:p>
      </dsp:txBody>
      <dsp:txXfrm>
        <a:off x="41533" y="1921971"/>
        <a:ext cx="3345934" cy="767746"/>
      </dsp:txXfrm>
    </dsp:sp>
    <dsp:sp modelId="{8939B5D6-EC80-4731-951C-2FA1590982F3}">
      <dsp:nvSpPr>
        <dsp:cNvPr id="0" name=""/>
        <dsp:cNvSpPr/>
      </dsp:nvSpPr>
      <dsp:spPr>
        <a:xfrm>
          <a:off x="0" y="2731251"/>
          <a:ext cx="342900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开发将备添加至主机的驱动</a:t>
          </a:r>
          <a:endParaRPr lang="zh-CN" altLang="en-US" sz="2400" kern="1200" dirty="0"/>
        </a:p>
      </dsp:txBody>
      <dsp:txXfrm>
        <a:off x="0" y="2731251"/>
        <a:ext cx="3429000" cy="910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99BF1-377A-4A9D-8D09-27CC3617CA63}">
      <dsp:nvSpPr>
        <dsp:cNvPr id="0" name=""/>
        <dsp:cNvSpPr/>
      </dsp:nvSpPr>
      <dsp:spPr>
        <a:xfrm>
          <a:off x="0" y="42993"/>
          <a:ext cx="2937681" cy="767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依赖软件</a:t>
          </a:r>
          <a:endParaRPr lang="zh-CN" altLang="en-US" sz="2900" kern="1200" dirty="0"/>
        </a:p>
      </dsp:txBody>
      <dsp:txXfrm>
        <a:off x="37443" y="80436"/>
        <a:ext cx="2862795" cy="692142"/>
      </dsp:txXfrm>
    </dsp:sp>
    <dsp:sp modelId="{9465EC52-FA10-47DA-B9DF-7898BAD0CEC7}">
      <dsp:nvSpPr>
        <dsp:cNvPr id="0" name=""/>
        <dsp:cNvSpPr/>
      </dsp:nvSpPr>
      <dsp:spPr>
        <a:xfrm>
          <a:off x="0" y="810022"/>
          <a:ext cx="293768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7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Composer</a:t>
          </a:r>
          <a:endParaRPr lang="zh-CN" altLang="en-US" sz="3200" kern="1200" dirty="0"/>
        </a:p>
      </dsp:txBody>
      <dsp:txXfrm>
        <a:off x="0" y="810022"/>
        <a:ext cx="2937681" cy="1059840"/>
      </dsp:txXfrm>
    </dsp:sp>
    <dsp:sp modelId="{C9406580-3E0E-42A5-9B02-F1E152DDA647}">
      <dsp:nvSpPr>
        <dsp:cNvPr id="0" name=""/>
        <dsp:cNvSpPr/>
      </dsp:nvSpPr>
      <dsp:spPr>
        <a:xfrm>
          <a:off x="0" y="1869862"/>
          <a:ext cx="2937681" cy="723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作用</a:t>
          </a:r>
          <a:endParaRPr lang="zh-CN" altLang="en-US" sz="2900" kern="1200" dirty="0"/>
        </a:p>
      </dsp:txBody>
      <dsp:txXfrm>
        <a:off x="35340" y="1905202"/>
        <a:ext cx="2867001" cy="653271"/>
      </dsp:txXfrm>
    </dsp:sp>
    <dsp:sp modelId="{37DBF0F3-BAFC-48E5-BE8A-B295BCEF8B4C}">
      <dsp:nvSpPr>
        <dsp:cNvPr id="0" name=""/>
        <dsp:cNvSpPr/>
      </dsp:nvSpPr>
      <dsp:spPr>
        <a:xfrm>
          <a:off x="0" y="2593814"/>
          <a:ext cx="293768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7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集成驱动、设备调试</a:t>
          </a:r>
          <a:endParaRPr lang="zh-CN" altLang="en-US" sz="2400" kern="1200" dirty="0"/>
        </a:p>
      </dsp:txBody>
      <dsp:txXfrm>
        <a:off x="0" y="2593814"/>
        <a:ext cx="2937681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2A35-E319-4FAF-B2A1-65ED2FFD7D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33F7A-F4F3-4F8E-A85D-5CD0594FA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4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33F7A-F4F3-4F8E-A85D-5CD0594FA4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7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676400"/>
            <a:ext cx="6517482" cy="121381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j-ea"/>
              </a:rPr>
              <a:t>基于主机</a:t>
            </a:r>
            <a:r>
              <a:rPr lang="en-US" altLang="zh-CN" sz="2800" cap="none" dirty="0" smtClean="0">
                <a:latin typeface="+mj-ea"/>
              </a:rPr>
              <a:t>Control4</a:t>
            </a:r>
            <a:r>
              <a:rPr lang="zh-CN" altLang="en-US" sz="2800" dirty="0" smtClean="0">
                <a:latin typeface="+mj-ea"/>
              </a:rPr>
              <a:t>与</a:t>
            </a:r>
            <a:r>
              <a:rPr lang="en-US" altLang="zh-CN" sz="2800" dirty="0" smtClean="0">
                <a:latin typeface="+mj-ea"/>
              </a:rPr>
              <a:t>Z</a:t>
            </a:r>
            <a:r>
              <a:rPr lang="en-US" altLang="zh-CN" sz="2800" cap="none" dirty="0" smtClean="0">
                <a:latin typeface="+mj-ea"/>
              </a:rPr>
              <a:t>igbee</a:t>
            </a:r>
            <a:r>
              <a:rPr lang="zh-CN" altLang="en-US" sz="2800" dirty="0" smtClean="0">
                <a:latin typeface="+mj-ea"/>
              </a:rPr>
              <a:t>外扩</a:t>
            </a:r>
            <a:r>
              <a:rPr lang="en-US" altLang="zh-CN" sz="2800" dirty="0" smtClean="0">
                <a:latin typeface="+mj-ea"/>
              </a:rPr>
              <a:t>AP</a:t>
            </a:r>
            <a:r>
              <a:rPr lang="zh-CN" altLang="en-US" sz="2800" dirty="0" smtClean="0">
                <a:latin typeface="+mj-ea"/>
              </a:rPr>
              <a:t>设备的智能家庭安防系统</a:t>
            </a:r>
            <a:endParaRPr lang="zh-CN" altLang="en-US" sz="2800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浙江理工大学本科毕业设计答辩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029200" y="4191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  报  人：郑江湖</a:t>
            </a:r>
            <a:endParaRPr lang="en-US" altLang="zh-CN" sz="2400" dirty="0" smtClean="0"/>
          </a:p>
          <a:p>
            <a:r>
              <a:rPr lang="zh-CN" altLang="en-US" sz="2400" dirty="0"/>
              <a:t>指导</a:t>
            </a:r>
            <a:r>
              <a:rPr lang="zh-CN" altLang="en-US" sz="2400" dirty="0" smtClean="0"/>
              <a:t>老师：金玉珍</a:t>
            </a:r>
            <a:endParaRPr lang="en-US" altLang="zh-CN" sz="2400" dirty="0" smtClean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周勇（企业）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029200" y="5791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28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57200" y="228600"/>
            <a:ext cx="4876800" cy="67896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400" dirty="0" smtClean="0"/>
              <a:t>第三章：系统的方案设计及其实现</a:t>
            </a:r>
            <a:endParaRPr lang="zh-CN" altLang="en-US" sz="24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334990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8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主机的选择</a:t>
            </a:r>
            <a:endParaRPr lang="zh-CN" altLang="en-US" dirty="0"/>
          </a:p>
        </p:txBody>
      </p:sp>
      <p:pic>
        <p:nvPicPr>
          <p:cNvPr id="6" name="图片 5" descr="http://img234.ph.126.net/jPOPF_DI-gvxHSCpM_x4uQ==/2118380674725926482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76400"/>
            <a:ext cx="57912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6629400" y="167640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可做主机，也可做辅机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606654" y="2812434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100-240V </a:t>
            </a:r>
            <a:r>
              <a:rPr lang="en-US" altLang="zh-CN" dirty="0"/>
              <a:t>AC</a:t>
            </a:r>
            <a:endParaRPr lang="zh-CN" altLang="zh-CN" dirty="0"/>
          </a:p>
        </p:txBody>
      </p:sp>
      <p:sp>
        <p:nvSpPr>
          <p:cNvPr id="14" name="圆角矩形 13"/>
          <p:cNvSpPr/>
          <p:nvPr/>
        </p:nvSpPr>
        <p:spPr>
          <a:xfrm>
            <a:off x="6629400" y="398145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兼容</a:t>
            </a:r>
            <a:r>
              <a:rPr lang="en-US" altLang="zh-CN" dirty="0"/>
              <a:t>10/100/1000BaseT 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606654" y="518160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zh-CN" dirty="0"/>
              <a:t>个外置天线</a:t>
            </a:r>
          </a:p>
        </p:txBody>
      </p:sp>
    </p:spTree>
    <p:extLst>
      <p:ext uri="{BB962C8B-B14F-4D97-AF65-F5344CB8AC3E}">
        <p14:creationId xmlns:p14="http://schemas.microsoft.com/office/powerpoint/2010/main" val="3361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0" y="5334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Control4</a:t>
            </a:r>
            <a:r>
              <a:rPr lang="zh-CN" altLang="en-US" sz="2800" dirty="0" smtClean="0"/>
              <a:t>工作图解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163177"/>
            <a:ext cx="6934200" cy="55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~1\AppData\Local\Temp\1523528707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029200" cy="426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06610424"/>
              </p:ext>
            </p:extLst>
          </p:nvPr>
        </p:nvGraphicFramePr>
        <p:xfrm>
          <a:off x="5486400" y="2311400"/>
          <a:ext cx="3429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横卷形 4"/>
          <p:cNvSpPr/>
          <p:nvPr/>
        </p:nvSpPr>
        <p:spPr>
          <a:xfrm>
            <a:off x="334370" y="2286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设备驱动的开发</a:t>
            </a:r>
          </a:p>
        </p:txBody>
      </p:sp>
    </p:spTree>
    <p:extLst>
      <p:ext uri="{BB962C8B-B14F-4D97-AF65-F5344CB8AC3E}">
        <p14:creationId xmlns:p14="http://schemas.microsoft.com/office/powerpoint/2010/main" val="2819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2600" y="8382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Composer</a:t>
            </a:r>
            <a:r>
              <a:rPr lang="zh-CN" altLang="en-US" sz="3200" dirty="0" smtClean="0"/>
              <a:t>控制系统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5486400" cy="441960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77434426"/>
              </p:ext>
            </p:extLst>
          </p:nvPr>
        </p:nvGraphicFramePr>
        <p:xfrm>
          <a:off x="6019800" y="2438400"/>
          <a:ext cx="2937681" cy="369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4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网关硬件设计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5800" y="139737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网关由于要实现两种协议之间的转换，因此需要具备两个模块，其内部结构如下：</a:t>
            </a:r>
            <a:endParaRPr lang="en-US" altLang="zh-CN" sz="24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30355"/>
            <a:ext cx="8506127" cy="43713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62400" y="4648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串口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924800" y="3962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Zigbee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50369" y="398287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WiFi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卷形 2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WiFi</a:t>
            </a:r>
            <a:r>
              <a:rPr lang="zh-CN" altLang="en-US" sz="2400" dirty="0"/>
              <a:t>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6200" y="6858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芯片选型：</a:t>
            </a:r>
            <a:r>
              <a:rPr lang="en-US" altLang="zh-CN" sz="2800" dirty="0" smtClean="0"/>
              <a:t>ESP8266</a:t>
            </a:r>
            <a:r>
              <a:rPr lang="zh-CN" altLang="en-US" sz="2800" dirty="0" smtClean="0"/>
              <a:t>系列</a:t>
            </a:r>
            <a:endParaRPr lang="zh-CN" altLang="en-US" sz="28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918814553"/>
              </p:ext>
            </p:extLst>
          </p:nvPr>
        </p:nvGraphicFramePr>
        <p:xfrm>
          <a:off x="699448" y="1209020"/>
          <a:ext cx="7772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图片 11" descr="esp12s 的图像结果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9400"/>
            <a:ext cx="22098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7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381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电路设计：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442" y="937202"/>
            <a:ext cx="6934200" cy="31013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6481" y="4191000"/>
            <a:ext cx="678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LED1/2</a:t>
            </a:r>
            <a:r>
              <a:rPr lang="zh-CN" altLang="en-US" sz="2400" dirty="0" smtClean="0"/>
              <a:t>：两路三色功能指示灯</a:t>
            </a:r>
            <a:endParaRPr lang="en-US" altLang="zh-CN" sz="2400" dirty="0" smtClean="0"/>
          </a:p>
          <a:p>
            <a:r>
              <a:rPr lang="en-US" altLang="zh-CN" sz="2400" dirty="0" smtClean="0"/>
              <a:t>BUTTON</a:t>
            </a:r>
            <a:r>
              <a:rPr lang="zh-CN" altLang="en-US" sz="2400" dirty="0" smtClean="0"/>
              <a:t>：功能按键</a:t>
            </a:r>
            <a:endParaRPr lang="en-US" altLang="zh-CN" sz="2400" dirty="0" smtClean="0"/>
          </a:p>
          <a:p>
            <a:r>
              <a:rPr lang="en-US" altLang="zh-CN" sz="2400" dirty="0" smtClean="0"/>
              <a:t>WIFI_RST</a:t>
            </a:r>
            <a:r>
              <a:rPr lang="zh-CN" altLang="en-US" sz="2400" dirty="0" smtClean="0"/>
              <a:t>：重启（调试使用）</a:t>
            </a:r>
            <a:endParaRPr lang="en-US" altLang="zh-CN" sz="2400" dirty="0" smtClean="0"/>
          </a:p>
          <a:p>
            <a:r>
              <a:rPr lang="en-US" altLang="zh-CN" sz="2400" dirty="0" smtClean="0"/>
              <a:t>TXD/RXD</a:t>
            </a:r>
            <a:r>
              <a:rPr lang="zh-CN" altLang="en-US" sz="2400" dirty="0" smtClean="0"/>
              <a:t>：程序烧写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模块串口通信</a:t>
            </a:r>
            <a:endParaRPr lang="en-US" altLang="zh-CN" sz="2400" dirty="0" smtClean="0"/>
          </a:p>
          <a:p>
            <a:r>
              <a:rPr lang="en-US" altLang="zh-CN" sz="2400" dirty="0" smtClean="0"/>
              <a:t>nRST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控制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重启</a:t>
            </a:r>
            <a:endParaRPr lang="en-US" altLang="zh-CN" sz="2400" dirty="0" smtClean="0"/>
          </a:p>
          <a:p>
            <a:r>
              <a:rPr lang="en-US" altLang="zh-CN" sz="2400" dirty="0" smtClean="0"/>
              <a:t>GPIO0</a:t>
            </a:r>
            <a:r>
              <a:rPr lang="zh-CN" altLang="en-US" sz="2400" dirty="0" smtClean="0"/>
              <a:t>：程序烧写相关</a:t>
            </a:r>
            <a:endParaRPr lang="en-US" altLang="zh-CN" sz="2400" dirty="0" smtClean="0"/>
          </a:p>
          <a:p>
            <a:r>
              <a:rPr lang="en-US" altLang="zh-CN" sz="2400" dirty="0" smtClean="0"/>
              <a:t>IO2</a:t>
            </a:r>
            <a:r>
              <a:rPr lang="zh-CN" altLang="en-US" sz="2400" dirty="0" smtClean="0"/>
              <a:t>：调试串口打印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0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4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Zigbee</a:t>
            </a:r>
            <a:r>
              <a:rPr lang="zh-CN" altLang="en-US" sz="2400" dirty="0" smtClean="0"/>
              <a:t>模块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98437543"/>
              </p:ext>
            </p:extLst>
          </p:nvPr>
        </p:nvGraphicFramePr>
        <p:xfrm>
          <a:off x="685800" y="1397000"/>
          <a:ext cx="76962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86200" y="65279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芯片选型：</a:t>
            </a:r>
            <a:r>
              <a:rPr lang="en-US" altLang="zh-CN" sz="2800" dirty="0" smtClean="0"/>
              <a:t>EM357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8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381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Zigbee</a:t>
            </a:r>
            <a:r>
              <a:rPr lang="zh-CN" altLang="en-US" sz="2800" dirty="0" smtClean="0"/>
              <a:t>模组设计：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36" y="1283814"/>
            <a:ext cx="4097763" cy="31768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200364"/>
            <a:ext cx="4019550" cy="3181350"/>
          </a:xfrm>
          <a:prstGeom prst="rect">
            <a:avLst/>
          </a:prstGeom>
        </p:spPr>
      </p:pic>
      <p:sp>
        <p:nvSpPr>
          <p:cNvPr id="8" name="加号 7"/>
          <p:cNvSpPr/>
          <p:nvPr/>
        </p:nvSpPr>
        <p:spPr>
          <a:xfrm>
            <a:off x="4229100" y="2410039"/>
            <a:ext cx="609599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200" y="4495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EM357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25479" y="4501487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SE2432L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7200" y="4957465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EM357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功能实现</a:t>
            </a:r>
            <a:endParaRPr lang="en-US" altLang="zh-CN" sz="2400" dirty="0" smtClean="0"/>
          </a:p>
          <a:p>
            <a:r>
              <a:rPr lang="en-US" altLang="zh-CN" sz="2400" dirty="0" smtClean="0"/>
              <a:t>SE2432L</a:t>
            </a:r>
            <a:r>
              <a:rPr lang="zh-CN" altLang="en-US" sz="2400" dirty="0" smtClean="0"/>
              <a:t>：功放（信号放大）</a:t>
            </a:r>
            <a:endParaRPr lang="en-US" altLang="zh-CN" sz="2400" dirty="0" smtClean="0"/>
          </a:p>
          <a:p>
            <a:r>
              <a:rPr lang="zh-CN" altLang="en-US" sz="2400" dirty="0" smtClean="0"/>
              <a:t>其他元件：电感电容滤波、板载天线收发信号、电阻上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下拉电平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06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7888301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28800" y="685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65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2900" y="340001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</a:rPr>
              <a:t>电源电路：输入</a:t>
            </a:r>
            <a:r>
              <a:rPr lang="en-US" altLang="zh-CN" sz="2800" dirty="0" smtClean="0">
                <a:solidFill>
                  <a:prstClr val="black"/>
                </a:solidFill>
              </a:rPr>
              <a:t>12 V DC</a:t>
            </a:r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prstClr val="black"/>
                </a:solidFill>
              </a:rPr>
              <a:t>芯片电源：</a:t>
            </a:r>
            <a:r>
              <a:rPr lang="en-US" altLang="zh-CN" sz="2800" dirty="0" smtClean="0">
                <a:solidFill>
                  <a:prstClr val="black"/>
                </a:solidFill>
              </a:rPr>
              <a:t>+3.3V DC</a:t>
            </a:r>
            <a:r>
              <a:rPr lang="zh-CN" altLang="en-US" sz="2800" dirty="0" smtClean="0">
                <a:solidFill>
                  <a:prstClr val="black"/>
                </a:solidFill>
              </a:rPr>
              <a:t>（</a:t>
            </a:r>
            <a:r>
              <a:rPr lang="en-US" altLang="zh-CN" sz="2800" dirty="0" smtClean="0">
                <a:solidFill>
                  <a:prstClr val="black"/>
                </a:solidFill>
              </a:rPr>
              <a:t>ESP8266</a:t>
            </a:r>
            <a:r>
              <a:rPr lang="zh-CN" altLang="en-US" sz="2800" dirty="0" smtClean="0">
                <a:solidFill>
                  <a:prstClr val="black"/>
                </a:solidFill>
              </a:rPr>
              <a:t>、</a:t>
            </a:r>
            <a:r>
              <a:rPr lang="en-US" altLang="zh-CN" sz="2800" dirty="0" smtClean="0">
                <a:solidFill>
                  <a:prstClr val="black"/>
                </a:solidFill>
              </a:rPr>
              <a:t>EM357</a:t>
            </a:r>
            <a:r>
              <a:rPr lang="zh-CN" altLang="en-US" sz="2800" dirty="0" smtClean="0">
                <a:solidFill>
                  <a:prstClr val="black"/>
                </a:solidFill>
              </a:rPr>
              <a:t>、按键、</a:t>
            </a:r>
            <a:r>
              <a:rPr lang="en-US" altLang="zh-CN" sz="2800" dirty="0" smtClean="0">
                <a:solidFill>
                  <a:prstClr val="black"/>
                </a:solidFill>
              </a:rPr>
              <a:t>LED</a:t>
            </a:r>
            <a:r>
              <a:rPr lang="zh-CN" altLang="en-US" sz="2800" dirty="0" smtClean="0">
                <a:solidFill>
                  <a:prstClr val="black"/>
                </a:solidFill>
              </a:rPr>
              <a:t>）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600200"/>
            <a:ext cx="8610600" cy="3200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2900" y="5562600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DC/DC</a:t>
            </a:r>
            <a:r>
              <a:rPr lang="zh-CN" altLang="en-US" sz="2400" dirty="0" smtClean="0"/>
              <a:t>开关电源：高压差、效率高、损耗小，噪声大</a:t>
            </a:r>
            <a:endParaRPr lang="en-US" altLang="zh-CN" sz="2400" dirty="0" smtClean="0"/>
          </a:p>
          <a:p>
            <a:r>
              <a:rPr lang="en-US" altLang="zh-CN" sz="2400" dirty="0" smtClean="0"/>
              <a:t>LDO</a:t>
            </a:r>
            <a:r>
              <a:rPr lang="zh-CN" altLang="en-US" sz="2400" dirty="0" smtClean="0"/>
              <a:t>低压差线性稳压电源：低压差、效率低、损耗大、噪声小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05200" y="4876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DC/DC</a:t>
            </a:r>
            <a:r>
              <a:rPr lang="zh-CN" altLang="en-US" sz="2400" dirty="0" smtClean="0"/>
              <a:t>电源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876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LDO</a:t>
            </a:r>
            <a:r>
              <a:rPr lang="zh-CN" altLang="en-US" sz="2400" dirty="0" smtClean="0"/>
              <a:t>电源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7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6096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软件编程：</a:t>
            </a:r>
            <a:endParaRPr lang="zh-CN" altLang="en-US" sz="28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73926979"/>
              </p:ext>
            </p:extLst>
          </p:nvPr>
        </p:nvGraphicFramePr>
        <p:xfrm>
          <a:off x="1905001" y="1169214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上弧形箭头 3"/>
          <p:cNvSpPr/>
          <p:nvPr/>
        </p:nvSpPr>
        <p:spPr>
          <a:xfrm rot="16200000">
            <a:off x="701441" y="2783193"/>
            <a:ext cx="2971799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4191000" y="1716393"/>
            <a:ext cx="685800" cy="2895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710594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ncp</a:t>
            </a:r>
            <a:r>
              <a:rPr lang="zh-CN" altLang="en-US" sz="2400" dirty="0" smtClean="0"/>
              <a:t>接口</a:t>
            </a:r>
            <a:r>
              <a:rPr lang="en-US" altLang="zh-CN" sz="2400" dirty="0" smtClean="0"/>
              <a:t>API</a:t>
            </a:r>
          </a:p>
          <a:p>
            <a:pPr algn="ctr"/>
            <a:r>
              <a:rPr lang="en-US" altLang="zh-CN" sz="2400" dirty="0" smtClean="0"/>
              <a:t>/</a:t>
            </a:r>
            <a:r>
              <a:rPr lang="zh-CN" altLang="en-US" sz="2400" dirty="0" smtClean="0"/>
              <a:t>串口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600" y="53340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模块和</a:t>
            </a:r>
            <a:r>
              <a:rPr lang="en-US" altLang="zh-CN" sz="2800" dirty="0" err="1" smtClean="0"/>
              <a:t>Zigbee</a:t>
            </a:r>
            <a:r>
              <a:rPr lang="zh-CN" altLang="en-US" sz="2800" dirty="0" smtClean="0"/>
              <a:t>模块之间借助</a:t>
            </a:r>
            <a:r>
              <a:rPr lang="en-US" altLang="zh-CN" sz="2800" dirty="0" err="1" smtClean="0"/>
              <a:t>ncp</a:t>
            </a:r>
            <a:r>
              <a:rPr lang="zh-CN" altLang="en-US" sz="2800" dirty="0" smtClean="0"/>
              <a:t>接口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，通过指定的函数来进行数据报文和命令指令的收发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2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5334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模块：官方</a:t>
            </a:r>
            <a:r>
              <a:rPr lang="en-US" altLang="zh-CN" sz="2800" dirty="0" smtClean="0"/>
              <a:t>SDK </a:t>
            </a:r>
            <a:r>
              <a:rPr lang="zh-CN" altLang="en-US" sz="2800" dirty="0" smtClean="0"/>
              <a:t>（需个人修改）</a:t>
            </a:r>
            <a:endParaRPr lang="en-US" altLang="zh-CN" sz="2800" dirty="0" smtClean="0"/>
          </a:p>
          <a:p>
            <a:r>
              <a:rPr lang="en-US" altLang="zh-CN" sz="2800" dirty="0" err="1" smtClean="0"/>
              <a:t>Zigbee</a:t>
            </a:r>
            <a:r>
              <a:rPr lang="zh-CN" altLang="en-US" sz="2800" dirty="0" smtClean="0"/>
              <a:t>模块：标准协议固件 （无需修改）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507"/>
            <a:ext cx="7491947" cy="50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93854839"/>
              </p:ext>
            </p:extLst>
          </p:nvPr>
        </p:nvGraphicFramePr>
        <p:xfrm>
          <a:off x="685800" y="1219200"/>
          <a:ext cx="762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3400" y="228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ESP8266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43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400" y="3048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关于</a:t>
            </a:r>
            <a:r>
              <a:rPr lang="en-US" altLang="zh-CN" sz="3200" dirty="0" smtClean="0"/>
              <a:t>socket</a:t>
            </a:r>
            <a:r>
              <a:rPr lang="zh-CN" altLang="en-US" sz="3200" dirty="0" smtClean="0"/>
              <a:t>：一种</a:t>
            </a:r>
            <a:r>
              <a:rPr lang="zh-CN" altLang="en-US" sz="3200" dirty="0" smtClean="0"/>
              <a:t>网络通信</a:t>
            </a:r>
            <a:r>
              <a:rPr lang="zh-CN" altLang="en-US" sz="3200" dirty="0" smtClean="0"/>
              <a:t>的渠道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58065"/>
            <a:ext cx="6954867" cy="54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57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关于</a:t>
            </a:r>
            <a:r>
              <a:rPr lang="en-US" altLang="zh-CN" sz="2800" dirty="0" err="1" smtClean="0"/>
              <a:t>JsonRpc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一种基于</a:t>
            </a:r>
            <a:r>
              <a:rPr lang="en-US" altLang="zh-CN" sz="2800" dirty="0"/>
              <a:t>JSON</a:t>
            </a:r>
            <a:r>
              <a:rPr lang="zh-CN" altLang="zh-CN" sz="2800" dirty="0"/>
              <a:t>格式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轻量级</a:t>
            </a:r>
            <a:r>
              <a:rPr lang="zh-CN" altLang="zh-CN" sz="2800" dirty="0" smtClean="0"/>
              <a:t>远程</a:t>
            </a:r>
            <a:r>
              <a:rPr lang="zh-CN" altLang="en-US" sz="2800" dirty="0" smtClean="0"/>
              <a:t>函数</a:t>
            </a:r>
            <a:r>
              <a:rPr lang="zh-CN" altLang="zh-CN" sz="2800" dirty="0" smtClean="0"/>
              <a:t>调用</a:t>
            </a:r>
            <a:r>
              <a:rPr lang="zh-CN" altLang="zh-CN" sz="2800" dirty="0"/>
              <a:t>协议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41445" y="151742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请求：</a:t>
            </a:r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17" y="1886753"/>
            <a:ext cx="7969155" cy="20756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1917" y="4278867"/>
            <a:ext cx="111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回应：</a:t>
            </a:r>
            <a:endParaRPr lang="zh-CN" altLang="en-US" sz="2000" dirty="0"/>
          </a:p>
        </p:txBody>
      </p:sp>
      <p:pic>
        <p:nvPicPr>
          <p:cNvPr id="8" name="图片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17" y="4648199"/>
            <a:ext cx="7969155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572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关于</a:t>
            </a:r>
            <a:r>
              <a:rPr lang="en-US" altLang="zh-CN" sz="2800" dirty="0" err="1" smtClean="0"/>
              <a:t>ncp</a:t>
            </a:r>
            <a:r>
              <a:rPr lang="zh-CN" altLang="en-US" sz="2800" dirty="0" smtClean="0"/>
              <a:t>：一个用来实现</a:t>
            </a:r>
            <a:r>
              <a:rPr lang="en-US" altLang="zh-CN" sz="2800" dirty="0" err="1" smtClean="0"/>
              <a:t>Zigbee</a:t>
            </a:r>
            <a:r>
              <a:rPr lang="zh-CN" altLang="en-US" sz="2800" dirty="0" smtClean="0"/>
              <a:t>功能调用的接口</a:t>
            </a:r>
            <a:r>
              <a:rPr lang="en-US" altLang="zh-CN" sz="2800" dirty="0" smtClean="0"/>
              <a:t>API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4450"/>
            <a:ext cx="8477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000" y="30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程序烧写：</a:t>
            </a:r>
            <a:endParaRPr lang="en-US" altLang="zh-CN" sz="2400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67525"/>
            <a:ext cx="4419600" cy="3484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" y="990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ESP8266</a:t>
            </a:r>
            <a:r>
              <a:rPr lang="zh-CN" altLang="en-US" sz="2800" dirty="0" smtClean="0"/>
              <a:t>：官方烧写软件</a:t>
            </a:r>
            <a:endParaRPr lang="zh-CN" altLang="en-US" sz="2800" dirty="0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767525"/>
            <a:ext cx="3934460" cy="34842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6800" y="990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EM357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JLink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9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网关的</a:t>
            </a:r>
            <a:r>
              <a:rPr lang="en-US" altLang="zh-CN" sz="2800" dirty="0" smtClean="0"/>
              <a:t>Control4</a:t>
            </a:r>
            <a:r>
              <a:rPr lang="zh-CN" altLang="en-US" sz="2800" dirty="0" smtClean="0"/>
              <a:t>驱动：</a:t>
            </a:r>
            <a:endParaRPr lang="zh-CN" altLang="en-US" sz="2800" dirty="0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7200" y="304800"/>
            <a:ext cx="4267200" cy="678960"/>
            <a:chOff x="304800" y="3137380"/>
            <a:chExt cx="4267200" cy="678960"/>
          </a:xfrm>
        </p:grpSpPr>
        <p:sp>
          <p:nvSpPr>
            <p:cNvPr id="5" name="圆角矩形 4"/>
            <p:cNvSpPr/>
            <p:nvPr/>
          </p:nvSpPr>
          <p:spPr>
            <a:xfrm>
              <a:off x="304800" y="3137380"/>
              <a:ext cx="426720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37944" y="3170524"/>
              <a:ext cx="42009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第四章 系统测试</a:t>
              </a:r>
              <a:endParaRPr lang="zh-CN" altLang="en-US" sz="2300" kern="1200" dirty="0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073668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4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1000" y="304800"/>
            <a:ext cx="4267200" cy="678960"/>
            <a:chOff x="-1752600" y="-2624781"/>
            <a:chExt cx="4267200" cy="678960"/>
          </a:xfrm>
        </p:grpSpPr>
        <p:sp>
          <p:nvSpPr>
            <p:cNvPr id="8" name="圆角矩形 7"/>
            <p:cNvSpPr/>
            <p:nvPr/>
          </p:nvSpPr>
          <p:spPr>
            <a:xfrm>
              <a:off x="-1752600" y="-2624781"/>
              <a:ext cx="426720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-1752600" y="-2591637"/>
              <a:ext cx="42009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第一章 选题背景及意义</a:t>
              </a:r>
              <a:endParaRPr lang="zh-CN" altLang="en-US" sz="2300" kern="1200" dirty="0"/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440680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r>
              <a:rPr lang="en-US" altLang="zh-CN" dirty="0" smtClean="0"/>
              <a:t>Zigbee</a:t>
            </a:r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5800" y="144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传感器作为最底层的监控设备，是安防的根本所在，本系统中采用的</a:t>
            </a:r>
            <a:r>
              <a:rPr lang="zh-CN" altLang="en-US" dirty="0" smtClean="0"/>
              <a:t>传感器组成如下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842847637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6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测试方案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46792233"/>
              </p:ext>
            </p:extLst>
          </p:nvPr>
        </p:nvGraphicFramePr>
        <p:xfrm>
          <a:off x="762000" y="2209800"/>
          <a:ext cx="7848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8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  <a:r>
              <a:rPr lang="zh-CN" altLang="en-US" dirty="0" smtClean="0"/>
              <a:t>单独</a:t>
            </a:r>
            <a:r>
              <a:rPr lang="zh-CN" altLang="en-US" dirty="0"/>
              <a:t>测试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67200" y="3200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7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整机测试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05000" y="3276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测试结果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54885479"/>
              </p:ext>
            </p:extLst>
          </p:nvPr>
        </p:nvGraphicFramePr>
        <p:xfrm>
          <a:off x="685800" y="19050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4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2074" y="2967335"/>
            <a:ext cx="27398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</a:t>
            </a:r>
            <a:endParaRPr lang="zh-CN" alt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762000" y="762000"/>
            <a:ext cx="2590800" cy="609600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、家庭安防不可忽视</a:t>
            </a:r>
          </a:p>
        </p:txBody>
      </p:sp>
      <p:pic>
        <p:nvPicPr>
          <p:cNvPr id="1026" name="Picture 2" descr="http://img.shushi100.com/images/a4ef6cc1-34ad-497f-adc3-d3362e805b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7543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62000" y="6096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家庭安</a:t>
            </a:r>
            <a:r>
              <a:rPr lang="zh-CN" altLang="en-US" sz="2400" dirty="0" smtClean="0"/>
              <a:t>防范围：入侵、烟雾、火情、水浸等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0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762000" y="762000"/>
            <a:ext cx="2590800" cy="609600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、传统安防作用不足</a:t>
            </a:r>
          </a:p>
        </p:txBody>
      </p:sp>
      <p:sp>
        <p:nvSpPr>
          <p:cNvPr id="5" name="十字箭头 4"/>
          <p:cNvSpPr/>
          <p:nvPr/>
        </p:nvSpPr>
        <p:spPr>
          <a:xfrm>
            <a:off x="3657600" y="2971800"/>
            <a:ext cx="2362200" cy="1926771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传统安防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8" y="914400"/>
            <a:ext cx="1885904" cy="173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95748" y="2667455"/>
            <a:ext cx="18859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功能简陋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52900" y="48985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布线复杂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5935" y="3450771"/>
            <a:ext cx="461665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无法通信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450771"/>
            <a:ext cx="461665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设备零散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48" y="3195976"/>
            <a:ext cx="2036387" cy="147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8" y="5410200"/>
            <a:ext cx="1992357" cy="132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3195976"/>
            <a:ext cx="2110539" cy="150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7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457200" y="304800"/>
            <a:ext cx="3581400" cy="609600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、局域网通信技术蓬勃发展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69143489"/>
              </p:ext>
            </p:extLst>
          </p:nvPr>
        </p:nvGraphicFramePr>
        <p:xfrm>
          <a:off x="685800" y="1524000"/>
          <a:ext cx="7848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1000" y="228600"/>
            <a:ext cx="4267200" cy="678960"/>
            <a:chOff x="304800" y="7539"/>
            <a:chExt cx="4267200" cy="678960"/>
          </a:xfrm>
        </p:grpSpPr>
        <p:sp>
          <p:nvSpPr>
            <p:cNvPr id="5" name="圆角矩形 4"/>
            <p:cNvSpPr/>
            <p:nvPr/>
          </p:nvSpPr>
          <p:spPr>
            <a:xfrm>
              <a:off x="304800" y="7539"/>
              <a:ext cx="426720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37944" y="40683"/>
              <a:ext cx="42009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/>
              <a:r>
                <a:rPr lang="zh-CN" altLang="en-US" sz="2400" dirty="0"/>
                <a:t>第二章 功能需求分析与设计</a:t>
              </a: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508847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硬件需求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60186479"/>
              </p:ext>
            </p:extLst>
          </p:nvPr>
        </p:nvGraphicFramePr>
        <p:xfrm>
          <a:off x="1714500" y="21575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89645" y="2743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7256" y="2188038"/>
            <a:ext cx="233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事件处理中心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管理底层设备</a:t>
            </a:r>
            <a:endParaRPr lang="en-US" altLang="zh-CN" dirty="0" smtClean="0"/>
          </a:p>
          <a:p>
            <a:r>
              <a:rPr lang="zh-CN" altLang="en-US" dirty="0" smtClean="0"/>
              <a:t>可接入大数量设备</a:t>
            </a:r>
            <a:endParaRPr lang="en-US" altLang="zh-CN" dirty="0" smtClean="0"/>
          </a:p>
          <a:p>
            <a:r>
              <a:rPr lang="en-US" altLang="zh-CN" dirty="0" err="1" smtClean="0"/>
              <a:t>WiFi</a:t>
            </a:r>
            <a:r>
              <a:rPr lang="zh-CN" altLang="en-US" dirty="0" smtClean="0"/>
              <a:t>收发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895600" y="43434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63471" y="3743235"/>
            <a:ext cx="201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协议转换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en-US" altLang="zh-CN" dirty="0" smtClean="0"/>
              <a:t>Zigbee</a:t>
            </a:r>
            <a:r>
              <a:rPr lang="zh-CN" altLang="en-US" dirty="0" smtClean="0"/>
              <a:t>组网</a:t>
            </a:r>
            <a:endParaRPr lang="en-US" altLang="zh-CN" dirty="0" smtClean="0"/>
          </a:p>
          <a:p>
            <a:r>
              <a:rPr lang="zh-CN" altLang="en-US" dirty="0" smtClean="0"/>
              <a:t>低功耗</a:t>
            </a:r>
            <a:endParaRPr lang="en-US" altLang="zh-CN" dirty="0" smtClean="0"/>
          </a:p>
          <a:p>
            <a:r>
              <a:rPr lang="zh-CN" altLang="en-US" dirty="0"/>
              <a:t>低成本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57600" y="5711588"/>
            <a:ext cx="2209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35774" y="5715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4774" y="626409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A/D</a:t>
            </a:r>
            <a:r>
              <a:rPr lang="zh-CN" altLang="en-US" sz="2400" dirty="0" smtClean="0"/>
              <a:t>采样、报警触发机制、多功耗、无线电源、</a:t>
            </a:r>
            <a:r>
              <a:rPr lang="en-US" altLang="zh-CN" sz="2400" dirty="0" smtClean="0"/>
              <a:t>Zigbee</a:t>
            </a:r>
            <a:r>
              <a:rPr lang="zh-CN" altLang="en-US" sz="2400" dirty="0" smtClean="0"/>
              <a:t>收发</a:t>
            </a:r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41558" y="1143000"/>
            <a:ext cx="816864" cy="816864"/>
            <a:chOff x="2639567" y="218630"/>
            <a:chExt cx="816864" cy="816864"/>
          </a:xfrm>
          <a:scene3d>
            <a:camera prst="orthographicFront"/>
            <a:lightRig rig="flat" dir="t"/>
          </a:scene3d>
        </p:grpSpPr>
        <p:sp>
          <p:nvSpPr>
            <p:cNvPr id="17" name="圆角矩形 16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/>
                <a:t>APP</a:t>
              </a:r>
              <a:endParaRPr lang="zh-CN" altLang="en-US" sz="2400" kern="1200" dirty="0"/>
            </a:p>
          </p:txBody>
        </p:sp>
      </p:grpSp>
      <p:cxnSp>
        <p:nvCxnSpPr>
          <p:cNvPr id="6" name="直接连接符 5"/>
          <p:cNvCxnSpPr>
            <a:endCxn id="17" idx="2"/>
          </p:cNvCxnSpPr>
          <p:nvPr/>
        </p:nvCxnSpPr>
        <p:spPr>
          <a:xfrm flipV="1">
            <a:off x="4749990" y="1959864"/>
            <a:ext cx="0" cy="402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224033" y="1551432"/>
            <a:ext cx="89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7256" y="1061485"/>
            <a:ext cx="203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用户控制中心</a:t>
            </a:r>
            <a:endParaRPr lang="en-US" altLang="zh-CN" dirty="0" smtClean="0"/>
          </a:p>
          <a:p>
            <a:r>
              <a:rPr lang="zh-CN" altLang="en-US" dirty="0" smtClean="0"/>
              <a:t>命令发送</a:t>
            </a:r>
            <a:endParaRPr lang="en-US" altLang="zh-CN" dirty="0" smtClean="0"/>
          </a:p>
          <a:p>
            <a:r>
              <a:rPr lang="en-US" altLang="zh-CN" dirty="0" err="1"/>
              <a:t>WiFi</a:t>
            </a:r>
            <a:r>
              <a:rPr lang="zh-CN" altLang="en-US" dirty="0"/>
              <a:t>收发</a:t>
            </a:r>
          </a:p>
        </p:txBody>
      </p:sp>
    </p:spTree>
    <p:extLst>
      <p:ext uri="{BB962C8B-B14F-4D97-AF65-F5344CB8AC3E}">
        <p14:creationId xmlns:p14="http://schemas.microsoft.com/office/powerpoint/2010/main" val="42802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5800" y="533400"/>
            <a:ext cx="2971800" cy="762000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通信需求</a:t>
            </a:r>
            <a:endParaRPr lang="zh-CN" altLang="en-US" dirty="0"/>
          </a:p>
        </p:txBody>
      </p:sp>
      <p:graphicFrame>
        <p:nvGraphicFramePr>
          <p:cNvPr id="45" name="图示 44"/>
          <p:cNvGraphicFramePr/>
          <p:nvPr>
            <p:extLst>
              <p:ext uri="{D42A27DB-BD31-4B8C-83A1-F6EECF244321}">
                <p14:modId xmlns:p14="http://schemas.microsoft.com/office/powerpoint/2010/main" val="3433238709"/>
              </p:ext>
            </p:extLst>
          </p:nvPr>
        </p:nvGraphicFramePr>
        <p:xfrm>
          <a:off x="1371600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3335917" y="1295400"/>
            <a:ext cx="2104429" cy="1052214"/>
            <a:chOff x="1981197" y="533398"/>
            <a:chExt cx="2104429" cy="1052214"/>
          </a:xfrm>
        </p:grpSpPr>
        <p:sp>
          <p:nvSpPr>
            <p:cNvPr id="47" name="圆角矩形 46"/>
            <p:cNvSpPr/>
            <p:nvPr/>
          </p:nvSpPr>
          <p:spPr>
            <a:xfrm>
              <a:off x="1981197" y="533398"/>
              <a:ext cx="2104429" cy="10522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4000" dirty="0" smtClean="0"/>
                <a:t>主机</a:t>
              </a:r>
              <a:endParaRPr lang="zh-CN" altLang="en-US" sz="4000" dirty="0"/>
            </a:p>
          </p:txBody>
        </p:sp>
        <p:sp>
          <p:nvSpPr>
            <p:cNvPr id="48" name="圆角矩形 4"/>
            <p:cNvSpPr/>
            <p:nvPr/>
          </p:nvSpPr>
          <p:spPr>
            <a:xfrm>
              <a:off x="2012015" y="564216"/>
              <a:ext cx="2042793" cy="990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 kern="1200"/>
            </a:p>
          </p:txBody>
        </p:sp>
      </p:grpSp>
      <p:grpSp>
        <p:nvGrpSpPr>
          <p:cNvPr id="49" name="组合 48"/>
          <p:cNvGrpSpPr/>
          <p:nvPr/>
        </p:nvGrpSpPr>
        <p:grpSpPr>
          <a:xfrm rot="19435022">
            <a:off x="4203995" y="2348791"/>
            <a:ext cx="368275" cy="848079"/>
            <a:chOff x="1987821" y="1749886"/>
            <a:chExt cx="368275" cy="1096445"/>
          </a:xfrm>
        </p:grpSpPr>
        <p:sp>
          <p:nvSpPr>
            <p:cNvPr id="50" name="左右箭头 49"/>
            <p:cNvSpPr/>
            <p:nvPr/>
          </p:nvSpPr>
          <p:spPr>
            <a:xfrm rot="18289124">
              <a:off x="1623736" y="2113971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51" name="左右箭头 4"/>
            <p:cNvSpPr/>
            <p:nvPr/>
          </p:nvSpPr>
          <p:spPr>
            <a:xfrm rot="18289124">
              <a:off x="1734219" y="2187626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657600" y="4953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Zigbee</a:t>
            </a:r>
            <a:endParaRPr lang="zh-CN" altLang="en-US" sz="32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581581" y="2772830"/>
            <a:ext cx="1057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791200" y="243189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WiFi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5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1696</TotalTime>
  <Words>790</Words>
  <Application>Microsoft Office PowerPoint</Application>
  <PresentationFormat>全屏显示(4:3)</PresentationFormat>
  <Paragraphs>205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Tw Cen MT</vt:lpstr>
      <vt:lpstr>水滴</vt:lpstr>
      <vt:lpstr>基于主机Control4与Zigbee外扩AP设备的智能家庭安防系统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基于Control4主机与Zigbee外扩AP设备的智能家庭安防系统</dc:title>
  <dc:creator>Administrator</dc:creator>
  <cp:lastModifiedBy>Administrator</cp:lastModifiedBy>
  <cp:revision>103</cp:revision>
  <dcterms:created xsi:type="dcterms:W3CDTF">2006-08-16T00:00:00Z</dcterms:created>
  <dcterms:modified xsi:type="dcterms:W3CDTF">2018-05-14T07:57:41Z</dcterms:modified>
</cp:coreProperties>
</file>