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311" r:id="rId23"/>
    <p:sldId id="312" r:id="rId24"/>
    <p:sldId id="313" r:id="rId25"/>
    <p:sldId id="382" r:id="rId26"/>
    <p:sldId id="383" r:id="rId27"/>
    <p:sldId id="384" r:id="rId28"/>
    <p:sldId id="385" r:id="rId29"/>
    <p:sldId id="323" r:id="rId30"/>
    <p:sldId id="325" r:id="rId31"/>
    <p:sldId id="386" r:id="rId32"/>
    <p:sldId id="387" r:id="rId33"/>
    <p:sldId id="388" r:id="rId34"/>
    <p:sldId id="389" r:id="rId35"/>
    <p:sldId id="390" r:id="rId36"/>
    <p:sldId id="392" r:id="rId37"/>
    <p:sldId id="393" r:id="rId38"/>
    <p:sldId id="329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303" r:id="rId47"/>
    <p:sldId id="30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4" name="公式" r:id="rId4" imgW="736560" imgH="431640" progId="Equation.3">
                  <p:embed/>
                </p:oleObj>
              </mc:Choice>
              <mc:Fallback>
                <p:oleObj name="公式" r:id="rId4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5" name="公式" r:id="rId6" imgW="1269720" imgH="431640" progId="Equation.3">
                  <p:embed/>
                </p:oleObj>
              </mc:Choice>
              <mc:Fallback>
                <p:oleObj name="公式" r:id="rId6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6" name="公式" r:id="rId8" imgW="1574640" imgH="431640" progId="Equation.3">
                  <p:embed/>
                </p:oleObj>
              </mc:Choice>
              <mc:Fallback>
                <p:oleObj name="公式" r:id="rId8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7" name="公式" r:id="rId10" imgW="228600" imgH="419040" progId="Equation.3">
                  <p:embed/>
                </p:oleObj>
              </mc:Choice>
              <mc:Fallback>
                <p:oleObj name="公式" r:id="rId10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8142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待排序记录按关键字从小到大排列（正序）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7986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待排序记录按关键字从大到小排列（逆序）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5119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在一组内，组内进行直接插入排序；然后取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419" y="116632"/>
            <a:ext cx="8596093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32656"/>
            <a:ext cx="6696744" cy="61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8952" y="0"/>
            <a:ext cx="8199512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Partition(</a:t>
            </a:r>
            <a:r>
              <a:rPr lang="en-US" dirty="0" err="1"/>
              <a:t>SqList</a:t>
            </a:r>
            <a:r>
              <a:rPr lang="en-US" dirty="0"/>
              <a:t> &amp;</a:t>
            </a:r>
            <a:r>
              <a:rPr lang="en-US" dirty="0" err="1"/>
              <a:t>L,int</a:t>
            </a:r>
            <a:r>
              <a:rPr lang="en-US" dirty="0"/>
              <a:t> </a:t>
            </a:r>
            <a:r>
              <a:rPr lang="en-US" dirty="0" err="1"/>
              <a:t>low,int</a:t>
            </a:r>
            <a:r>
              <a:rPr lang="en-US" dirty="0"/>
              <a:t> 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{//</a:t>
            </a:r>
            <a:r>
              <a:rPr lang="zh-CN" altLang="en-US" dirty="0"/>
              <a:t>以</a:t>
            </a:r>
            <a:r>
              <a:rPr lang="en-US" dirty="0"/>
              <a:t>low</a:t>
            </a:r>
            <a:r>
              <a:rPr lang="zh-CN" altLang="en-US" dirty="0"/>
              <a:t>位置上的元素为标准进行一次划分。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L.r</a:t>
            </a:r>
            <a:r>
              <a:rPr lang="en-US" dirty="0"/>
              <a:t>[0]=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pivotkey</a:t>
            </a:r>
            <a:r>
              <a:rPr lang="en-US" dirty="0"/>
              <a:t>=</a:t>
            </a:r>
            <a:r>
              <a:rPr lang="en-US" dirty="0" err="1"/>
              <a:t>L.r</a:t>
            </a:r>
            <a:r>
              <a:rPr lang="en-US" dirty="0"/>
              <a:t>[low].key;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while(low&lt;high)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	{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[high].key &gt;=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high--;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[low]=</a:t>
            </a:r>
            <a:r>
              <a:rPr lang="en-US" dirty="0" err="1"/>
              <a:t>L.r</a:t>
            </a:r>
            <a:r>
              <a:rPr lang="en-US" dirty="0"/>
              <a:t>[high];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[low].key &lt;=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low++;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[high]=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L.r</a:t>
            </a:r>
            <a:r>
              <a:rPr lang="en-US" dirty="0"/>
              <a:t>[low] = </a:t>
            </a:r>
            <a:r>
              <a:rPr lang="en-US" dirty="0" err="1"/>
              <a:t>L.r</a:t>
            </a:r>
            <a:r>
              <a:rPr lang="en-US" dirty="0"/>
              <a:t>[0];</a:t>
            </a:r>
          </a:p>
          <a:p>
            <a:pPr>
              <a:buNone/>
            </a:pPr>
            <a:r>
              <a:rPr lang="en-US" altLang="zh-CN" dirty="0"/>
              <a:t>return low;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82" y="260649"/>
            <a:ext cx="829778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3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8170317" cy="377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387204-07F1-4DDD-B8CC-D8963979EE53}"/>
              </a:ext>
            </a:extLst>
          </p:cNvPr>
          <p:cNvSpPr txBox="1"/>
          <p:nvPr/>
        </p:nvSpPr>
        <p:spPr>
          <a:xfrm>
            <a:off x="251520" y="756088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      n</a:t>
            </a:r>
            <a:r>
              <a:rPr lang="zh-CN" altLang="en-US" sz="2800" dirty="0"/>
              <a:t>个元素的序列</a:t>
            </a:r>
            <a:r>
              <a:rPr lang="en-US" altLang="zh-CN" sz="2800" dirty="0"/>
              <a:t>{k1,k2,…,</a:t>
            </a:r>
            <a:r>
              <a:rPr lang="en-US" altLang="zh-CN" sz="2800" dirty="0" err="1"/>
              <a:t>kn</a:t>
            </a:r>
            <a:r>
              <a:rPr lang="en-US" altLang="zh-CN" sz="2800" dirty="0"/>
              <a:t>}</a:t>
            </a:r>
            <a:r>
              <a:rPr lang="zh-CN" altLang="en-US" sz="2800" dirty="0"/>
              <a:t>当且仅当满足下列关系时，称之为堆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037E6-68C3-4EE1-8B25-84ABA93DC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14736"/>
            <a:ext cx="3960440" cy="906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   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86380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00" y="1124744"/>
            <a:ext cx="8229600" cy="5661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3939</Words>
  <Application>Microsoft Office PowerPoint</Application>
  <PresentationFormat>全屏显示(4:3)</PresentationFormat>
  <Paragraphs>773</Paragraphs>
  <Slides>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 Unicode MS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ding</cp:lastModifiedBy>
  <cp:revision>468</cp:revision>
  <dcterms:created xsi:type="dcterms:W3CDTF">2010-01-05T06:25:07Z</dcterms:created>
  <dcterms:modified xsi:type="dcterms:W3CDTF">2017-09-06T07:06:55Z</dcterms:modified>
</cp:coreProperties>
</file>