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2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454" r:id="rId25"/>
    <p:sldId id="331" r:id="rId26"/>
    <p:sldId id="32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2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48" r:id="rId65"/>
    <p:sldId id="449" r:id="rId66"/>
    <p:sldId id="450" r:id="rId67"/>
    <p:sldId id="451" r:id="rId68"/>
    <p:sldId id="452" r:id="rId69"/>
    <p:sldId id="453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426" r:id="rId92"/>
    <p:sldId id="376" r:id="rId93"/>
    <p:sldId id="377" r:id="rId94"/>
    <p:sldId id="378" r:id="rId95"/>
    <p:sldId id="379" r:id="rId96"/>
    <p:sldId id="380" r:id="rId97"/>
    <p:sldId id="381" r:id="rId98"/>
    <p:sldId id="382" r:id="rId99"/>
    <p:sldId id="383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92" r:id="rId109"/>
    <p:sldId id="393" r:id="rId110"/>
    <p:sldId id="427" r:id="rId111"/>
    <p:sldId id="395" r:id="rId112"/>
    <p:sldId id="396" r:id="rId113"/>
    <p:sldId id="397" r:id="rId114"/>
    <p:sldId id="398" r:id="rId115"/>
    <p:sldId id="399" r:id="rId116"/>
    <p:sldId id="400" r:id="rId117"/>
    <p:sldId id="401" r:id="rId118"/>
    <p:sldId id="402" r:id="rId119"/>
    <p:sldId id="403" r:id="rId120"/>
    <p:sldId id="405" r:id="rId121"/>
    <p:sldId id="406" r:id="rId122"/>
    <p:sldId id="407" r:id="rId123"/>
    <p:sldId id="408" r:id="rId124"/>
    <p:sldId id="409" r:id="rId125"/>
    <p:sldId id="410" r:id="rId126"/>
    <p:sldId id="411" r:id="rId127"/>
    <p:sldId id="412" r:id="rId128"/>
    <p:sldId id="413" r:id="rId129"/>
    <p:sldId id="303" r:id="rId130"/>
    <p:sldId id="304" r:id="rId1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3142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9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331913" y="3559175"/>
            <a:ext cx="76200" cy="3270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476375" y="3473450"/>
            <a:ext cx="503238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5" y="3341688"/>
            <a:ext cx="2459038" cy="768350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3935413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076825" y="2565400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3475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892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942486" y="5300663"/>
            <a:ext cx="816601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305175" y="3860800"/>
            <a:ext cx="15636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4067175" y="4437063"/>
            <a:ext cx="4424363" cy="1339311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756150"/>
            <a:ext cx="2820868" cy="109462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483768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646791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535478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8031366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777322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9055684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96930"/>
              </p:ext>
            </p:extLst>
          </p:nvPr>
        </p:nvGraphicFramePr>
        <p:xfrm>
          <a:off x="3578225" y="2320247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320247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701122"/>
            <a:ext cx="533400" cy="10112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702959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539322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691722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3235441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87050"/>
              </p:ext>
            </p:extLst>
          </p:nvPr>
        </p:nvGraphicFramePr>
        <p:xfrm>
          <a:off x="2362200" y="2615522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1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15522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368122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4240522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444322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357133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-27384"/>
            <a:ext cx="8118226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ClearTree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 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将树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InsertChild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c)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仿宋_GB2312"/>
                <a:ea typeface="楷体_GB2312"/>
              </a:rPr>
              <a:t>                                      </a:t>
            </a:r>
            <a:r>
              <a:rPr lang="zh-CN" altLang="en-US" sz="2400" dirty="0">
                <a:latin typeface="仿宋_GB2312"/>
                <a:ea typeface="楷体_GB2312"/>
              </a:rPr>
              <a:t>所指结点的度 </a:t>
            </a:r>
            <a:r>
              <a:rPr lang="en-US" altLang="zh-CN" sz="2400" dirty="0">
                <a:latin typeface="仿宋_GB2312"/>
                <a:ea typeface="楷体_GB2312"/>
              </a:rPr>
              <a:t>+ 1</a:t>
            </a:r>
            <a:r>
              <a:rPr lang="zh-CN" altLang="en-US" sz="2400" dirty="0">
                <a:latin typeface="仿宋_GB2312"/>
                <a:ea typeface="楷体_GB2312"/>
              </a:rPr>
              <a:t>，非空树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与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插入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为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</a:t>
            </a:r>
            <a:r>
              <a:rPr lang="zh-CN" altLang="en-US" sz="2400" dirty="0">
                <a:latin typeface="仿宋_GB2312"/>
                <a:ea typeface="楷体_GB231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77072"/>
            <a:ext cx="76658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DeleteChild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 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latin typeface="仿宋_GB2312"/>
                <a:ea typeface="楷体_GB2312"/>
              </a:rPr>
              <a:t>                               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  <a:r>
              <a:rPr lang="zh-CN" altLang="en-US" sz="2400" dirty="0">
                <a:latin typeface="仿宋_GB2312"/>
                <a:ea typeface="楷体_GB2312"/>
              </a:rPr>
              <a:t>所指结点的度。 </a:t>
            </a:r>
          </a:p>
          <a:p>
            <a:pPr lvl="1"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删除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所指结点的第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 </a:t>
            </a:r>
            <a:r>
              <a:rPr lang="zh-CN" altLang="en-US" sz="2400" dirty="0">
                <a:latin typeface="仿宋_GB2312"/>
                <a:ea typeface="楷体_GB2312"/>
              </a:rPr>
              <a:t>棵子树。  </a:t>
            </a:r>
            <a:endParaRPr lang="en-US" altLang="zh-CN" sz="2400" dirty="0">
              <a:latin typeface="仿宋_GB2312"/>
              <a:ea typeface="楷体_GB2312"/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}ADT  Tree  </a:t>
            </a: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3936" y="2168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41"/>
              <a:ext cx="13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080" y="2120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032" y="2504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-27384"/>
            <a:ext cx="4851008" cy="22493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009379"/>
            <a:ext cx="8424101" cy="44653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-27384"/>
            <a:ext cx="9215984" cy="69249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6127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44624"/>
            <a:ext cx="8808822" cy="67403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8F16AF6-CF10-4386-B6FC-2F23325B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5" y="980728"/>
            <a:ext cx="8808822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  <p:extLst>
      <p:ext uri="{BB962C8B-B14F-4D97-AF65-F5344CB8AC3E}">
        <p14:creationId xmlns:p14="http://schemas.microsoft.com/office/powerpoint/2010/main" val="2380118399"/>
      </p:ext>
    </p:extLst>
  </p:cSld>
  <p:clrMapOvr>
    <a:masterClrMapping/>
  </p:clrMapOvr>
  <p:transition spd="slow"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70225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kumimoji="0" lang="en-US" altLang="zh-CN" sz="2400" dirty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en-US" altLang="zh-CN" sz="2400" i="1" dirty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683568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769620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分支结点（非终端结点）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内部结点（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树的度（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47950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6112"/>
            <a:ext cx="8110537" cy="4191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、结点的层次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根结点为第一层。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某结点在第 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 dirty="0">
                <a:solidFill>
                  <a:schemeClr val="tx2"/>
                </a:solidFill>
              </a:rPr>
              <a:t>i+1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树的深度</a:t>
            </a:r>
            <a:r>
              <a:rPr lang="en-US" altLang="zh-CN" sz="2400" dirty="0">
                <a:solidFill>
                  <a:schemeClr val="tx2"/>
                </a:solidFill>
              </a:rPr>
              <a:t>(depth)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堂兄弟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、有序树和无序树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852266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4220691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4220691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441845" y="5780112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5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Visit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//return 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411913" y="607060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45300" y="61198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48538" y="6119813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925" y="60817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33388" y="908050"/>
            <a:ext cx="4783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433388" y="1370013"/>
            <a:ext cx="6700873" cy="923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33388" y="2674938"/>
            <a:ext cx="8323262" cy="3706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楷体_GB2312" pitchFamily="49" charset="-122"/>
              </a:rPr>
              <a:t>void CountLeaf (BiTree T, int &amp;count)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{ // </a:t>
            </a:r>
            <a:r>
              <a:rPr lang="zh-CN" altLang="en-US">
                <a:ea typeface="楷体_GB2312" pitchFamily="49" charset="-122"/>
              </a:rPr>
              <a:t>先序遍历二叉树以 </a:t>
            </a:r>
            <a:r>
              <a:rPr lang="en-US" altLang="zh-CN">
                <a:ea typeface="楷体_GB2312" pitchFamily="49" charset="-122"/>
              </a:rPr>
              <a:t>count </a:t>
            </a:r>
            <a:r>
              <a:rPr lang="zh-CN" altLang="en-US">
                <a:ea typeface="楷体_GB2312" pitchFamily="49" charset="-122"/>
              </a:rPr>
              <a:t>返回二叉树中叶子结点的数目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if ( T ) {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ea typeface="楷体_GB2312" pitchFamily="49" charset="-122"/>
              </a:rPr>
              <a:t>if ((!T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Lchild) &amp;&amp; 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Rchild))  // </a:t>
            </a:r>
            <a:r>
              <a:rPr lang="zh-CN" altLang="en-US">
                <a:ea typeface="楷体_GB2312" pitchFamily="49" charset="-122"/>
              </a:rPr>
              <a:t>无左、右子树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　</a:t>
            </a:r>
            <a:r>
              <a:rPr lang="en-US" altLang="zh-CN">
                <a:ea typeface="楷体_GB2312" pitchFamily="49" charset="-122"/>
              </a:rPr>
              <a:t>count + +; </a:t>
            </a:r>
            <a:r>
              <a:rPr lang="zh-CN" altLang="en-US">
                <a:ea typeface="楷体_GB2312" pitchFamily="49" charset="-122"/>
              </a:rPr>
              <a:t>　　                     　　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对叶子结点计数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} // if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void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332656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802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995363"/>
            <a:ext cx="2947987" cy="3178175"/>
            <a:chOff x="111" y="627"/>
            <a:chExt cx="1857" cy="2002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15" y="62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前趋和后继结点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634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897688" cy="6045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二叉树按某种顺序线索化后，任一结点均有指向其前趋和后继的线索，这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 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2987824" y="2060575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A    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</TotalTime>
  <Words>11031</Words>
  <Application>Microsoft Office PowerPoint</Application>
  <PresentationFormat>全屏显示(4:3)</PresentationFormat>
  <Paragraphs>2854</Paragraphs>
  <Slides>130</Slides>
  <Notes>97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51" baseType="lpstr">
      <vt:lpstr>ˎ̥</vt:lpstr>
      <vt:lpstr>Arial Unicode MS</vt:lpstr>
      <vt:lpstr>Monotype Sorts</vt:lpstr>
      <vt:lpstr>仿宋_GB2312</vt:lpstr>
      <vt:lpstr>黑体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ding</cp:lastModifiedBy>
  <cp:revision>436</cp:revision>
  <dcterms:created xsi:type="dcterms:W3CDTF">2010-01-05T06:25:07Z</dcterms:created>
  <dcterms:modified xsi:type="dcterms:W3CDTF">2017-09-06T06:28:55Z</dcterms:modified>
</cp:coreProperties>
</file>