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2017/9/6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给出具体的哈希表计算</a:t>
            </a:r>
            <a:r>
              <a:rPr lang="en-US" altLang="zh-CN" dirty="0"/>
              <a:t>ASL</a:t>
            </a:r>
            <a:r>
              <a:rPr lang="zh-CN" altLang="en-US"/>
              <a:t>，跟装载因子没有关系。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2017/9/6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2017/9/6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049"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323528"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050"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051"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 平均查找长度（</a:t>
            </a:r>
            <a:r>
              <a:rPr lang="en-US" altLang="zh-CN" dirty="0">
                <a:solidFill>
                  <a:srgbClr val="0000FF"/>
                </a:solidFill>
                <a:ea typeface="华文中宋" pitchFamily="2" charset="-122"/>
              </a:rPr>
              <a:t>ASL</a:t>
            </a:r>
            <a:r>
              <a:rPr lang="zh-CN" altLang="en-US" dirty="0">
                <a:solidFill>
                  <a:srgbClr val="0000FF"/>
                </a:solidFill>
                <a:ea typeface="华文中宋" pitchFamily="2" charset="-122"/>
              </a:rPr>
              <a:t>）</a:t>
            </a:r>
            <a:r>
              <a:rPr lang="zh-CN" altLang="en-US" dirty="0">
                <a:ea typeface="华文中宋" pitchFamily="2" charset="-122"/>
              </a:rPr>
              <a:t>为确定记录在查找表中的位置，需要和给定值进行比较的记录</a:t>
            </a:r>
            <a:endParaRPr lang="en-US" altLang="zh-CN" dirty="0">
              <a:ea typeface="华文中宋" pitchFamily="2" charset="-122"/>
            </a:endParaRPr>
          </a:p>
          <a:p>
            <a:pPr>
              <a:lnSpc>
                <a:spcPct val="170000"/>
              </a:lnSpc>
            </a:pPr>
            <a:r>
              <a:rPr lang="zh-CN" altLang="en-US" dirty="0">
                <a:ea typeface="华文中宋" pitchFamily="2" charset="-122"/>
              </a:rPr>
              <a:t>的个数的期望值称为算法在查找成功时的平均查找长度。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063"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1      2       3        4       5         6         7       8        9       10     11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092"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093"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mc:AlternateContent xmlns:mc="http://schemas.openxmlformats.org/markup-compatibility/2006">
              <mc:Choice xmlns:v="urn:schemas-microsoft-com:vml" Requires="v">
                <p:oleObj spid="_x0000_s175121" name="公式" r:id="rId3" imgW="3263760" imgH="444240" progId="Equation.3">
                  <p:embed/>
                </p:oleObj>
              </mc:Choice>
              <mc:Fallback>
                <p:oleObj name="公式" r:id="rId3" imgW="3263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699148"/>
                        <a:ext cx="6553200"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122" name="公式" r:id="rId5" imgW="2958840" imgH="406080" progId="Equation.3">
                  <p:embed/>
                </p:oleObj>
              </mc:Choice>
              <mc:Fallback>
                <p:oleObj name="公式" r:id="rId5" imgW="295884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123" name="公式" r:id="rId7" imgW="3225600" imgH="253800" progId="Equation.3">
                  <p:embed/>
                </p:oleObj>
              </mc:Choice>
              <mc:Fallback>
                <p:oleObj name="公式" r:id="rId7" imgW="322560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2"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(0≤</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mc:AlternateContent xmlns:mc="http://schemas.openxmlformats.org/markup-compatibility/2006">
              <mc:Choice xmlns:v="urn:schemas-microsoft-com:vml" Requires="v">
                <p:oleObj spid="_x0000_s295948" name="公式" r:id="rId3" imgW="3073320" imgH="393480" progId="Equation.3">
                  <p:embed/>
                </p:oleObj>
              </mc:Choice>
              <mc:Fallback>
                <p:oleObj name="公式" r:id="rId3" imgW="30733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4532324"/>
                        <a:ext cx="7684844"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5949"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4919"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012" name="VISIO" r:id="rId3" imgW="4478040" imgH="1397160" progId="Visio.Drawing.11">
                  <p:embed/>
                </p:oleObj>
              </mc:Choice>
              <mc:Fallback>
                <p:oleObj name="VISIO" r:id="rId3" imgW="4478040" imgH="1397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013" name="VISIO" r:id="rId5" imgW="4001040" imgH="1325160" progId="Visio.Drawing.11">
                  <p:embed/>
                </p:oleObj>
              </mc:Choice>
              <mc:Fallback>
                <p:oleObj name="VISIO" r:id="rId5" imgW="4001040" imgH="132516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031"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079"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float    </a:t>
            </a:r>
            <a:r>
              <a:rPr lang="en-US" altLang="zh-CN" dirty="0" err="1"/>
              <a:t>KeyType</a:t>
            </a:r>
            <a:endParaRPr lang="en-US" altLang="zh-CN" dirty="0"/>
          </a:p>
          <a:p>
            <a:pPr>
              <a:buNone/>
            </a:pPr>
            <a:r>
              <a:rPr lang="en-US" altLang="zh-CN" dirty="0" err="1"/>
              <a:t>typedef</a:t>
            </a:r>
            <a:r>
              <a:rPr lang="en-US" altLang="zh-CN" dirty="0"/>
              <a:t>    </a:t>
            </a:r>
            <a:r>
              <a:rPr lang="en-US" altLang="zh-CN" dirty="0" err="1"/>
              <a:t>int</a:t>
            </a:r>
            <a:r>
              <a:rPr lang="en-US" altLang="zh-CN" dirty="0"/>
              <a:t>        </a:t>
            </a:r>
            <a:r>
              <a:rPr lang="en-US" altLang="zh-CN" dirty="0" err="1"/>
              <a:t>KeyType</a:t>
            </a:r>
            <a:endParaRPr lang="en-US" altLang="zh-CN" dirty="0"/>
          </a:p>
          <a:p>
            <a:pPr>
              <a:buNone/>
            </a:pPr>
            <a:r>
              <a:rPr lang="en-US" altLang="zh-CN" dirty="0" err="1"/>
              <a:t>typedef</a:t>
            </a:r>
            <a:r>
              <a:rPr lang="en-US" altLang="zh-CN" dirty="0"/>
              <a:t>   char *   </a:t>
            </a:r>
            <a:r>
              <a:rPr lang="en-US" altLang="zh-CN" dirty="0" err="1"/>
              <a:t>KeyType</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dirty="0"/>
              <a:t>}</a:t>
            </a:r>
          </a:p>
          <a:p>
            <a:pPr>
              <a:buNone/>
            </a:pPr>
            <a:r>
              <a:rPr lang="en-US" altLang="zh-CN" dirty="0"/>
              <a:t>#define   EQ(a ,b)  ((a)==(b))//</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dirty="0"/>
              <a:t>)   ((a)&lt;=(b))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057"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058"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059"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dirty="0"/>
              <a:t>    </a:t>
            </a:r>
            <a:r>
              <a:rPr lang="en-US" altLang="zh-CN" sz="2000" dirty="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4652</TotalTime>
  <Words>7679</Words>
  <Application>Microsoft Office PowerPoint</Application>
  <PresentationFormat>全屏显示(4:3)</PresentationFormat>
  <Paragraphs>1235</Paragraphs>
  <Slides>85</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4" baseType="lpstr">
      <vt:lpstr>Arial Unicode MS</vt:lpstr>
      <vt:lpstr>黑体</vt:lpstr>
      <vt:lpstr>华文行楷</vt:lpstr>
      <vt:lpstr>华文楷体</vt:lpstr>
      <vt:lpstr>华文宋体</vt:lpstr>
      <vt:lpstr>华文新魏</vt:lpstr>
      <vt:lpstr>华文中宋</vt:lpstr>
      <vt:lpstr>楷体_GB2312</vt:lpstr>
      <vt:lpstr>隶书</vt:lpstr>
      <vt:lpstr>宋体</vt:lpstr>
      <vt:lpstr>Arial</vt:lpstr>
      <vt:lpstr>Calibri</vt:lpstr>
      <vt:lpstr>Courier New</vt:lpstr>
      <vt:lpstr>Symbol</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ding</cp:lastModifiedBy>
  <cp:revision>599</cp:revision>
  <dcterms:created xsi:type="dcterms:W3CDTF">2010-01-05T06:25:07Z</dcterms:created>
  <dcterms:modified xsi:type="dcterms:W3CDTF">2017-09-06T07:00:31Z</dcterms:modified>
</cp:coreProperties>
</file>