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9"/>
  </p:notesMasterIdLst>
  <p:handoutMasterIdLst>
    <p:handoutMasterId r:id="rId10"/>
  </p:handoutMasterIdLst>
  <p:sldIdLst>
    <p:sldId id="256" r:id="rId2"/>
    <p:sldId id="375" r:id="rId3"/>
    <p:sldId id="441" r:id="rId4"/>
    <p:sldId id="442" r:id="rId5"/>
    <p:sldId id="443" r:id="rId6"/>
    <p:sldId id="444" r:id="rId7"/>
    <p:sldId id="440" r:id="rId8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86" d="100"/>
          <a:sy n="86" d="100"/>
        </p:scale>
        <p:origin x="-9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3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50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在命令窗口输入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–help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，回车，命令窗口中会列出所有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命令的使用以及帮助信息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7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1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4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48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01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04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3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5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Javac</a:t>
            </a:r>
            <a:r>
              <a:rPr lang="zh-CN" altLang="en-US" smtClean="0"/>
              <a:t>、</a:t>
            </a:r>
            <a:r>
              <a:rPr lang="en-US" altLang="zh-CN" smtClean="0"/>
              <a:t>java</a:t>
            </a:r>
            <a:r>
              <a:rPr lang="zh-CN" altLang="en-US" smtClean="0"/>
              <a:t>命令的使用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武永亮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环境配置中的环境变量</a:t>
            </a:r>
            <a:endParaRPr lang="en-US" altLang="zh-CN" smtClean="0"/>
          </a:p>
          <a:p>
            <a:r>
              <a:rPr lang="en-US" altLang="zh-CN" smtClean="0"/>
              <a:t>Javac 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en-US" altLang="zh-CN" smtClean="0"/>
              <a:t>Java </a:t>
            </a:r>
            <a:r>
              <a:rPr lang="zh-CN" altLang="en-US" smtClean="0"/>
              <a:t>命令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环境配置中的环境变量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path</a:t>
            </a:r>
            <a:r>
              <a:rPr lang="zh-CN" altLang="zh-CN" smtClean="0"/>
              <a:t>变量</a:t>
            </a:r>
            <a:r>
              <a:rPr lang="zh-CN" altLang="en-US" smtClean="0"/>
              <a:t>：</a:t>
            </a:r>
            <a:r>
              <a:rPr lang="zh-CN" altLang="zh-CN" smtClean="0"/>
              <a:t>给操作系统用的</a:t>
            </a:r>
            <a:endParaRPr lang="en-US" altLang="zh-CN" smtClean="0"/>
          </a:p>
          <a:p>
            <a:pPr lvl="1"/>
            <a:r>
              <a:rPr lang="en-US" altLang="zh-CN" smtClean="0"/>
              <a:t>path</a:t>
            </a:r>
            <a:r>
              <a:rPr lang="zh-CN" altLang="zh-CN" smtClean="0"/>
              <a:t>的设置是告诉操作系统</a:t>
            </a:r>
            <a:r>
              <a:rPr lang="en-US" altLang="zh-CN" smtClean="0"/>
              <a:t>javac</a:t>
            </a:r>
            <a:r>
              <a:rPr lang="zh-CN" altLang="zh-CN" smtClean="0"/>
              <a:t>和</a:t>
            </a:r>
            <a:r>
              <a:rPr lang="en-US" altLang="zh-CN" smtClean="0"/>
              <a:t>java</a:t>
            </a:r>
            <a:r>
              <a:rPr lang="zh-CN" altLang="zh-CN" smtClean="0"/>
              <a:t>工具的位置所在</a:t>
            </a:r>
            <a:endParaRPr lang="en-US" altLang="zh-CN" smtClean="0"/>
          </a:p>
          <a:p>
            <a:pPr lvl="1"/>
            <a:r>
              <a:rPr lang="en-US" altLang="zh-CN" smtClean="0"/>
              <a:t>path</a:t>
            </a:r>
            <a:r>
              <a:rPr lang="zh-CN" altLang="zh-CN" smtClean="0"/>
              <a:t>环境变量中要设置</a:t>
            </a:r>
            <a:r>
              <a:rPr lang="en-US" altLang="zh-CN" smtClean="0"/>
              <a:t>JDK</a:t>
            </a:r>
            <a:r>
              <a:rPr lang="zh-CN" altLang="zh-CN" smtClean="0"/>
              <a:t>的</a:t>
            </a:r>
            <a:r>
              <a:rPr lang="en-US" altLang="zh-CN" smtClean="0"/>
              <a:t>bin</a:t>
            </a:r>
            <a:r>
              <a:rPr lang="zh-CN" altLang="zh-CN" smtClean="0"/>
              <a:t>目录。</a:t>
            </a:r>
            <a:endParaRPr lang="en-US" altLang="zh-CN" smtClean="0"/>
          </a:p>
          <a:p>
            <a:r>
              <a:rPr lang="en-US" altLang="zh-CN" smtClean="0"/>
              <a:t>Classpath:</a:t>
            </a:r>
            <a:r>
              <a:rPr lang="zh-CN" altLang="zh-CN" smtClean="0"/>
              <a:t>给</a:t>
            </a:r>
            <a:r>
              <a:rPr lang="en-US" altLang="zh-CN" smtClean="0"/>
              <a:t>javac</a:t>
            </a:r>
            <a:r>
              <a:rPr lang="zh-CN" altLang="zh-CN" smtClean="0"/>
              <a:t>和</a:t>
            </a:r>
            <a:r>
              <a:rPr lang="en-US" altLang="zh-CN" smtClean="0"/>
              <a:t>java</a:t>
            </a:r>
            <a:r>
              <a:rPr lang="zh-CN" altLang="zh-CN" smtClean="0"/>
              <a:t>工具用的</a:t>
            </a:r>
            <a:endParaRPr lang="en-US" altLang="zh-CN" smtClean="0"/>
          </a:p>
          <a:p>
            <a:pPr lvl="1"/>
            <a:r>
              <a:rPr lang="en-US" altLang="zh-CN" smtClean="0"/>
              <a:t>classpath</a:t>
            </a:r>
            <a:r>
              <a:rPr lang="zh-CN" altLang="zh-CN" smtClean="0"/>
              <a:t>的设置是告诉</a:t>
            </a:r>
            <a:r>
              <a:rPr lang="en-US" altLang="zh-CN" smtClean="0"/>
              <a:t>javac</a:t>
            </a:r>
            <a:r>
              <a:rPr lang="zh-CN" altLang="zh-CN" smtClean="0"/>
              <a:t>、</a:t>
            </a:r>
            <a:r>
              <a:rPr lang="en-US" altLang="zh-CN" smtClean="0"/>
              <a:t>java</a:t>
            </a:r>
            <a:r>
              <a:rPr lang="zh-CN" altLang="zh-CN" smtClean="0"/>
              <a:t>工具编译和运行时需要的类所在的位置</a:t>
            </a:r>
            <a:endParaRPr lang="en-US" altLang="zh-CN" smtClean="0"/>
          </a:p>
          <a:p>
            <a:pPr lvl="1"/>
            <a:r>
              <a:rPr lang="en-US" altLang="zh-CN" smtClean="0"/>
              <a:t>classpath</a:t>
            </a:r>
            <a:r>
              <a:rPr lang="zh-CN" altLang="zh-CN" smtClean="0"/>
              <a:t>变量中设置的值为</a:t>
            </a:r>
            <a:r>
              <a:rPr lang="en-US" altLang="zh-CN" smtClean="0"/>
              <a:t>JDK</a:t>
            </a:r>
            <a:r>
              <a:rPr lang="zh-CN" altLang="zh-CN" smtClean="0"/>
              <a:t>的</a:t>
            </a:r>
            <a:r>
              <a:rPr lang="en-US" altLang="zh-CN" smtClean="0"/>
              <a:t>lib</a:t>
            </a:r>
            <a:r>
              <a:rPr lang="zh-CN" altLang="zh-CN" smtClean="0"/>
              <a:t>目录以及当前路径（</a:t>
            </a:r>
            <a:r>
              <a:rPr lang="en-US" altLang="zh-CN" smtClean="0"/>
              <a:t>.</a:t>
            </a:r>
            <a:r>
              <a:rPr lang="zh-CN" altLang="zh-CN" smtClean="0"/>
              <a:t>）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4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Javac </a:t>
            </a:r>
            <a:r>
              <a:rPr lang="zh-CN" altLang="en-US" smtClean="0"/>
              <a:t>命令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javac</a:t>
            </a:r>
            <a:r>
              <a:rPr lang="zh-CN" altLang="zh-CN" smtClean="0"/>
              <a:t>命令是</a:t>
            </a:r>
            <a:r>
              <a:rPr lang="en-US" altLang="zh-CN" smtClean="0"/>
              <a:t>JDK</a:t>
            </a:r>
            <a:r>
              <a:rPr lang="zh-CN" altLang="zh-CN" smtClean="0"/>
              <a:t>中的编译工具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javac</a:t>
            </a:r>
            <a:r>
              <a:rPr lang="zh-CN" altLang="zh-CN" smtClean="0"/>
              <a:t>常用的参数包括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zh-CN" smtClean="0"/>
              <a:t>–</a:t>
            </a:r>
            <a:r>
              <a:rPr lang="en-US" altLang="zh-CN" smtClean="0"/>
              <a:t>help</a:t>
            </a:r>
            <a:r>
              <a:rPr lang="zh-CN" altLang="zh-CN" smtClean="0"/>
              <a:t>：</a:t>
            </a:r>
            <a:r>
              <a:rPr lang="en-US" altLang="zh-CN" smtClean="0"/>
              <a:t>javac</a:t>
            </a:r>
            <a:r>
              <a:rPr lang="zh-CN" altLang="zh-CN" smtClean="0"/>
              <a:t>命令的帮助信息</a:t>
            </a:r>
            <a:endParaRPr lang="en-US" altLang="zh-CN" smtClean="0"/>
          </a:p>
          <a:p>
            <a:pPr lvl="1"/>
            <a:r>
              <a:rPr lang="en-US" altLang="zh-CN" smtClean="0"/>
              <a:t>-d</a:t>
            </a:r>
            <a:r>
              <a:rPr lang="zh-CN" altLang="zh-CN" smtClean="0"/>
              <a:t>：指定生成类文件的目录，格式</a:t>
            </a:r>
            <a:r>
              <a:rPr lang="en-US" altLang="zh-CN" smtClean="0"/>
              <a:t>javac –d &lt;</a:t>
            </a:r>
            <a:r>
              <a:rPr lang="zh-CN" altLang="zh-CN" smtClean="0"/>
              <a:t>目录</a:t>
            </a:r>
            <a:r>
              <a:rPr lang="en-US" altLang="zh-CN" smtClean="0"/>
              <a:t>&gt;</a:t>
            </a:r>
            <a:r>
              <a:rPr lang="zh-CN" altLang="zh-CN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-cp(-classpath)</a:t>
            </a:r>
            <a:r>
              <a:rPr lang="zh-CN" altLang="zh-CN" smtClean="0"/>
              <a:t>：指定查找用户类文件的位置（目录）。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708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</a:t>
            </a:r>
            <a:r>
              <a:rPr lang="zh-CN" altLang="en-US" smtClean="0"/>
              <a:t>命令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zh-CN" smtClean="0"/>
              <a:t>命令是</a:t>
            </a:r>
            <a:r>
              <a:rPr lang="en-US" altLang="zh-CN" smtClean="0"/>
              <a:t>JDK</a:t>
            </a:r>
            <a:r>
              <a:rPr lang="zh-CN" altLang="zh-CN" smtClean="0"/>
              <a:t>中的运行工具，最基本的使用格式是</a:t>
            </a:r>
            <a:r>
              <a:rPr lang="en-US" altLang="zh-CN" smtClean="0"/>
              <a:t>java</a:t>
            </a:r>
            <a:r>
              <a:rPr lang="zh-CN" altLang="zh-CN" smtClean="0"/>
              <a:t>后面直接跟需要运行的类名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zh-CN" smtClean="0"/>
              <a:t>命令中常用的一些参数如下：</a:t>
            </a:r>
          </a:p>
          <a:p>
            <a:pPr lvl="1"/>
            <a:r>
              <a:rPr lang="en-US" altLang="zh-CN" smtClean="0"/>
              <a:t>-help</a:t>
            </a:r>
            <a:r>
              <a:rPr lang="zh-CN" altLang="zh-CN" smtClean="0"/>
              <a:t>：</a:t>
            </a:r>
            <a:r>
              <a:rPr lang="en-US" altLang="zh-CN" smtClean="0"/>
              <a:t>java</a:t>
            </a:r>
            <a:r>
              <a:rPr lang="zh-CN" altLang="zh-CN" smtClean="0"/>
              <a:t>命令的帮助信息。</a:t>
            </a:r>
            <a:endParaRPr lang="en-US" altLang="zh-CN" smtClean="0"/>
          </a:p>
          <a:p>
            <a:pPr lvl="1"/>
            <a:r>
              <a:rPr lang="en-US" altLang="zh-CN" smtClean="0"/>
              <a:t>-D</a:t>
            </a:r>
            <a:r>
              <a:rPr lang="zh-CN" altLang="zh-CN" smtClean="0"/>
              <a:t>：用来设置系统的属性值。</a:t>
            </a:r>
            <a:endParaRPr lang="en-US" altLang="zh-CN" smtClean="0"/>
          </a:p>
          <a:p>
            <a:pPr lvl="1"/>
            <a:r>
              <a:rPr lang="pt-BR" altLang="zh-CN" smtClean="0"/>
              <a:t>-cp(-classpath)</a:t>
            </a:r>
            <a:r>
              <a:rPr lang="zh-CN" altLang="zh-CN" smtClean="0"/>
              <a:t>：指定查找用户类文件的位置（目录）。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96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JDK</a:t>
            </a:r>
            <a:r>
              <a:rPr lang="zh-CN" altLang="en-US" smtClean="0"/>
              <a:t>环境配置中的环境变量</a:t>
            </a:r>
            <a:endParaRPr lang="en-US" altLang="zh-CN" smtClean="0"/>
          </a:p>
          <a:p>
            <a:r>
              <a:rPr lang="en-US" altLang="zh-CN" smtClean="0"/>
              <a:t>Javac 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en-US" altLang="zh-CN" smtClean="0"/>
              <a:t>Java </a:t>
            </a:r>
            <a:r>
              <a:rPr lang="zh-CN" altLang="en-US" smtClean="0"/>
              <a:t>命令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58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552" y="3212976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10247</TotalTime>
  <Words>280</Words>
  <Application>Microsoft Office PowerPoint</Application>
  <PresentationFormat>全屏显示(4:3)</PresentationFormat>
  <Paragraphs>36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2_Default Design</vt:lpstr>
      <vt:lpstr>Javac、java命令的使用</vt:lpstr>
      <vt:lpstr>讲授思路　　　　　　　　　</vt:lpstr>
      <vt:lpstr>JDK环境配置中的环境变量 　　　　　　　　　</vt:lpstr>
      <vt:lpstr>Javac 命令 　　　　　　　　　</vt:lpstr>
      <vt:lpstr>Java 命令  　　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657</cp:revision>
  <dcterms:created xsi:type="dcterms:W3CDTF">2006-10-06T15:46:57Z</dcterms:created>
  <dcterms:modified xsi:type="dcterms:W3CDTF">2014-02-28T00:55:14Z</dcterms:modified>
</cp:coreProperties>
</file>