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27"/>
  </p:notesMasterIdLst>
  <p:handoutMasterIdLst>
    <p:handoutMasterId r:id="rId28"/>
  </p:handoutMasterIdLst>
  <p:sldIdLst>
    <p:sldId id="256" r:id="rId2"/>
    <p:sldId id="375" r:id="rId3"/>
    <p:sldId id="458" r:id="rId4"/>
    <p:sldId id="463" r:id="rId5"/>
    <p:sldId id="476" r:id="rId6"/>
    <p:sldId id="459" r:id="rId7"/>
    <p:sldId id="465" r:id="rId8"/>
    <p:sldId id="466" r:id="rId9"/>
    <p:sldId id="464" r:id="rId10"/>
    <p:sldId id="477" r:id="rId11"/>
    <p:sldId id="460" r:id="rId12"/>
    <p:sldId id="468" r:id="rId13"/>
    <p:sldId id="467" r:id="rId14"/>
    <p:sldId id="470" r:id="rId15"/>
    <p:sldId id="478" r:id="rId16"/>
    <p:sldId id="469" r:id="rId17"/>
    <p:sldId id="461" r:id="rId18"/>
    <p:sldId id="471" r:id="rId19"/>
    <p:sldId id="472" r:id="rId20"/>
    <p:sldId id="479" r:id="rId21"/>
    <p:sldId id="462" r:id="rId22"/>
    <p:sldId id="473" r:id="rId23"/>
    <p:sldId id="475" r:id="rId24"/>
    <p:sldId id="434" r:id="rId25"/>
    <p:sldId id="474" r:id="rId26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33"/>
    <a:srgbClr val="FF9900"/>
    <a:srgbClr val="E4FEDE"/>
    <a:srgbClr val="8BE58F"/>
    <a:srgbClr val="A0FAAF"/>
    <a:srgbClr val="DEFEE6"/>
    <a:srgbClr val="DBF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6" autoAdjust="0"/>
    <p:restoredTop sz="84749" autoAdjust="0"/>
  </p:normalViewPr>
  <p:slideViewPr>
    <p:cSldViewPr>
      <p:cViewPr varScale="1">
        <p:scale>
          <a:sx n="63" d="100"/>
          <a:sy n="63" d="100"/>
        </p:scale>
        <p:origin x="15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90DBEF0-E372-45A7-97EC-0E1C86C5DD3A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79243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3FABFDC-C280-47AA-B968-A57D33E997B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20466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内部类的概念。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内部类的形式。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2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7DCE25DE-84C9-4F6E-B7F6-A2FB3114E1FC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9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内部类的概念。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内部类的形式。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98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内部类的概念。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内部类的形式。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82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内部类的概念。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内部类的形式。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1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内部类的概念。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内部类的形式。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06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内部类的概念。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内部类的形式。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9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31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41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36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6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87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内部类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武永亮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局部内部类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88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endParaRPr lang="en-US" altLang="zh-CN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在方法中定义的内部类称为局部内部类，类似局部变量。</a:t>
            </a:r>
            <a:endParaRPr lang="en-US" altLang="zh-CN" smtClean="0"/>
          </a:p>
          <a:p>
            <a:r>
              <a:rPr lang="zh-CN" altLang="en-US" smtClean="0"/>
              <a:t>局部内部类不能加修饰符</a:t>
            </a:r>
            <a:r>
              <a:rPr lang="en-US" altLang="zh-CN" smtClean="0"/>
              <a:t>public</a:t>
            </a:r>
            <a:r>
              <a:rPr lang="zh-CN" altLang="en-US" smtClean="0"/>
              <a:t>、</a:t>
            </a:r>
            <a:r>
              <a:rPr lang="en-US" altLang="zh-CN" smtClean="0"/>
              <a:t>protected</a:t>
            </a:r>
            <a:r>
              <a:rPr lang="zh-CN" altLang="en-US" smtClean="0"/>
              <a:t>和</a:t>
            </a:r>
            <a:r>
              <a:rPr lang="en-US" altLang="zh-CN" smtClean="0"/>
              <a:t>private</a:t>
            </a:r>
            <a:r>
              <a:rPr lang="zh-CN" altLang="en-US" smtClean="0"/>
              <a:t>，其范围为定义它的代码块。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endParaRPr lang="en-US" altLang="zh-CN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350" y="1268413"/>
            <a:ext cx="8135938" cy="460216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称为外包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方法</a:t>
            </a:r>
            <a:endParaRPr lang="en-US" altLang="zh-CN" dirty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public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void display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定义局部内部类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displayInner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("display inner class");    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}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in = new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in.displayInner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();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	</a:t>
            </a:r>
            <a:endParaRPr lang="en-US" altLang="zh-CN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可以访问外包方法之外的外部类之内的所有成员。还可以访问所在外包方法中的</a:t>
            </a:r>
            <a:r>
              <a:rPr lang="en-US" altLang="zh-CN" smtClean="0"/>
              <a:t>final</a:t>
            </a:r>
            <a:r>
              <a:rPr lang="zh-CN" altLang="en-US" smtClean="0"/>
              <a:t>类型的参数。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举例：</a:t>
            </a:r>
            <a:endParaRPr lang="en-US" altLang="zh-CN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6588" y="1773238"/>
            <a:ext cx="8137525" cy="467995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称为外包方法</a:t>
            </a:r>
            <a:endParaRPr lang="en-US" altLang="zh-CN" dirty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public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void 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display (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final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boolean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isPrint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displayInner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   if(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isPrint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("display inner class");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    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in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in.displayInner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	</a:t>
            </a:r>
            <a:endParaRPr lang="en-US" altLang="zh-CN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局部内部类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88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局部内部类不能声明为接口。</a:t>
            </a:r>
            <a:endParaRPr lang="en-US" altLang="zh-CN" smtClean="0"/>
          </a:p>
          <a:p>
            <a:r>
              <a:rPr lang="zh-CN" altLang="en-US" smtClean="0"/>
              <a:t>要想使用局部内部类时，需要生成外部类对象，通过外部类对象调用外包方法，在方法中才能调用局部内部类。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endParaRPr lang="en-US" altLang="zh-CN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179512" y="1160748"/>
            <a:ext cx="8712968" cy="4965415"/>
          </a:xfrm>
        </p:spPr>
        <p:txBody>
          <a:bodyPr/>
          <a:lstStyle/>
          <a:p>
            <a:r>
              <a:rPr lang="zh-CN" altLang="en-US" smtClean="0"/>
              <a:t>将局部内部类的使用再深入一步。假如只创建这个类的一个对象，就不必对内部类命名了。这种类被称为匿名内部类。</a:t>
            </a:r>
            <a:endParaRPr lang="en-US" altLang="zh-CN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55575" y="2132856"/>
            <a:ext cx="7776095" cy="4375150"/>
          </a:xfrm>
          <a:prstGeom prst="rect">
            <a:avLst/>
          </a:prstGeom>
          <a:solidFill>
            <a:srgbClr val="FFCC99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interface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anonymous{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定义一个接口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void  display();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NoClassName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</a:t>
            </a:r>
            <a:r>
              <a:rPr lang="en-US" altLang="zh-CN">
                <a:solidFill>
                  <a:schemeClr val="tx1"/>
                </a:solidFill>
                <a:latin typeface="Arial" charset="0"/>
                <a:ea typeface="宋体" pitchFamily="2" charset="-122"/>
              </a:rPr>
              <a:t>print</a:t>
            </a:r>
            <a:r>
              <a:rPr lang="en-US" altLang="zh-CN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(){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    anonymous anon = new anonymous (){  //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定义匿名类</a:t>
            </a:r>
            <a:endParaRPr lang="en-US" altLang="zh-CN" dirty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 void  display()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{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(“implement anonymous “);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    }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anon.display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23528" y="1160748"/>
            <a:ext cx="8640960" cy="4965415"/>
          </a:xfrm>
        </p:spPr>
        <p:txBody>
          <a:bodyPr/>
          <a:lstStyle/>
          <a:p>
            <a:r>
              <a:rPr lang="zh-CN" altLang="en-US" smtClean="0"/>
              <a:t>匿名类没有类名，它必须继承一个类或是实现一个接口。不能有显示的</a:t>
            </a:r>
            <a:r>
              <a:rPr lang="en-US" altLang="zh-CN" smtClean="0"/>
              <a:t>extends</a:t>
            </a:r>
            <a:r>
              <a:rPr lang="zh-CN" altLang="en-US" smtClean="0"/>
              <a:t>和</a:t>
            </a:r>
            <a:r>
              <a:rPr lang="en-US" altLang="zh-CN" smtClean="0"/>
              <a:t>implement</a:t>
            </a:r>
            <a:r>
              <a:rPr lang="zh-CN" altLang="en-US" smtClean="0"/>
              <a:t>子句。</a:t>
            </a:r>
            <a:endParaRPr lang="en-US" altLang="zh-CN" smtClean="0"/>
          </a:p>
          <a:p>
            <a:r>
              <a:rPr lang="zh-CN" altLang="en-US" smtClean="0"/>
              <a:t>匿名类不能有构造函数，因为它没有类名。可以通过</a:t>
            </a:r>
            <a:r>
              <a:rPr lang="en-US" altLang="zh-CN" smtClean="0"/>
              <a:t>new</a:t>
            </a:r>
          </a:p>
          <a:p>
            <a:r>
              <a:rPr lang="en-US" altLang="zh-CN" smtClean="0"/>
              <a:t>&lt;</a:t>
            </a:r>
            <a:r>
              <a:rPr lang="zh-CN" altLang="en-US" smtClean="0"/>
              <a:t>父类名</a:t>
            </a:r>
            <a:r>
              <a:rPr lang="en-US" altLang="zh-CN" smtClean="0"/>
              <a:t>&gt;</a:t>
            </a:r>
            <a:r>
              <a:rPr lang="zh-CN" altLang="en-US" smtClean="0"/>
              <a:t>的方法创建对象，匿名类的创建和定义同时进行。</a:t>
            </a:r>
            <a:endParaRPr lang="en-US" altLang="zh-CN" smtClean="0"/>
          </a:p>
          <a:p>
            <a:r>
              <a:rPr lang="zh-CN" altLang="en-US" smtClean="0"/>
              <a:t>匿名类只能一次性的创建其对象。</a:t>
            </a:r>
            <a:endParaRPr lang="en-US" altLang="zh-CN" smtClean="0"/>
          </a:p>
          <a:p>
            <a:r>
              <a:rPr lang="zh-CN" altLang="en-US" smtClean="0"/>
              <a:t>匿名类可以在方法体中，也可以在参数列表中。</a:t>
            </a:r>
            <a:endParaRPr lang="en-US" altLang="zh-CN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r>
              <a:rPr lang="en-US" altLang="zh-CN" smtClean="0"/>
              <a:t>-</a:t>
            </a:r>
            <a:r>
              <a:rPr lang="zh-CN" altLang="en-US" smtClean="0"/>
              <a:t>注意事项</a:t>
            </a:r>
            <a:endParaRPr lang="en-US" altLang="zh-CN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匿名内部类一定是在</a:t>
            </a:r>
            <a:r>
              <a:rPr lang="en-US" altLang="zh-CN" smtClean="0"/>
              <a:t>new</a:t>
            </a:r>
            <a:r>
              <a:rPr lang="zh-CN" altLang="en-US" smtClean="0"/>
              <a:t>的后面其隐含实现一个接口或一个类，没有类名。</a:t>
            </a:r>
            <a:endParaRPr lang="en-US" altLang="zh-CN" smtClean="0"/>
          </a:p>
          <a:p>
            <a:r>
              <a:rPr lang="zh-CN" altLang="en-US" smtClean="0"/>
              <a:t>匿名内部类不能是抽象类。</a:t>
            </a:r>
            <a:endParaRPr lang="en-US" altLang="zh-CN" smtClean="0"/>
          </a:p>
          <a:p>
            <a:r>
              <a:rPr lang="zh-CN" altLang="en-US" smtClean="0"/>
              <a:t>匿名内部类必须实现它的抽象父类或者接口里的所有抽象方法。</a:t>
            </a:r>
            <a:endParaRPr lang="en-US" altLang="zh-CN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r>
              <a:rPr lang="zh-CN" altLang="en-US" dirty="0" smtClean="0"/>
              <a:t>局部内部类</a:t>
            </a:r>
            <a:endParaRPr lang="en-US" altLang="zh-CN" dirty="0" smtClean="0"/>
          </a:p>
          <a:p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r>
              <a:rPr lang="zh-CN" altLang="en-US" dirty="0" smtClean="0"/>
              <a:t>局部内部类</a:t>
            </a:r>
            <a:endParaRPr lang="en-US" altLang="zh-CN" dirty="0" smtClean="0"/>
          </a:p>
          <a:p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静态内部类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8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静态内部类</a:t>
            </a:r>
            <a:endParaRPr lang="en-US" altLang="zh-CN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435280" cy="4965415"/>
          </a:xfrm>
        </p:spPr>
        <p:txBody>
          <a:bodyPr/>
          <a:lstStyle/>
          <a:p>
            <a:r>
              <a:rPr lang="zh-CN" altLang="en-US" smtClean="0"/>
              <a:t>静态内部类定义在类中，在任何方法之外，用</a:t>
            </a:r>
            <a:r>
              <a:rPr lang="en-US" altLang="zh-CN" smtClean="0"/>
              <a:t>static</a:t>
            </a:r>
            <a:r>
              <a:rPr lang="zh-CN" altLang="en-US" smtClean="0"/>
              <a:t>定义。</a:t>
            </a:r>
            <a:endParaRPr lang="en-US" altLang="zh-CN" smtClean="0"/>
          </a:p>
          <a:p>
            <a:r>
              <a:rPr lang="zh-CN" altLang="en-US" smtClean="0"/>
              <a:t>举例：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静态内部类的对象可以直接生成。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07704" y="1742888"/>
            <a:ext cx="6264275" cy="1295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display(){}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protected  static	 class Inner{ }//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静态成员类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97614" y="4077072"/>
            <a:ext cx="6120978" cy="179967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Test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static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mian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Outer.Inner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in = new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Outer.Inner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静态内部类能直接访问外部类的静态成员，不能直接访问外部类的实例成员。</a:t>
            </a:r>
            <a:endParaRPr lang="en-US" altLang="zh-CN" smtClean="0"/>
          </a:p>
          <a:p>
            <a:r>
              <a:rPr lang="zh-CN" altLang="en-US" smtClean="0"/>
              <a:t>静态内部类里面可以定义静态成员，其他内部类不可以。</a:t>
            </a:r>
            <a:endParaRPr lang="en-US" altLang="zh-CN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  <a:p>
            <a:r>
              <a:rPr lang="zh-CN" altLang="en-US" smtClean="0"/>
              <a:t>成员内部类</a:t>
            </a:r>
            <a:endParaRPr lang="en-US" altLang="zh-CN" smtClean="0"/>
          </a:p>
          <a:p>
            <a:r>
              <a:rPr lang="zh-CN" altLang="en-US" smtClean="0"/>
              <a:t>局部内部类</a:t>
            </a:r>
            <a:endParaRPr lang="en-US" altLang="zh-CN" smtClean="0"/>
          </a:p>
          <a:p>
            <a:r>
              <a:rPr lang="zh-CN" altLang="en-US" smtClean="0"/>
              <a:t>匿名内部类</a:t>
            </a:r>
            <a:endParaRPr lang="en-US" altLang="zh-CN" smtClean="0"/>
          </a:p>
          <a:p>
            <a:r>
              <a:rPr lang="zh-CN" altLang="en-US" smtClean="0"/>
              <a:t>静态内部类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98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课后阅读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总结使用内部类的原因。</a:t>
            </a:r>
            <a:endParaRPr lang="en-US" altLang="zh-CN" smtClean="0"/>
          </a:p>
          <a:p>
            <a:r>
              <a:rPr lang="zh-CN" altLang="en-US" smtClean="0"/>
              <a:t>总结内部类的语法、特点。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3568" y="3068960"/>
            <a:ext cx="7362825" cy="582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5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435280" cy="4965415"/>
          </a:xfrm>
        </p:spPr>
        <p:txBody>
          <a:bodyPr/>
          <a:lstStyle/>
          <a:p>
            <a:r>
              <a:rPr lang="zh-CN" altLang="en-US" dirty="0" smtClean="0"/>
              <a:t>内部类（</a:t>
            </a:r>
            <a:r>
              <a:rPr lang="en-US" altLang="zh-CN" dirty="0" smtClean="0"/>
              <a:t>inner class</a:t>
            </a:r>
            <a:r>
              <a:rPr lang="zh-CN" altLang="en-US" dirty="0" smtClean="0"/>
              <a:t>）是定义在另一个类中的类。</a:t>
            </a:r>
            <a:endParaRPr lang="en-US" altLang="zh-CN" dirty="0" smtClean="0"/>
          </a:p>
          <a:p>
            <a:r>
              <a:rPr lang="zh-CN" altLang="en-US" dirty="0" smtClean="0"/>
              <a:t>内部类的特点：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内部类是一种编译时的语法，编译后生成的两个类是独立的两个类。（对于一个名为</a:t>
            </a:r>
            <a:r>
              <a:rPr lang="en-US" altLang="zh-CN" dirty="0" smtClean="0"/>
              <a:t>outer</a:t>
            </a:r>
            <a:r>
              <a:rPr lang="zh-CN" altLang="en-US" dirty="0" smtClean="0"/>
              <a:t>的外部类和其内部定义的名为</a:t>
            </a:r>
            <a:r>
              <a:rPr lang="en-US" altLang="zh-CN" dirty="0" smtClean="0"/>
              <a:t>inner</a:t>
            </a:r>
            <a:r>
              <a:rPr lang="zh-CN" altLang="en-US" dirty="0" smtClean="0"/>
              <a:t>的内部类。编译完成后出现</a:t>
            </a:r>
            <a:r>
              <a:rPr lang="en-US" altLang="zh-CN" dirty="0" err="1" smtClean="0"/>
              <a:t>outer.class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outer$inner.class</a:t>
            </a:r>
            <a:r>
              <a:rPr lang="zh-CN" altLang="en-US" dirty="0" smtClean="0"/>
              <a:t>两类）。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 smtClean="0">
                <a:solidFill>
                  <a:srgbClr val="FF0000"/>
                </a:solidFill>
              </a:rPr>
              <a:t>自由访问外部类</a:t>
            </a:r>
            <a:r>
              <a:rPr lang="zh-CN" altLang="en-US" dirty="0" smtClean="0"/>
              <a:t>的任何成员（包括私有成员），但外部类不能直接访问内部类的成员。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内部类可为静态，可以用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修饰，而外部类只能使用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和缺省的包访问权限。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用内部类定义在外部类中不可访问的属性。这样就在外部类中实现了比外部类的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还要小的访问权限。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内部类的形式：</a:t>
            </a:r>
            <a:endParaRPr lang="en-US" altLang="zh-CN" smtClean="0"/>
          </a:p>
          <a:p>
            <a:pPr lvl="1"/>
            <a:r>
              <a:rPr lang="zh-CN" altLang="en-US" smtClean="0"/>
              <a:t>成员内部类</a:t>
            </a:r>
            <a:endParaRPr lang="en-US" altLang="zh-CN" smtClean="0"/>
          </a:p>
          <a:p>
            <a:pPr lvl="1"/>
            <a:r>
              <a:rPr lang="zh-CN" altLang="en-US" smtClean="0"/>
              <a:t>局部内部类</a:t>
            </a:r>
            <a:endParaRPr lang="en-US" altLang="zh-CN" smtClean="0"/>
          </a:p>
          <a:p>
            <a:pPr lvl="1"/>
            <a:r>
              <a:rPr lang="zh-CN" altLang="en-US" smtClean="0"/>
              <a:t>匿名内部类</a:t>
            </a:r>
            <a:endParaRPr lang="en-US" altLang="zh-CN" smtClean="0"/>
          </a:p>
          <a:p>
            <a:pPr lvl="1"/>
            <a:r>
              <a:rPr lang="zh-CN" altLang="en-US" smtClean="0"/>
              <a:t>静态内部类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成员内部类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局部内部类</a:t>
            </a:r>
            <a:endParaRPr lang="en-US" altLang="zh-CN" dirty="0" smtClean="0"/>
          </a:p>
          <a:p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88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概念</a:t>
            </a:r>
            <a:endParaRPr lang="en-US" altLang="zh-CN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成员内部类：作为外部类的一个成员存在，与外部类的属性、方法并列。内部类和外部类的实例变量可以共存。</a:t>
            </a:r>
            <a:endParaRPr lang="en-US" altLang="zh-CN" dirty="0" smtClean="0"/>
          </a:p>
          <a:p>
            <a:r>
              <a:rPr lang="zh-CN" altLang="en-US" dirty="0" smtClean="0"/>
              <a:t>举例：</a:t>
            </a:r>
          </a:p>
          <a:p>
            <a:endParaRPr lang="zh-CN" alt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31913" y="2708275"/>
            <a:ext cx="6624637" cy="3168650"/>
          </a:xfrm>
          <a:prstGeom prst="rect">
            <a:avLst/>
          </a:prstGeom>
          <a:solidFill>
            <a:srgbClr val="FFCC99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("Outer class");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定义内部类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(){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("Inner class");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创建对象</a:t>
            </a:r>
            <a:endParaRPr lang="en-US" altLang="zh-CN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91264" cy="4965415"/>
          </a:xfrm>
        </p:spPr>
        <p:txBody>
          <a:bodyPr/>
          <a:lstStyle/>
          <a:p>
            <a:r>
              <a:rPr lang="zh-CN" altLang="en-US" dirty="0" smtClean="0"/>
              <a:t>建立内部类对象时应注意：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在外部类的内部</a:t>
            </a:r>
            <a:r>
              <a:rPr lang="zh-CN" altLang="en-US" dirty="0" smtClean="0"/>
              <a:t>可以直接使用</a:t>
            </a:r>
            <a:r>
              <a:rPr lang="en-US" altLang="zh-CN" dirty="0" smtClean="0"/>
              <a:t>inner s=new inner();</a:t>
            </a:r>
            <a:r>
              <a:rPr lang="zh-CN" altLang="en-US" dirty="0" smtClean="0"/>
              <a:t>（因为外部类知道</a:t>
            </a:r>
            <a:r>
              <a:rPr lang="en-US" altLang="zh-CN" dirty="0" smtClean="0"/>
              <a:t>inner</a:t>
            </a:r>
            <a:r>
              <a:rPr lang="zh-CN" altLang="en-US" dirty="0" smtClean="0"/>
              <a:t>是哪个类，所以可以生成对象）。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在外部类的外部</a:t>
            </a:r>
            <a:r>
              <a:rPr lang="zh-CN" altLang="en-US" dirty="0" smtClean="0"/>
              <a:t>，要生成（</a:t>
            </a:r>
            <a:r>
              <a:rPr lang="en-US" altLang="zh-CN" dirty="0" smtClean="0"/>
              <a:t>new</a:t>
            </a:r>
            <a:r>
              <a:rPr lang="zh-CN" altLang="en-US" dirty="0" smtClean="0"/>
              <a:t>）一个内部类对象，需要首先建立一个外部类对象（外部类可用），然后在生成一个内部类对象。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创建对象</a:t>
            </a:r>
            <a:endParaRPr lang="en-US" altLang="zh-CN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举例：</a:t>
            </a:r>
          </a:p>
          <a:p>
            <a:endParaRPr lang="zh-CN" alt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9388" y="2073275"/>
            <a:ext cx="8799512" cy="374491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public class Test{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outer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创建内部类对象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</a:t>
            </a:r>
            <a:r>
              <a:rPr lang="en-US" altLang="zh-CN" dirty="0" err="1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OuterClass.InnerClass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 =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outer.new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或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OuterClass.InnerClass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 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().new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访问</a:t>
            </a:r>
            <a:endParaRPr lang="en-US" altLang="zh-CN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在内部类中访问内部类变量：</a:t>
            </a:r>
            <a:r>
              <a:rPr lang="en-US" altLang="zh-CN" dirty="0" smtClean="0"/>
              <a:t>this.</a:t>
            </a:r>
            <a:r>
              <a:rPr lang="zh-CN" altLang="en-US" dirty="0" smtClean="0"/>
              <a:t>属性。</a:t>
            </a:r>
          </a:p>
          <a:p>
            <a:r>
              <a:rPr lang="zh-CN" altLang="en-US" dirty="0" smtClean="0"/>
              <a:t>内部类作为外部类的成员，可以访问外部类的私有成员或属性。访问方式：外部类名</a:t>
            </a:r>
            <a:r>
              <a:rPr lang="en-US" altLang="zh-CN" dirty="0" smtClean="0"/>
              <a:t>.this.</a:t>
            </a:r>
            <a:r>
              <a:rPr lang="zh-CN" altLang="en-US" dirty="0" smtClean="0"/>
              <a:t>属性。</a:t>
            </a:r>
          </a:p>
          <a:p>
            <a:r>
              <a:rPr lang="zh-CN" altLang="en-US" dirty="0" smtClean="0"/>
              <a:t>在外部类的外部访问内部类，内部类的对象</a:t>
            </a:r>
            <a:r>
              <a:rPr lang="en-US" altLang="zh-CN" dirty="0" smtClean="0"/>
              <a:t>.</a:t>
            </a:r>
            <a:r>
              <a:rPr lang="zh-CN" altLang="en-US" dirty="0" smtClean="0"/>
              <a:t>对象名。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12113</TotalTime>
  <Words>997</Words>
  <Application>Microsoft Office PowerPoint</Application>
  <PresentationFormat>全屏显示(4:3)</PresentationFormat>
  <Paragraphs>196</Paragraphs>
  <Slides>25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华文新魏</vt:lpstr>
      <vt:lpstr>宋体</vt:lpstr>
      <vt:lpstr>微软雅黑</vt:lpstr>
      <vt:lpstr>Arial</vt:lpstr>
      <vt:lpstr>3_Default Design</vt:lpstr>
      <vt:lpstr>内部类</vt:lpstr>
      <vt:lpstr>讲授思路　　　　　　　　　</vt:lpstr>
      <vt:lpstr>概述</vt:lpstr>
      <vt:lpstr>概述</vt:lpstr>
      <vt:lpstr>讲授思路　　　　　　　　　</vt:lpstr>
      <vt:lpstr>成员内部类-概念</vt:lpstr>
      <vt:lpstr>成员内部类-创建对象</vt:lpstr>
      <vt:lpstr>成员内部类-创建对象</vt:lpstr>
      <vt:lpstr>成员内部类-访问</vt:lpstr>
      <vt:lpstr>讲授思路　　　　　　　　　</vt:lpstr>
      <vt:lpstr>局部内部类</vt:lpstr>
      <vt:lpstr>局部内部类</vt:lpstr>
      <vt:lpstr>局部内部类-特点</vt:lpstr>
      <vt:lpstr>局部内部类-特点</vt:lpstr>
      <vt:lpstr>讲授思路　　　　　　　　　</vt:lpstr>
      <vt:lpstr>局部内部类-特点</vt:lpstr>
      <vt:lpstr>匿名内部类</vt:lpstr>
      <vt:lpstr>匿名内部类-特点</vt:lpstr>
      <vt:lpstr>匿名内部类-注意事项</vt:lpstr>
      <vt:lpstr>讲授思路　　　　　　　　　</vt:lpstr>
      <vt:lpstr>静态内部类</vt:lpstr>
      <vt:lpstr>静态内部类-特点</vt:lpstr>
      <vt:lpstr>总结　　　　　　　　　</vt:lpstr>
      <vt:lpstr>课后阅读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adice</cp:lastModifiedBy>
  <cp:revision>757</cp:revision>
  <dcterms:created xsi:type="dcterms:W3CDTF">2006-10-06T15:46:57Z</dcterms:created>
  <dcterms:modified xsi:type="dcterms:W3CDTF">2016-03-21T07:34:36Z</dcterms:modified>
</cp:coreProperties>
</file>