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7"/>
  </p:notesMasterIdLst>
  <p:sldIdLst>
    <p:sldId id="256" r:id="rId2"/>
    <p:sldId id="667" r:id="rId3"/>
    <p:sldId id="687" r:id="rId4"/>
    <p:sldId id="688" r:id="rId5"/>
    <p:sldId id="690" r:id="rId6"/>
    <p:sldId id="689" r:id="rId7"/>
    <p:sldId id="681" r:id="rId8"/>
    <p:sldId id="691" r:id="rId9"/>
    <p:sldId id="692" r:id="rId10"/>
    <p:sldId id="694" r:id="rId11"/>
    <p:sldId id="696" r:id="rId12"/>
    <p:sldId id="695" r:id="rId13"/>
    <p:sldId id="697" r:id="rId14"/>
    <p:sldId id="698" r:id="rId15"/>
    <p:sldId id="699" r:id="rId16"/>
    <p:sldId id="700" r:id="rId17"/>
    <p:sldId id="701" r:id="rId18"/>
    <p:sldId id="693" r:id="rId19"/>
    <p:sldId id="702" r:id="rId20"/>
    <p:sldId id="703" r:id="rId21"/>
    <p:sldId id="704" r:id="rId22"/>
    <p:sldId id="705" r:id="rId23"/>
    <p:sldId id="706" r:id="rId24"/>
    <p:sldId id="680" r:id="rId25"/>
    <p:sldId id="618" r:id="rId2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56" d="100"/>
          <a:sy n="56" d="100"/>
        </p:scale>
        <p:origin x="952" y="56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83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0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Static</a:t>
            </a:r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李玮玮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仅在该类被加载时执行一次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07347"/>
            <a:ext cx="5544616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15;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c</a:t>
            </a:r>
            <a:r>
              <a:rPr lang="en-US" altLang="zh-C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2204864"/>
            <a:ext cx="6606480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Value3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Value3(10);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此即为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块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Value3(27);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Value3(15);</a:t>
            </a:r>
          </a:p>
          <a:p>
            <a:pPr lvl="2"/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 v2.c="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仅在该类被加载时执行一次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755576" y="2348880"/>
            <a:ext cx="7931224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Test2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Count2();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.inc();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"Count2.v1.c="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v1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 Count2.v2.c="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Count2.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v2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Count2.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prt(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ct.v.c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6287728" cy="3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static{</a:t>
            </a:r>
            <a:r>
              <a:rPr lang="zh-CN" altLang="en-US" dirty="0"/>
              <a:t>后面跟着一段代码，这是用来进行显式的静态变量初始化，这段代码只会初始化一次，且在类被第一次装载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类的静态代码块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类的构造方法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类的构造方法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827584" y="1772816"/>
            <a:ext cx="6768752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899592" y="1442852"/>
            <a:ext cx="691276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FatherClass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static"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childNum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1844824"/>
            <a:ext cx="64807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StaticExtendsCode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179538"/>
            <a:ext cx="4176464" cy="17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/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个外部类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</a:t>
            </a:r>
            <a:endParaRPr lang="en-US" altLang="zh-CN" dirty="0" smtClean="0"/>
          </a:p>
          <a:p>
            <a:pPr lvl="1"/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/>
              <a:t>对于方法，表示不可覆盖，并且可以通过类名直接访问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）加载类时，就会执行该代码块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对于实例变量，没创建一个实例，就会为实例变量分配一次内存，实例变量可以在内存中有多个拷贝，互不影响（灵活）。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  <a:endParaRPr lang="en-US" altLang="zh-CN" smtClean="0"/>
          </a:p>
          <a:p>
            <a:r>
              <a:rPr lang="zh-CN" altLang="en-US" smtClean="0"/>
              <a:t>多态的实现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/>
            <a:r>
              <a:rPr lang="en-US" altLang="zh-CN" dirty="0" smtClean="0"/>
              <a:t> }</a:t>
            </a:r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/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/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</a:p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187624" y="1772816"/>
            <a:ext cx="6624736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Simple 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go()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.println</a:t>
            </a:r>
            <a:r>
              <a:rPr lang="en-US" altLang="zh-CN" dirty="0"/>
              <a:t>("Welcome");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class</a:t>
            </a:r>
            <a:r>
              <a:rPr lang="en-US" altLang="zh-CN" dirty="0"/>
              <a:t> </a:t>
            </a:r>
            <a:r>
              <a:rPr lang="en-US" altLang="zh-CN" dirty="0" err="1" smtClean="0"/>
              <a:t>SimpleTest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Simple.</a:t>
            </a:r>
            <a:r>
              <a:rPr lang="en-US" altLang="zh-CN" i="1" dirty="0" err="1" smtClean="0"/>
              <a:t>go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静态变量</a:t>
            </a:r>
            <a:endParaRPr lang="en-US" altLang="zh-CN" dirty="0" smtClean="0">
              <a:sym typeface="Arial" charset="0"/>
            </a:endParaRPr>
          </a:p>
          <a:p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9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变量的拷贝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在类装载时，只分配一块存储空间，所有此类的对象都可以操控此块</a:t>
            </a:r>
            <a:r>
              <a:rPr lang="zh-CN" altLang="en-US" dirty="0" smtClean="0"/>
              <a:t>存储空间（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修饰的除外）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457200" y="1160748"/>
            <a:ext cx="339472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class</a:t>
            </a:r>
            <a:r>
              <a:rPr lang="en-US" altLang="zh-CN" dirty="0"/>
              <a:t> Value {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static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</a:t>
            </a:r>
            <a:r>
              <a:rPr lang="en-US" altLang="zh-CN" dirty="0"/>
              <a:t> = 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  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inc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</a:t>
            </a:r>
            <a:r>
              <a:rPr lang="en-US" altLang="zh-CN" i="1" dirty="0" err="1" smtClean="0"/>
              <a:t>c</a:t>
            </a:r>
            <a:r>
              <a:rPr lang="en-US" altLang="zh-CN" dirty="0" err="1"/>
              <a:t>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090412" y="1160748"/>
            <a:ext cx="45860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class</a:t>
            </a:r>
            <a:r>
              <a:rPr lang="en-US" altLang="zh-CN" dirty="0"/>
              <a:t> Count2 {</a:t>
            </a:r>
          </a:p>
          <a:p>
            <a:r>
              <a:rPr lang="en-US" altLang="zh-CN" dirty="0"/>
              <a:t>     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prt</a:t>
            </a:r>
            <a:r>
              <a:rPr lang="en-US" altLang="zh-CN" dirty="0"/>
              <a:t>(String s) {</a:t>
            </a:r>
          </a:p>
          <a:p>
            <a:r>
              <a:rPr lang="en-US" altLang="zh-CN" dirty="0"/>
              <a:t>       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</a:t>
            </a:r>
            <a:r>
              <a:rPr lang="en-US" altLang="zh-CN" dirty="0" err="1" smtClean="0"/>
              <a:t>.print</a:t>
            </a:r>
            <a:r>
              <a:rPr lang="en-US" altLang="zh-CN" dirty="0" smtClean="0"/>
              <a:t>(s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6876" y="3243756"/>
            <a:ext cx="8229600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b="1" dirty="0" smtClean="0"/>
              <a:t> class </a:t>
            </a:r>
            <a:r>
              <a:rPr lang="en-US" altLang="zh-CN" dirty="0"/>
              <a:t>Test{</a:t>
            </a:r>
          </a:p>
          <a:p>
            <a:pPr lvl="1"/>
            <a:r>
              <a:rPr lang="en-US" altLang="zh-CN" b="1" dirty="0" smtClean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2"/>
            <a:r>
              <a:rPr lang="en-US" altLang="zh-CN" dirty="0"/>
              <a:t>Value v1, v2;</a:t>
            </a:r>
          </a:p>
          <a:p>
            <a:pPr lvl="2"/>
            <a:r>
              <a:rPr lang="en-US" altLang="zh-CN" dirty="0"/>
              <a:t>v1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v2 = </a:t>
            </a:r>
            <a:r>
              <a:rPr lang="en-US" altLang="zh-CN" b="1" dirty="0"/>
              <a:t>new Value();</a:t>
            </a:r>
          </a:p>
          <a:p>
            <a:pPr lvl="2"/>
            <a:r>
              <a:rPr lang="en-US" altLang="zh-CN" dirty="0"/>
              <a:t>Count </a:t>
            </a:r>
            <a:r>
              <a:rPr lang="en-US" altLang="zh-CN" dirty="0" err="1"/>
              <a:t>count</a:t>
            </a:r>
            <a:r>
              <a:rPr lang="en-US" altLang="zh-CN" dirty="0"/>
              <a:t> = </a:t>
            </a:r>
            <a:r>
              <a:rPr lang="en-US" altLang="zh-CN" b="1" dirty="0"/>
              <a:t>new Count();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("v1.c=" + v1.c + "  v2.c=" + v2.c);</a:t>
            </a:r>
          </a:p>
          <a:p>
            <a:pPr lvl="2"/>
            <a:r>
              <a:rPr lang="en-US" altLang="zh-CN" dirty="0"/>
              <a:t>v1.</a:t>
            </a:r>
            <a:r>
              <a:rPr lang="en-US" altLang="zh-CN" i="1" dirty="0"/>
              <a:t>inc();</a:t>
            </a:r>
          </a:p>
          <a:p>
            <a:pPr lvl="2"/>
            <a:r>
              <a:rPr lang="en-US" altLang="zh-CN" dirty="0" err="1"/>
              <a:t>count.</a:t>
            </a:r>
            <a:r>
              <a:rPr lang="en-US" altLang="zh-CN" i="1" dirty="0" err="1"/>
              <a:t>prt</a:t>
            </a:r>
            <a:r>
              <a:rPr lang="en-US" altLang="zh-CN" i="1" dirty="0"/>
              <a:t>(" v1.c=" + v1.c + "  </a:t>
            </a:r>
            <a:r>
              <a:rPr lang="en-US" altLang="zh-CN" i="1" dirty="0" err="1"/>
              <a:t>Value.c</a:t>
            </a:r>
            <a:r>
              <a:rPr lang="en-US" altLang="zh-CN" i="1" dirty="0"/>
              <a:t>=" + </a:t>
            </a:r>
            <a:r>
              <a:rPr lang="en-US" altLang="zh-CN" i="1" dirty="0" err="1"/>
              <a:t>Value.c</a:t>
            </a:r>
            <a:r>
              <a:rPr lang="en-US" altLang="zh-CN" i="1" dirty="0" smtClean="0"/>
              <a:t>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静态变量值一旦改变，所有类的对象均共享改变</a:t>
            </a:r>
            <a:endParaRPr lang="zh-CN" altLang="en-US" dirty="0" smtClean="0"/>
          </a:p>
        </p:txBody>
      </p:sp>
      <p:sp>
        <p:nvSpPr>
          <p:cNvPr id="2" name="爆炸形 1 1"/>
          <p:cNvSpPr/>
          <p:nvPr/>
        </p:nvSpPr>
        <p:spPr bwMode="auto">
          <a:xfrm>
            <a:off x="1619672" y="2597771"/>
            <a:ext cx="6120680" cy="352839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ea typeface="宋体" pitchFamily="2" charset="-122"/>
              </a:rPr>
              <a:t>牵一发而动全身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1020</Words>
  <Application>Microsoft Office PowerPoint</Application>
  <PresentationFormat>全屏显示(4:3)</PresentationFormat>
  <Paragraphs>211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Consolas</vt:lpstr>
      <vt:lpstr>3_Default Design</vt:lpstr>
      <vt:lpstr>Static修饰符 </vt:lpstr>
      <vt:lpstr>讲授思路　　　　　　　　　</vt:lpstr>
      <vt:lpstr>静态方法</vt:lpstr>
      <vt:lpstr>静态方法</vt:lpstr>
      <vt:lpstr>静态方法</vt:lpstr>
      <vt:lpstr>讲授思路　　　　　　　　　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讲授思路　　　　　　　　　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123</cp:revision>
  <dcterms:modified xsi:type="dcterms:W3CDTF">2017-03-24T02:15:53Z</dcterms:modified>
</cp:coreProperties>
</file>