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34"/>
  </p:notesMasterIdLst>
  <p:sldIdLst>
    <p:sldId id="773" r:id="rId2"/>
    <p:sldId id="868" r:id="rId3"/>
    <p:sldId id="831" r:id="rId4"/>
    <p:sldId id="832" r:id="rId5"/>
    <p:sldId id="867" r:id="rId6"/>
    <p:sldId id="869" r:id="rId7"/>
    <p:sldId id="885" r:id="rId8"/>
    <p:sldId id="866" r:id="rId9"/>
    <p:sldId id="870" r:id="rId10"/>
    <p:sldId id="856" r:id="rId11"/>
    <p:sldId id="857" r:id="rId12"/>
    <p:sldId id="858" r:id="rId13"/>
    <p:sldId id="859" r:id="rId14"/>
    <p:sldId id="860" r:id="rId15"/>
    <p:sldId id="884" r:id="rId16"/>
    <p:sldId id="886" r:id="rId17"/>
    <p:sldId id="883" r:id="rId18"/>
    <p:sldId id="862" r:id="rId19"/>
    <p:sldId id="863" r:id="rId20"/>
    <p:sldId id="874" r:id="rId21"/>
    <p:sldId id="864" r:id="rId22"/>
    <p:sldId id="871" r:id="rId23"/>
    <p:sldId id="850" r:id="rId24"/>
    <p:sldId id="852" r:id="rId25"/>
    <p:sldId id="875" r:id="rId26"/>
    <p:sldId id="878" r:id="rId27"/>
    <p:sldId id="880" r:id="rId28"/>
    <p:sldId id="879" r:id="rId29"/>
    <p:sldId id="881" r:id="rId30"/>
    <p:sldId id="872" r:id="rId31"/>
    <p:sldId id="843" r:id="rId32"/>
    <p:sldId id="794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573C"/>
    <a:srgbClr val="DCCEE8"/>
    <a:srgbClr val="789D01"/>
    <a:srgbClr val="326426"/>
    <a:srgbClr val="009900"/>
    <a:srgbClr val="D4CB54"/>
    <a:srgbClr val="E4DE94"/>
    <a:srgbClr val="DBC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03" autoAdjust="0"/>
  </p:normalViewPr>
  <p:slideViewPr>
    <p:cSldViewPr snapToObjects="1">
      <p:cViewPr varScale="1">
        <p:scale>
          <a:sx n="63" d="100"/>
          <a:sy n="63" d="100"/>
        </p:scale>
        <p:origin x="-996" y="-108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F8CE5-9657-4327-A563-D15BBCC253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A449EE-4F10-444E-864E-1F8F30F4CF17}">
      <dgm:prSet phldrT="[文本]"/>
      <dgm:spPr/>
      <dgm:t>
        <a:bodyPr/>
        <a:lstStyle/>
        <a:p>
          <a:r>
            <a:rPr lang="zh-CN" altLang="en-US" dirty="0" smtClean="0"/>
            <a:t>获取节点对象</a:t>
          </a:r>
          <a:endParaRPr lang="zh-CN" altLang="en-US" dirty="0"/>
        </a:p>
      </dgm:t>
    </dgm:pt>
    <dgm:pt modelId="{5241CFC3-2D3E-4F76-ABA0-B05962602B6C}" type="parTrans" cxnId="{1FC0EE0B-8840-4B9B-8563-6D67EF2D494A}">
      <dgm:prSet/>
      <dgm:spPr/>
      <dgm:t>
        <a:bodyPr/>
        <a:lstStyle/>
        <a:p>
          <a:endParaRPr lang="zh-CN" altLang="en-US"/>
        </a:p>
      </dgm:t>
    </dgm:pt>
    <dgm:pt modelId="{509280C3-A4E3-45B0-AA3C-03C96CB3BE9F}" type="sibTrans" cxnId="{1FC0EE0B-8840-4B9B-8563-6D67EF2D494A}">
      <dgm:prSet/>
      <dgm:spPr/>
      <dgm:t>
        <a:bodyPr/>
        <a:lstStyle/>
        <a:p>
          <a:endParaRPr lang="zh-CN" altLang="en-US"/>
        </a:p>
      </dgm:t>
    </dgm:pt>
    <dgm:pt modelId="{1D2F2222-5034-43A8-B1B9-596705872C29}">
      <dgm:prSet phldrT="[文本]"/>
      <dgm:spPr/>
      <dgm:t>
        <a:bodyPr/>
        <a:lstStyle/>
        <a:p>
          <a:r>
            <a:rPr lang="zh-CN" altLang="en-US" dirty="0" smtClean="0"/>
            <a:t>操作节点对象</a:t>
          </a:r>
          <a:endParaRPr lang="zh-CN" altLang="en-US" dirty="0"/>
        </a:p>
      </dgm:t>
    </dgm:pt>
    <dgm:pt modelId="{F4C303D4-3D03-4CB6-B745-30D6501EBF01}" type="parTrans" cxnId="{333EDD5B-4E86-4CB8-835A-45D69EDE51D6}">
      <dgm:prSet/>
      <dgm:spPr/>
      <dgm:t>
        <a:bodyPr/>
        <a:lstStyle/>
        <a:p>
          <a:endParaRPr lang="zh-CN" altLang="en-US"/>
        </a:p>
      </dgm:t>
    </dgm:pt>
    <dgm:pt modelId="{CD8B7C2E-8CDA-470D-BB04-7AA87B15A530}" type="sibTrans" cxnId="{333EDD5B-4E86-4CB8-835A-45D69EDE51D6}">
      <dgm:prSet/>
      <dgm:spPr/>
      <dgm:t>
        <a:bodyPr/>
        <a:lstStyle/>
        <a:p>
          <a:endParaRPr lang="zh-CN" altLang="en-US"/>
        </a:p>
      </dgm:t>
    </dgm:pt>
    <dgm:pt modelId="{006F1E20-39A3-44F6-BA40-B284E73A8D49}">
      <dgm:prSet phldrT="[文本]"/>
      <dgm:spPr/>
      <dgm:t>
        <a:bodyPr/>
        <a:lstStyle/>
        <a:p>
          <a:r>
            <a:rPr lang="zh-CN" altLang="en-US" smtClean="0"/>
            <a:t>绑定事件及函数</a:t>
          </a:r>
          <a:endParaRPr lang="zh-CN" altLang="en-US" dirty="0"/>
        </a:p>
      </dgm:t>
    </dgm:pt>
    <dgm:pt modelId="{035889EF-229B-4813-BB5D-FD2F69BF74C0}" type="parTrans" cxnId="{DA6210BE-2836-4008-B33D-E7C86AA130CB}">
      <dgm:prSet/>
      <dgm:spPr/>
      <dgm:t>
        <a:bodyPr/>
        <a:lstStyle/>
        <a:p>
          <a:endParaRPr lang="zh-CN" altLang="en-US"/>
        </a:p>
      </dgm:t>
    </dgm:pt>
    <dgm:pt modelId="{0A5680E6-93D9-4644-A5FD-A7F999AE192E}" type="sibTrans" cxnId="{DA6210BE-2836-4008-B33D-E7C86AA130CB}">
      <dgm:prSet/>
      <dgm:spPr/>
      <dgm:t>
        <a:bodyPr/>
        <a:lstStyle/>
        <a:p>
          <a:endParaRPr lang="zh-CN" altLang="en-US"/>
        </a:p>
      </dgm:t>
    </dgm:pt>
    <dgm:pt modelId="{288D1049-8CDE-4B94-897C-46BAC8FEA700}" type="pres">
      <dgm:prSet presAssocID="{4CDF8CE5-9657-4327-A563-D15BBCC253D8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DB313D-6F1A-433B-AD97-A0250C9B48DB}" type="pres">
      <dgm:prSet presAssocID="{4CDF8CE5-9657-4327-A563-D15BBCC253D8}" presName="arrow" presStyleLbl="bgShp" presStyleIdx="0" presStyleCnt="1"/>
      <dgm:spPr/>
    </dgm:pt>
    <dgm:pt modelId="{8DB84532-D9C3-4100-BE95-FA6B61A0377F}" type="pres">
      <dgm:prSet presAssocID="{4CDF8CE5-9657-4327-A563-D15BBCC253D8}" presName="linearProcess" presStyleCnt="0"/>
      <dgm:spPr/>
    </dgm:pt>
    <dgm:pt modelId="{516196E6-07F6-4E8F-8C99-8FC250798700}" type="pres">
      <dgm:prSet presAssocID="{3EA449EE-4F10-444E-864E-1F8F30F4CF1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A3EFA-388E-45A6-99CC-C77146A85ED6}" type="pres">
      <dgm:prSet presAssocID="{509280C3-A4E3-45B0-AA3C-03C96CB3BE9F}" presName="sibTrans" presStyleCnt="0"/>
      <dgm:spPr/>
    </dgm:pt>
    <dgm:pt modelId="{8FCF7D97-7E57-4934-8331-B581FC06C9DF}" type="pres">
      <dgm:prSet presAssocID="{006F1E20-39A3-44F6-BA40-B284E73A8D4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DCC99F-6291-41EC-984D-A54B0EA379F9}" type="pres">
      <dgm:prSet presAssocID="{0A5680E6-93D9-4644-A5FD-A7F999AE192E}" presName="sibTrans" presStyleCnt="0"/>
      <dgm:spPr/>
    </dgm:pt>
    <dgm:pt modelId="{0A6CD4BD-D33D-4471-BDB3-F552C0F97DFD}" type="pres">
      <dgm:prSet presAssocID="{1D2F2222-5034-43A8-B1B9-596705872C2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02BFF6-33BA-40F3-BC62-D8BA1E781CDA}" type="presOf" srcId="{4CDF8CE5-9657-4327-A563-D15BBCC253D8}" destId="{288D1049-8CDE-4B94-897C-46BAC8FEA700}" srcOrd="0" destOrd="0" presId="urn:microsoft.com/office/officeart/2005/8/layout/hProcess9"/>
    <dgm:cxn modelId="{4C9EC462-2940-4D97-84B7-AE4C8514AF84}" type="presOf" srcId="{3EA449EE-4F10-444E-864E-1F8F30F4CF17}" destId="{516196E6-07F6-4E8F-8C99-8FC250798700}" srcOrd="0" destOrd="0" presId="urn:microsoft.com/office/officeart/2005/8/layout/hProcess9"/>
    <dgm:cxn modelId="{1FC0EE0B-8840-4B9B-8563-6D67EF2D494A}" srcId="{4CDF8CE5-9657-4327-A563-D15BBCC253D8}" destId="{3EA449EE-4F10-444E-864E-1F8F30F4CF17}" srcOrd="0" destOrd="0" parTransId="{5241CFC3-2D3E-4F76-ABA0-B05962602B6C}" sibTransId="{509280C3-A4E3-45B0-AA3C-03C96CB3BE9F}"/>
    <dgm:cxn modelId="{8B1276F0-0474-4B1B-996A-337CE2EE975D}" type="presOf" srcId="{006F1E20-39A3-44F6-BA40-B284E73A8D49}" destId="{8FCF7D97-7E57-4934-8331-B581FC06C9DF}" srcOrd="0" destOrd="0" presId="urn:microsoft.com/office/officeart/2005/8/layout/hProcess9"/>
    <dgm:cxn modelId="{C3B6C0B0-9B22-4683-9AAB-19A099775349}" type="presOf" srcId="{1D2F2222-5034-43A8-B1B9-596705872C29}" destId="{0A6CD4BD-D33D-4471-BDB3-F552C0F97DFD}" srcOrd="0" destOrd="0" presId="urn:microsoft.com/office/officeart/2005/8/layout/hProcess9"/>
    <dgm:cxn modelId="{DA6210BE-2836-4008-B33D-E7C86AA130CB}" srcId="{4CDF8CE5-9657-4327-A563-D15BBCC253D8}" destId="{006F1E20-39A3-44F6-BA40-B284E73A8D49}" srcOrd="1" destOrd="0" parTransId="{035889EF-229B-4813-BB5D-FD2F69BF74C0}" sibTransId="{0A5680E6-93D9-4644-A5FD-A7F999AE192E}"/>
    <dgm:cxn modelId="{333EDD5B-4E86-4CB8-835A-45D69EDE51D6}" srcId="{4CDF8CE5-9657-4327-A563-D15BBCC253D8}" destId="{1D2F2222-5034-43A8-B1B9-596705872C29}" srcOrd="2" destOrd="0" parTransId="{F4C303D4-3D03-4CB6-B745-30D6501EBF01}" sibTransId="{CD8B7C2E-8CDA-470D-BB04-7AA87B15A530}"/>
    <dgm:cxn modelId="{8CF5A859-C728-4F1D-80E3-A19CACBAFD7E}" type="presParOf" srcId="{288D1049-8CDE-4B94-897C-46BAC8FEA700}" destId="{EFDB313D-6F1A-433B-AD97-A0250C9B48DB}" srcOrd="0" destOrd="0" presId="urn:microsoft.com/office/officeart/2005/8/layout/hProcess9"/>
    <dgm:cxn modelId="{43030672-85EB-498B-BC89-2FD05F60D5CE}" type="presParOf" srcId="{288D1049-8CDE-4B94-897C-46BAC8FEA700}" destId="{8DB84532-D9C3-4100-BE95-FA6B61A0377F}" srcOrd="1" destOrd="0" presId="urn:microsoft.com/office/officeart/2005/8/layout/hProcess9"/>
    <dgm:cxn modelId="{0415407C-266C-4B8C-9B34-5E748A17E8A5}" type="presParOf" srcId="{8DB84532-D9C3-4100-BE95-FA6B61A0377F}" destId="{516196E6-07F6-4E8F-8C99-8FC250798700}" srcOrd="0" destOrd="0" presId="urn:microsoft.com/office/officeart/2005/8/layout/hProcess9"/>
    <dgm:cxn modelId="{C125B1C1-F96C-486D-A6AA-7948F38F2159}" type="presParOf" srcId="{8DB84532-D9C3-4100-BE95-FA6B61A0377F}" destId="{5C4A3EFA-388E-45A6-99CC-C77146A85ED6}" srcOrd="1" destOrd="0" presId="urn:microsoft.com/office/officeart/2005/8/layout/hProcess9"/>
    <dgm:cxn modelId="{4D0CB015-99E2-45CF-B025-0DFC67B2B544}" type="presParOf" srcId="{8DB84532-D9C3-4100-BE95-FA6B61A0377F}" destId="{8FCF7D97-7E57-4934-8331-B581FC06C9DF}" srcOrd="2" destOrd="0" presId="urn:microsoft.com/office/officeart/2005/8/layout/hProcess9"/>
    <dgm:cxn modelId="{D51265AE-9DAD-40C6-AE5C-79D611F3C793}" type="presParOf" srcId="{8DB84532-D9C3-4100-BE95-FA6B61A0377F}" destId="{65DCC99F-6291-41EC-984D-A54B0EA379F9}" srcOrd="3" destOrd="0" presId="urn:microsoft.com/office/officeart/2005/8/layout/hProcess9"/>
    <dgm:cxn modelId="{80A3BF10-0705-42C7-97C9-87E7355025B4}" type="presParOf" srcId="{8DB84532-D9C3-4100-BE95-FA6B61A0377F}" destId="{0A6CD4BD-D33D-4471-BDB3-F552C0F97DF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48359-8A72-4CB5-96E9-F45907FF3B58}" type="doc">
      <dgm:prSet loTypeId="urn:microsoft.com/office/officeart/2005/8/layout/radial1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5088216A-0543-438B-996C-7C7B51E7873E}">
      <dgm:prSet phldrT="[文本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dirty="0" smtClean="0">
              <a:solidFill>
                <a:srgbClr val="FF0000"/>
              </a:solidFill>
            </a:rPr>
            <a:t>选择器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9223AD15-3E5E-4438-8ED0-710E9DB00089}" type="par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EE2C7C18-6BEC-475D-A349-12EBAD82A9F6}" type="sib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3B941C8F-24D1-49E0-8339-0A0A1761E1C5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dirty="0" smtClean="0"/>
            <a:t>基本选择器</a:t>
          </a:r>
          <a:endParaRPr lang="zh-CN" altLang="en-US" sz="2400" dirty="0"/>
        </a:p>
      </dgm:t>
    </dgm:pt>
    <dgm:pt modelId="{4D5C0585-6CD1-4E99-8804-92DBAD88803E}" type="par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93E434C4-F725-41C0-9345-C3B88826FC16}" type="sib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01BC3744-3794-4407-AC5E-DB029F0EC1E4}">
      <dgm:prSet phldrT="[文本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sz="2400" dirty="0" smtClean="0"/>
            <a:t>过滤选择器</a:t>
          </a:r>
          <a:endParaRPr lang="zh-CN" altLang="en-US" sz="2400" dirty="0"/>
        </a:p>
      </dgm:t>
    </dgm:pt>
    <dgm:pt modelId="{8D173056-3D05-4FF1-89FB-20888F31BAA3}" type="parTrans" cxnId="{36C74899-6315-4623-BEE4-1023AC197A9E}">
      <dgm:prSet/>
      <dgm:spPr/>
      <dgm:t>
        <a:bodyPr/>
        <a:lstStyle/>
        <a:p>
          <a:endParaRPr lang="zh-CN" altLang="en-US"/>
        </a:p>
      </dgm:t>
    </dgm:pt>
    <dgm:pt modelId="{DEF79033-F3C1-4D0A-B335-F304E55A0757}" type="sibTrans" cxnId="{36C74899-6315-4623-BEE4-1023AC197A9E}">
      <dgm:prSet/>
      <dgm:spPr/>
      <dgm:t>
        <a:bodyPr/>
        <a:lstStyle/>
        <a:p>
          <a:endParaRPr lang="zh-CN" altLang="en-US"/>
        </a:p>
      </dgm:t>
    </dgm:pt>
    <dgm:pt modelId="{94ECE1CD-8D66-4B06-B06D-BE158F23E6C9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009900">
                <a:shade val="30000"/>
                <a:satMod val="115000"/>
              </a:srgbClr>
            </a:gs>
            <a:gs pos="50000">
              <a:srgbClr val="009900">
                <a:shade val="67500"/>
                <a:satMod val="115000"/>
              </a:srgbClr>
            </a:gs>
            <a:gs pos="100000">
              <a:srgbClr val="0099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sz="2400" dirty="0" smtClean="0"/>
            <a:t>表单选择器</a:t>
          </a:r>
          <a:endParaRPr lang="zh-CN" altLang="en-US" sz="2400" dirty="0"/>
        </a:p>
      </dgm:t>
    </dgm:pt>
    <dgm:pt modelId="{DD726AB8-7D3E-4F52-9789-29E0EBD5B2FE}" type="parTrans" cxnId="{F3F757BE-D9EF-4631-B722-178DFA00B907}">
      <dgm:prSet/>
      <dgm:spPr/>
      <dgm:t>
        <a:bodyPr/>
        <a:lstStyle/>
        <a:p>
          <a:endParaRPr lang="zh-CN" altLang="en-US"/>
        </a:p>
      </dgm:t>
    </dgm:pt>
    <dgm:pt modelId="{7DF3E04B-D208-4321-A5F3-E2BA39642207}" type="sibTrans" cxnId="{F3F757BE-D9EF-4631-B722-178DFA00B907}">
      <dgm:prSet/>
      <dgm:spPr/>
      <dgm:t>
        <a:bodyPr/>
        <a:lstStyle/>
        <a:p>
          <a:endParaRPr lang="zh-CN" altLang="en-US"/>
        </a:p>
      </dgm:t>
    </dgm:pt>
    <dgm:pt modelId="{1F11EFBB-788B-4360-8E5F-175A0509774A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2400" dirty="0" smtClean="0"/>
            <a:t>表单过滤选择器</a:t>
          </a:r>
          <a:endParaRPr lang="zh-CN" altLang="en-US" sz="2400" dirty="0"/>
        </a:p>
      </dgm:t>
    </dgm:pt>
    <dgm:pt modelId="{26538599-91DF-4F08-963A-B78024C83D05}" type="par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F3FF9704-8C71-4BA3-A70D-6AE7667B6EBE}" type="sib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829D6176-9284-4452-9FEB-7F1839903652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3573C">
                <a:shade val="30000"/>
                <a:satMod val="115000"/>
              </a:srgbClr>
            </a:gs>
            <a:gs pos="50000">
              <a:srgbClr val="33573C">
                <a:shade val="67500"/>
                <a:satMod val="115000"/>
              </a:srgbClr>
            </a:gs>
            <a:gs pos="100000">
              <a:srgbClr val="33573C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sz="2400" dirty="0" smtClean="0"/>
            <a:t>层次选择器</a:t>
          </a:r>
          <a:endParaRPr lang="zh-CN" altLang="en-US" sz="2400" dirty="0"/>
        </a:p>
      </dgm:t>
    </dgm:pt>
    <dgm:pt modelId="{59957E19-350A-4AEB-8D4D-83646E4C40DB}" type="parTrans" cxnId="{EFD96E67-5990-47C4-A817-E1CAE5FE0A53}">
      <dgm:prSet/>
      <dgm:spPr/>
      <dgm:t>
        <a:bodyPr/>
        <a:lstStyle/>
        <a:p>
          <a:endParaRPr lang="zh-CN" altLang="en-US"/>
        </a:p>
      </dgm:t>
    </dgm:pt>
    <dgm:pt modelId="{D962CD21-C77B-4128-A81A-052CABBF7161}" type="sibTrans" cxnId="{EFD96E67-5990-47C4-A817-E1CAE5FE0A53}">
      <dgm:prSet/>
      <dgm:spPr/>
      <dgm:t>
        <a:bodyPr/>
        <a:lstStyle/>
        <a:p>
          <a:endParaRPr lang="zh-CN" altLang="en-US"/>
        </a:p>
      </dgm:t>
    </dgm:pt>
    <dgm:pt modelId="{45E4781F-EC41-4E0C-B49E-729AE7827EEF}" type="pres">
      <dgm:prSet presAssocID="{42348359-8A72-4CB5-96E9-F45907FF3B5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32921A-A170-4AD2-9901-CF74BAB70DD5}" type="pres">
      <dgm:prSet presAssocID="{5088216A-0543-438B-996C-7C7B51E7873E}" presName="centerShape" presStyleLbl="node0" presStyleIdx="0" presStyleCnt="1" custScaleX="117974" custScaleY="107010"/>
      <dgm:spPr/>
      <dgm:t>
        <a:bodyPr/>
        <a:lstStyle/>
        <a:p>
          <a:endParaRPr lang="zh-CN" altLang="en-US"/>
        </a:p>
      </dgm:t>
    </dgm:pt>
    <dgm:pt modelId="{1D07EF4B-AA5F-4AAD-8121-10F59180160B}" type="pres">
      <dgm:prSet presAssocID="{4D5C0585-6CD1-4E99-8804-92DBAD88803E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84DD6981-6C19-499E-B211-6508FD940EFE}" type="pres">
      <dgm:prSet presAssocID="{4D5C0585-6CD1-4E99-8804-92DBAD88803E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B689D1BB-5CBE-4D4A-B3AC-08A47F29EEE1}" type="pres">
      <dgm:prSet presAssocID="{3B941C8F-24D1-49E0-8339-0A0A1761E1C5}" presName="node" presStyleLbl="node1" presStyleIdx="0" presStyleCnt="5" custScaleX="127092" custScaleY="126408" custRadScaleRad="102617" custRadScaleInc="-20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D9DFFE-1163-4D07-A0B6-30C0C47AAD00}" type="pres">
      <dgm:prSet presAssocID="{59957E19-350A-4AEB-8D4D-83646E4C40DB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47F4083D-51A9-44B8-B3F1-F5BE651DA74C}" type="pres">
      <dgm:prSet presAssocID="{59957E19-350A-4AEB-8D4D-83646E4C40DB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801332A8-EDF6-48F7-9968-F830C8910CCA}" type="pres">
      <dgm:prSet presAssocID="{829D6176-9284-4452-9FEB-7F1839903652}" presName="node" presStyleLbl="node1" presStyleIdx="1" presStyleCnt="5" custScaleX="128380" custScaleY="119542" custRadScaleRad="107439" custRadScaleInc="-7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DDFD0-5F02-4653-8BD6-99F61B33D4FA}" type="pres">
      <dgm:prSet presAssocID="{8D173056-3D05-4FF1-89FB-20888F31BAA3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6A870041-4736-4C08-84D4-2D3590FB1BF2}" type="pres">
      <dgm:prSet presAssocID="{8D173056-3D05-4FF1-89FB-20888F31BAA3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03E9185B-8912-4FF8-9638-197586B3FD69}" type="pres">
      <dgm:prSet presAssocID="{01BC3744-3794-4407-AC5E-DB029F0EC1E4}" presName="node" presStyleLbl="node1" presStyleIdx="2" presStyleCnt="5" custScaleX="120574" custScaleY="117539" custRadScaleRad="106162" custRadScaleInc="-10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CA6D42-C03D-4282-B04D-241E712D9336}" type="pres">
      <dgm:prSet presAssocID="{DD726AB8-7D3E-4F52-9789-29E0EBD5B2FE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EDF27231-2CCC-4BAB-B20B-C6137A3A179B}" type="pres">
      <dgm:prSet presAssocID="{DD726AB8-7D3E-4F52-9789-29E0EBD5B2F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693D93FD-222A-41E6-8475-2E1D8DEA7530}" type="pres">
      <dgm:prSet presAssocID="{94ECE1CD-8D66-4B06-B06D-BE158F23E6C9}" presName="node" presStyleLbl="node1" presStyleIdx="3" presStyleCnt="5" custScaleX="128788" custScaleY="119454" custRadScaleRad="106730" custRadScaleInc="9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8A2D2E-CC41-4479-9D06-D867C3DAE24C}" type="pres">
      <dgm:prSet presAssocID="{26538599-91DF-4F08-963A-B78024C83D05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8D6E5465-2DBB-4CAA-922D-12FA60F8FCF3}" type="pres">
      <dgm:prSet presAssocID="{26538599-91DF-4F08-963A-B78024C83D05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B193035-D44D-40E9-AFEA-4174046773D9}" type="pres">
      <dgm:prSet presAssocID="{1F11EFBB-788B-4360-8E5F-175A0509774A}" presName="node" presStyleLbl="node1" presStyleIdx="4" presStyleCnt="5" custScaleX="133766" custScaleY="117626" custRadScaleRad="115573" custRadScaleInc="-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D96E67-5990-47C4-A817-E1CAE5FE0A53}" srcId="{5088216A-0543-438B-996C-7C7B51E7873E}" destId="{829D6176-9284-4452-9FEB-7F1839903652}" srcOrd="1" destOrd="0" parTransId="{59957E19-350A-4AEB-8D4D-83646E4C40DB}" sibTransId="{D962CD21-C77B-4128-A81A-052CABBF7161}"/>
    <dgm:cxn modelId="{ED36483F-8459-4CE8-8CE9-78E4B1A90C96}" type="presOf" srcId="{59957E19-350A-4AEB-8D4D-83646E4C40DB}" destId="{47F4083D-51A9-44B8-B3F1-F5BE651DA74C}" srcOrd="1" destOrd="0" presId="urn:microsoft.com/office/officeart/2005/8/layout/radial1"/>
    <dgm:cxn modelId="{66211E67-64A1-4B96-A981-1900B2ED4B0E}" type="presOf" srcId="{59957E19-350A-4AEB-8D4D-83646E4C40DB}" destId="{F8D9DFFE-1163-4D07-A0B6-30C0C47AAD00}" srcOrd="0" destOrd="0" presId="urn:microsoft.com/office/officeart/2005/8/layout/radial1"/>
    <dgm:cxn modelId="{264D92CE-CE44-4922-8BFD-621CC8146FFF}" type="presOf" srcId="{8D173056-3D05-4FF1-89FB-20888F31BAA3}" destId="{6A870041-4736-4C08-84D4-2D3590FB1BF2}" srcOrd="1" destOrd="0" presId="urn:microsoft.com/office/officeart/2005/8/layout/radial1"/>
    <dgm:cxn modelId="{C267EA96-4B17-4088-8CD6-0425EA689E14}" type="presOf" srcId="{42348359-8A72-4CB5-96E9-F45907FF3B58}" destId="{45E4781F-EC41-4E0C-B49E-729AE7827EEF}" srcOrd="0" destOrd="0" presId="urn:microsoft.com/office/officeart/2005/8/layout/radial1"/>
    <dgm:cxn modelId="{F3F757BE-D9EF-4631-B722-178DFA00B907}" srcId="{5088216A-0543-438B-996C-7C7B51E7873E}" destId="{94ECE1CD-8D66-4B06-B06D-BE158F23E6C9}" srcOrd="3" destOrd="0" parTransId="{DD726AB8-7D3E-4F52-9789-29E0EBD5B2FE}" sibTransId="{7DF3E04B-D208-4321-A5F3-E2BA39642207}"/>
    <dgm:cxn modelId="{39BF4E70-105E-482F-8C07-17A74D928685}" srcId="{5088216A-0543-438B-996C-7C7B51E7873E}" destId="{1F11EFBB-788B-4360-8E5F-175A0509774A}" srcOrd="4" destOrd="0" parTransId="{26538599-91DF-4F08-963A-B78024C83D05}" sibTransId="{F3FF9704-8C71-4BA3-A70D-6AE7667B6EBE}"/>
    <dgm:cxn modelId="{15AD1A35-77F1-48D1-996E-FB575F42C953}" type="presOf" srcId="{1F11EFBB-788B-4360-8E5F-175A0509774A}" destId="{6B193035-D44D-40E9-AFEA-4174046773D9}" srcOrd="0" destOrd="0" presId="urn:microsoft.com/office/officeart/2005/8/layout/radial1"/>
    <dgm:cxn modelId="{169B480C-9FB5-41DE-A6E0-FFF14872C55C}" type="presOf" srcId="{4D5C0585-6CD1-4E99-8804-92DBAD88803E}" destId="{84DD6981-6C19-499E-B211-6508FD940EFE}" srcOrd="1" destOrd="0" presId="urn:microsoft.com/office/officeart/2005/8/layout/radial1"/>
    <dgm:cxn modelId="{45E05D45-32DC-45C9-83A5-384F6859E952}" type="presOf" srcId="{8D173056-3D05-4FF1-89FB-20888F31BAA3}" destId="{F59DDFD0-5F02-4653-8BD6-99F61B33D4FA}" srcOrd="0" destOrd="0" presId="urn:microsoft.com/office/officeart/2005/8/layout/radial1"/>
    <dgm:cxn modelId="{CF548CEE-EC62-4962-AFEA-CD1E35710101}" type="presOf" srcId="{5088216A-0543-438B-996C-7C7B51E7873E}" destId="{6D32921A-A170-4AD2-9901-CF74BAB70DD5}" srcOrd="0" destOrd="0" presId="urn:microsoft.com/office/officeart/2005/8/layout/radial1"/>
    <dgm:cxn modelId="{23DE4B4A-1967-40C9-85D4-4A09E46BA851}" type="presOf" srcId="{4D5C0585-6CD1-4E99-8804-92DBAD88803E}" destId="{1D07EF4B-AA5F-4AAD-8121-10F59180160B}" srcOrd="0" destOrd="0" presId="urn:microsoft.com/office/officeart/2005/8/layout/radial1"/>
    <dgm:cxn modelId="{D79FD7F6-1F06-4E7B-9698-3F11C70B20D6}" type="presOf" srcId="{94ECE1CD-8D66-4B06-B06D-BE158F23E6C9}" destId="{693D93FD-222A-41E6-8475-2E1D8DEA7530}" srcOrd="0" destOrd="0" presId="urn:microsoft.com/office/officeart/2005/8/layout/radial1"/>
    <dgm:cxn modelId="{BC4242EA-0D17-4EC2-8F95-18216113332A}" srcId="{5088216A-0543-438B-996C-7C7B51E7873E}" destId="{3B941C8F-24D1-49E0-8339-0A0A1761E1C5}" srcOrd="0" destOrd="0" parTransId="{4D5C0585-6CD1-4E99-8804-92DBAD88803E}" sibTransId="{93E434C4-F725-41C0-9345-C3B88826FC16}"/>
    <dgm:cxn modelId="{74FBCE13-D858-47B2-8DAD-126FE8B52507}" type="presOf" srcId="{26538599-91DF-4F08-963A-B78024C83D05}" destId="{8D6E5465-2DBB-4CAA-922D-12FA60F8FCF3}" srcOrd="1" destOrd="0" presId="urn:microsoft.com/office/officeart/2005/8/layout/radial1"/>
    <dgm:cxn modelId="{36C74899-6315-4623-BEE4-1023AC197A9E}" srcId="{5088216A-0543-438B-996C-7C7B51E7873E}" destId="{01BC3744-3794-4407-AC5E-DB029F0EC1E4}" srcOrd="2" destOrd="0" parTransId="{8D173056-3D05-4FF1-89FB-20888F31BAA3}" sibTransId="{DEF79033-F3C1-4D0A-B335-F304E55A0757}"/>
    <dgm:cxn modelId="{BCEE54EC-D45E-47B4-AD42-0E2A80F34734}" type="presOf" srcId="{829D6176-9284-4452-9FEB-7F1839903652}" destId="{801332A8-EDF6-48F7-9968-F830C8910CCA}" srcOrd="0" destOrd="0" presId="urn:microsoft.com/office/officeart/2005/8/layout/radial1"/>
    <dgm:cxn modelId="{D53D2844-3FED-4716-B2CD-DAE5F48BBC2F}" type="presOf" srcId="{26538599-91DF-4F08-963A-B78024C83D05}" destId="{218A2D2E-CC41-4479-9D06-D867C3DAE24C}" srcOrd="0" destOrd="0" presId="urn:microsoft.com/office/officeart/2005/8/layout/radial1"/>
    <dgm:cxn modelId="{383701B7-9B9B-49CA-9535-BA502A933435}" type="presOf" srcId="{DD726AB8-7D3E-4F52-9789-29E0EBD5B2FE}" destId="{D2CA6D42-C03D-4282-B04D-241E712D9336}" srcOrd="0" destOrd="0" presId="urn:microsoft.com/office/officeart/2005/8/layout/radial1"/>
    <dgm:cxn modelId="{ADB72B03-0679-4DC0-B0A7-066709841359}" type="presOf" srcId="{DD726AB8-7D3E-4F52-9789-29E0EBD5B2FE}" destId="{EDF27231-2CCC-4BAB-B20B-C6137A3A179B}" srcOrd="1" destOrd="0" presId="urn:microsoft.com/office/officeart/2005/8/layout/radial1"/>
    <dgm:cxn modelId="{AA263393-25E7-4DFB-A96F-9D318A52071F}" type="presOf" srcId="{01BC3744-3794-4407-AC5E-DB029F0EC1E4}" destId="{03E9185B-8912-4FF8-9638-197586B3FD69}" srcOrd="0" destOrd="0" presId="urn:microsoft.com/office/officeart/2005/8/layout/radial1"/>
    <dgm:cxn modelId="{1B49E627-C8D3-47D8-AB23-3A4BAB09C84A}" type="presOf" srcId="{3B941C8F-24D1-49E0-8339-0A0A1761E1C5}" destId="{B689D1BB-5CBE-4D4A-B3AC-08A47F29EEE1}" srcOrd="0" destOrd="0" presId="urn:microsoft.com/office/officeart/2005/8/layout/radial1"/>
    <dgm:cxn modelId="{AD4AD80E-8172-4801-9855-345FFB0D8BBB}" srcId="{42348359-8A72-4CB5-96E9-F45907FF3B58}" destId="{5088216A-0543-438B-996C-7C7B51E7873E}" srcOrd="0" destOrd="0" parTransId="{9223AD15-3E5E-4438-8ED0-710E9DB00089}" sibTransId="{EE2C7C18-6BEC-475D-A349-12EBAD82A9F6}"/>
    <dgm:cxn modelId="{9B2479A7-DC25-4C76-A230-8E0FD99A2369}" type="presParOf" srcId="{45E4781F-EC41-4E0C-B49E-729AE7827EEF}" destId="{6D32921A-A170-4AD2-9901-CF74BAB70DD5}" srcOrd="0" destOrd="0" presId="urn:microsoft.com/office/officeart/2005/8/layout/radial1"/>
    <dgm:cxn modelId="{4CEAB567-92D6-43D0-A600-8E31AC643CF0}" type="presParOf" srcId="{45E4781F-EC41-4E0C-B49E-729AE7827EEF}" destId="{1D07EF4B-AA5F-4AAD-8121-10F59180160B}" srcOrd="1" destOrd="0" presId="urn:microsoft.com/office/officeart/2005/8/layout/radial1"/>
    <dgm:cxn modelId="{1A38DB4E-DCDA-4839-A645-97B2AB77D48B}" type="presParOf" srcId="{1D07EF4B-AA5F-4AAD-8121-10F59180160B}" destId="{84DD6981-6C19-499E-B211-6508FD940EFE}" srcOrd="0" destOrd="0" presId="urn:microsoft.com/office/officeart/2005/8/layout/radial1"/>
    <dgm:cxn modelId="{3B49DDD8-FC25-429A-A0BC-46C7D5433C94}" type="presParOf" srcId="{45E4781F-EC41-4E0C-B49E-729AE7827EEF}" destId="{B689D1BB-5CBE-4D4A-B3AC-08A47F29EEE1}" srcOrd="2" destOrd="0" presId="urn:microsoft.com/office/officeart/2005/8/layout/radial1"/>
    <dgm:cxn modelId="{52A82182-6DE5-4A2E-85F4-747AD72551B3}" type="presParOf" srcId="{45E4781F-EC41-4E0C-B49E-729AE7827EEF}" destId="{F8D9DFFE-1163-4D07-A0B6-30C0C47AAD00}" srcOrd="3" destOrd="0" presId="urn:microsoft.com/office/officeart/2005/8/layout/radial1"/>
    <dgm:cxn modelId="{7A658D9A-2376-4B49-A9F4-4CFF281B6340}" type="presParOf" srcId="{F8D9DFFE-1163-4D07-A0B6-30C0C47AAD00}" destId="{47F4083D-51A9-44B8-B3F1-F5BE651DA74C}" srcOrd="0" destOrd="0" presId="urn:microsoft.com/office/officeart/2005/8/layout/radial1"/>
    <dgm:cxn modelId="{8B22E52F-3A20-4924-B81F-CFB346B4F6EF}" type="presParOf" srcId="{45E4781F-EC41-4E0C-B49E-729AE7827EEF}" destId="{801332A8-EDF6-48F7-9968-F830C8910CCA}" srcOrd="4" destOrd="0" presId="urn:microsoft.com/office/officeart/2005/8/layout/radial1"/>
    <dgm:cxn modelId="{0159F6BC-2370-4ED8-88DD-D2B71D2609B6}" type="presParOf" srcId="{45E4781F-EC41-4E0C-B49E-729AE7827EEF}" destId="{F59DDFD0-5F02-4653-8BD6-99F61B33D4FA}" srcOrd="5" destOrd="0" presId="urn:microsoft.com/office/officeart/2005/8/layout/radial1"/>
    <dgm:cxn modelId="{DC808718-ED13-4DB5-B716-36767905897C}" type="presParOf" srcId="{F59DDFD0-5F02-4653-8BD6-99F61B33D4FA}" destId="{6A870041-4736-4C08-84D4-2D3590FB1BF2}" srcOrd="0" destOrd="0" presId="urn:microsoft.com/office/officeart/2005/8/layout/radial1"/>
    <dgm:cxn modelId="{EF5787BF-C3DA-4491-8791-CD7345083844}" type="presParOf" srcId="{45E4781F-EC41-4E0C-B49E-729AE7827EEF}" destId="{03E9185B-8912-4FF8-9638-197586B3FD69}" srcOrd="6" destOrd="0" presId="urn:microsoft.com/office/officeart/2005/8/layout/radial1"/>
    <dgm:cxn modelId="{09887C61-79E6-4177-8052-F487CE979A3E}" type="presParOf" srcId="{45E4781F-EC41-4E0C-B49E-729AE7827EEF}" destId="{D2CA6D42-C03D-4282-B04D-241E712D9336}" srcOrd="7" destOrd="0" presId="urn:microsoft.com/office/officeart/2005/8/layout/radial1"/>
    <dgm:cxn modelId="{649F61C2-4178-41D3-9C82-877F34B3BF75}" type="presParOf" srcId="{D2CA6D42-C03D-4282-B04D-241E712D9336}" destId="{EDF27231-2CCC-4BAB-B20B-C6137A3A179B}" srcOrd="0" destOrd="0" presId="urn:microsoft.com/office/officeart/2005/8/layout/radial1"/>
    <dgm:cxn modelId="{E143421B-A56E-415C-AF79-A8DB69748F53}" type="presParOf" srcId="{45E4781F-EC41-4E0C-B49E-729AE7827EEF}" destId="{693D93FD-222A-41E6-8475-2E1D8DEA7530}" srcOrd="8" destOrd="0" presId="urn:microsoft.com/office/officeart/2005/8/layout/radial1"/>
    <dgm:cxn modelId="{E5233EE2-5DE2-4D20-8580-2036744BAA67}" type="presParOf" srcId="{45E4781F-EC41-4E0C-B49E-729AE7827EEF}" destId="{218A2D2E-CC41-4479-9D06-D867C3DAE24C}" srcOrd="9" destOrd="0" presId="urn:microsoft.com/office/officeart/2005/8/layout/radial1"/>
    <dgm:cxn modelId="{AAF4DDC1-57E3-4868-9FCC-CE598231F0A4}" type="presParOf" srcId="{218A2D2E-CC41-4479-9D06-D867C3DAE24C}" destId="{8D6E5465-2DBB-4CAA-922D-12FA60F8FCF3}" srcOrd="0" destOrd="0" presId="urn:microsoft.com/office/officeart/2005/8/layout/radial1"/>
    <dgm:cxn modelId="{FCFB3489-5DBE-4272-ABFC-7B369E8E3CAA}" type="presParOf" srcId="{45E4781F-EC41-4E0C-B49E-729AE7827EEF}" destId="{6B193035-D44D-40E9-AFEA-4174046773D9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348359-8A72-4CB5-96E9-F45907FF3B58}" type="doc">
      <dgm:prSet loTypeId="urn:microsoft.com/office/officeart/2005/8/layout/radial1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5088216A-0543-438B-996C-7C7B51E7873E}">
      <dgm:prSet phldrT="[文本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>
            <a:solidFill>
              <a:srgbClr val="FF0000"/>
            </a:solidFill>
          </a:endParaRPr>
        </a:p>
      </dgm:t>
    </dgm:pt>
    <dgm:pt modelId="{9223AD15-3E5E-4438-8ED0-710E9DB00089}" type="par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EE2C7C18-6BEC-475D-A349-12EBAD82A9F6}" type="sib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3B941C8F-24D1-49E0-8339-0A0A1761E1C5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dirty="0"/>
        </a:p>
      </dgm:t>
    </dgm:pt>
    <dgm:pt modelId="{4D5C0585-6CD1-4E99-8804-92DBAD88803E}" type="par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93E434C4-F725-41C0-9345-C3B88826FC16}" type="sib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01BC3744-3794-4407-AC5E-DB029F0EC1E4}">
      <dgm:prSet phldrT="[文本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endParaRPr lang="zh-CN" altLang="en-US" sz="1600" dirty="0"/>
        </a:p>
      </dgm:t>
    </dgm:pt>
    <dgm:pt modelId="{8D173056-3D05-4FF1-89FB-20888F31BAA3}" type="parTrans" cxnId="{36C74899-6315-4623-BEE4-1023AC197A9E}">
      <dgm:prSet/>
      <dgm:spPr/>
      <dgm:t>
        <a:bodyPr/>
        <a:lstStyle/>
        <a:p>
          <a:endParaRPr lang="zh-CN" altLang="en-US"/>
        </a:p>
      </dgm:t>
    </dgm:pt>
    <dgm:pt modelId="{DEF79033-F3C1-4D0A-B335-F304E55A0757}" type="sibTrans" cxnId="{36C74899-6315-4623-BEE4-1023AC197A9E}">
      <dgm:prSet/>
      <dgm:spPr/>
      <dgm:t>
        <a:bodyPr/>
        <a:lstStyle/>
        <a:p>
          <a:endParaRPr lang="zh-CN" altLang="en-US"/>
        </a:p>
      </dgm:t>
    </dgm:pt>
    <dgm:pt modelId="{94ECE1CD-8D66-4B06-B06D-BE158F23E6C9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009900">
                <a:shade val="30000"/>
                <a:satMod val="115000"/>
              </a:srgbClr>
            </a:gs>
            <a:gs pos="50000">
              <a:srgbClr val="009900">
                <a:shade val="67500"/>
                <a:satMod val="115000"/>
              </a:srgbClr>
            </a:gs>
            <a:gs pos="100000">
              <a:srgbClr val="0099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endParaRPr lang="zh-CN" altLang="en-US" sz="2000" dirty="0"/>
        </a:p>
      </dgm:t>
    </dgm:pt>
    <dgm:pt modelId="{DD726AB8-7D3E-4F52-9789-29E0EBD5B2FE}" type="parTrans" cxnId="{F3F757BE-D9EF-4631-B722-178DFA00B907}">
      <dgm:prSet/>
      <dgm:spPr/>
      <dgm:t>
        <a:bodyPr/>
        <a:lstStyle/>
        <a:p>
          <a:endParaRPr lang="zh-CN" altLang="en-US"/>
        </a:p>
      </dgm:t>
    </dgm:pt>
    <dgm:pt modelId="{7DF3E04B-D208-4321-A5F3-E2BA39642207}" type="sibTrans" cxnId="{F3F757BE-D9EF-4631-B722-178DFA00B907}">
      <dgm:prSet/>
      <dgm:spPr/>
      <dgm:t>
        <a:bodyPr/>
        <a:lstStyle/>
        <a:p>
          <a:endParaRPr lang="zh-CN" altLang="en-US"/>
        </a:p>
      </dgm:t>
    </dgm:pt>
    <dgm:pt modelId="{1F11EFBB-788B-4360-8E5F-175A0509774A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zh-CN" altLang="en-US" dirty="0"/>
        </a:p>
      </dgm:t>
    </dgm:pt>
    <dgm:pt modelId="{26538599-91DF-4F08-963A-B78024C83D05}" type="par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F3FF9704-8C71-4BA3-A70D-6AE7667B6EBE}" type="sib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829D6176-9284-4452-9FEB-7F1839903652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dirty="0"/>
        </a:p>
      </dgm:t>
    </dgm:pt>
    <dgm:pt modelId="{59957E19-350A-4AEB-8D4D-83646E4C40DB}" type="parTrans" cxnId="{EFD96E67-5990-47C4-A817-E1CAE5FE0A53}">
      <dgm:prSet/>
      <dgm:spPr/>
      <dgm:t>
        <a:bodyPr/>
        <a:lstStyle/>
        <a:p>
          <a:endParaRPr lang="zh-CN" altLang="en-US"/>
        </a:p>
      </dgm:t>
    </dgm:pt>
    <dgm:pt modelId="{D962CD21-C77B-4128-A81A-052CABBF7161}" type="sibTrans" cxnId="{EFD96E67-5990-47C4-A817-E1CAE5FE0A53}">
      <dgm:prSet/>
      <dgm:spPr/>
      <dgm:t>
        <a:bodyPr/>
        <a:lstStyle/>
        <a:p>
          <a:endParaRPr lang="zh-CN" altLang="en-US"/>
        </a:p>
      </dgm:t>
    </dgm:pt>
    <dgm:pt modelId="{45E4781F-EC41-4E0C-B49E-729AE7827EEF}" type="pres">
      <dgm:prSet presAssocID="{42348359-8A72-4CB5-96E9-F45907FF3B5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32921A-A170-4AD2-9901-CF74BAB70DD5}" type="pres">
      <dgm:prSet presAssocID="{5088216A-0543-438B-996C-7C7B51E7873E}" presName="centerShape" presStyleLbl="node0" presStyleIdx="0" presStyleCnt="1" custLinFactNeighborY="-2084"/>
      <dgm:spPr/>
      <dgm:t>
        <a:bodyPr/>
        <a:lstStyle/>
        <a:p>
          <a:endParaRPr lang="zh-CN" altLang="en-US"/>
        </a:p>
      </dgm:t>
    </dgm:pt>
    <dgm:pt modelId="{1D07EF4B-AA5F-4AAD-8121-10F59180160B}" type="pres">
      <dgm:prSet presAssocID="{4D5C0585-6CD1-4E99-8804-92DBAD88803E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84DD6981-6C19-499E-B211-6508FD940EFE}" type="pres">
      <dgm:prSet presAssocID="{4D5C0585-6CD1-4E99-8804-92DBAD88803E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B689D1BB-5CBE-4D4A-B3AC-08A47F29EEE1}" type="pres">
      <dgm:prSet presAssocID="{3B941C8F-24D1-49E0-8339-0A0A1761E1C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D9DFFE-1163-4D07-A0B6-30C0C47AAD00}" type="pres">
      <dgm:prSet presAssocID="{59957E19-350A-4AEB-8D4D-83646E4C40DB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47F4083D-51A9-44B8-B3F1-F5BE651DA74C}" type="pres">
      <dgm:prSet presAssocID="{59957E19-350A-4AEB-8D4D-83646E4C40DB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801332A8-EDF6-48F7-9968-F830C8910CCA}" type="pres">
      <dgm:prSet presAssocID="{829D6176-9284-4452-9FEB-7F183990365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DDFD0-5F02-4653-8BD6-99F61B33D4FA}" type="pres">
      <dgm:prSet presAssocID="{8D173056-3D05-4FF1-89FB-20888F31BAA3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6A870041-4736-4C08-84D4-2D3590FB1BF2}" type="pres">
      <dgm:prSet presAssocID="{8D173056-3D05-4FF1-89FB-20888F31BAA3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03E9185B-8912-4FF8-9638-197586B3FD69}" type="pres">
      <dgm:prSet presAssocID="{01BC3744-3794-4407-AC5E-DB029F0EC1E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CA6D42-C03D-4282-B04D-241E712D9336}" type="pres">
      <dgm:prSet presAssocID="{DD726AB8-7D3E-4F52-9789-29E0EBD5B2FE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EDF27231-2CCC-4BAB-B20B-C6137A3A179B}" type="pres">
      <dgm:prSet presAssocID="{DD726AB8-7D3E-4F52-9789-29E0EBD5B2F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693D93FD-222A-41E6-8475-2E1D8DEA7530}" type="pres">
      <dgm:prSet presAssocID="{94ECE1CD-8D66-4B06-B06D-BE158F23E6C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8A2D2E-CC41-4479-9D06-D867C3DAE24C}" type="pres">
      <dgm:prSet presAssocID="{26538599-91DF-4F08-963A-B78024C83D05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8D6E5465-2DBB-4CAA-922D-12FA60F8FCF3}" type="pres">
      <dgm:prSet presAssocID="{26538599-91DF-4F08-963A-B78024C83D05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B193035-D44D-40E9-AFEA-4174046773D9}" type="pres">
      <dgm:prSet presAssocID="{1F11EFBB-788B-4360-8E5F-175A0509774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C74899-6315-4623-BEE4-1023AC197A9E}" srcId="{5088216A-0543-438B-996C-7C7B51E7873E}" destId="{01BC3744-3794-4407-AC5E-DB029F0EC1E4}" srcOrd="2" destOrd="0" parTransId="{8D173056-3D05-4FF1-89FB-20888F31BAA3}" sibTransId="{DEF79033-F3C1-4D0A-B335-F304E55A0757}"/>
    <dgm:cxn modelId="{AD4AD80E-8172-4801-9855-345FFB0D8BBB}" srcId="{42348359-8A72-4CB5-96E9-F45907FF3B58}" destId="{5088216A-0543-438B-996C-7C7B51E7873E}" srcOrd="0" destOrd="0" parTransId="{9223AD15-3E5E-4438-8ED0-710E9DB00089}" sibTransId="{EE2C7C18-6BEC-475D-A349-12EBAD82A9F6}"/>
    <dgm:cxn modelId="{548EB1BD-BF8A-46ED-B943-4071660B9C29}" type="presOf" srcId="{1F11EFBB-788B-4360-8E5F-175A0509774A}" destId="{6B193035-D44D-40E9-AFEA-4174046773D9}" srcOrd="0" destOrd="0" presId="urn:microsoft.com/office/officeart/2005/8/layout/radial1"/>
    <dgm:cxn modelId="{3DF37F49-D918-48E5-8A31-33CB6D58E1ED}" type="presOf" srcId="{59957E19-350A-4AEB-8D4D-83646E4C40DB}" destId="{47F4083D-51A9-44B8-B3F1-F5BE651DA74C}" srcOrd="1" destOrd="0" presId="urn:microsoft.com/office/officeart/2005/8/layout/radial1"/>
    <dgm:cxn modelId="{F61553CB-4BB1-4693-AEB7-15702D6921D2}" type="presOf" srcId="{42348359-8A72-4CB5-96E9-F45907FF3B58}" destId="{45E4781F-EC41-4E0C-B49E-729AE7827EEF}" srcOrd="0" destOrd="0" presId="urn:microsoft.com/office/officeart/2005/8/layout/radial1"/>
    <dgm:cxn modelId="{BC4242EA-0D17-4EC2-8F95-18216113332A}" srcId="{5088216A-0543-438B-996C-7C7B51E7873E}" destId="{3B941C8F-24D1-49E0-8339-0A0A1761E1C5}" srcOrd="0" destOrd="0" parTransId="{4D5C0585-6CD1-4E99-8804-92DBAD88803E}" sibTransId="{93E434C4-F725-41C0-9345-C3B88826FC16}"/>
    <dgm:cxn modelId="{318785B7-BB88-4DCE-8029-C9BC1C53775D}" type="presOf" srcId="{8D173056-3D05-4FF1-89FB-20888F31BAA3}" destId="{6A870041-4736-4C08-84D4-2D3590FB1BF2}" srcOrd="1" destOrd="0" presId="urn:microsoft.com/office/officeart/2005/8/layout/radial1"/>
    <dgm:cxn modelId="{DF13CDE5-232F-4FBC-9C8F-387193EBEF96}" type="presOf" srcId="{DD726AB8-7D3E-4F52-9789-29E0EBD5B2FE}" destId="{EDF27231-2CCC-4BAB-B20B-C6137A3A179B}" srcOrd="1" destOrd="0" presId="urn:microsoft.com/office/officeart/2005/8/layout/radial1"/>
    <dgm:cxn modelId="{85F5F0D1-1840-441B-AE60-DD1C02A11019}" type="presOf" srcId="{94ECE1CD-8D66-4B06-B06D-BE158F23E6C9}" destId="{693D93FD-222A-41E6-8475-2E1D8DEA7530}" srcOrd="0" destOrd="0" presId="urn:microsoft.com/office/officeart/2005/8/layout/radial1"/>
    <dgm:cxn modelId="{1ABFA5D6-6810-4591-926C-BF23CE44E789}" type="presOf" srcId="{8D173056-3D05-4FF1-89FB-20888F31BAA3}" destId="{F59DDFD0-5F02-4653-8BD6-99F61B33D4FA}" srcOrd="0" destOrd="0" presId="urn:microsoft.com/office/officeart/2005/8/layout/radial1"/>
    <dgm:cxn modelId="{76A77C0C-E067-4681-AEB1-E55D0AF2A80F}" type="presOf" srcId="{4D5C0585-6CD1-4E99-8804-92DBAD88803E}" destId="{84DD6981-6C19-499E-B211-6508FD940EFE}" srcOrd="1" destOrd="0" presId="urn:microsoft.com/office/officeart/2005/8/layout/radial1"/>
    <dgm:cxn modelId="{44414E22-7A74-4608-9D4C-A9BFA2809A5A}" type="presOf" srcId="{59957E19-350A-4AEB-8D4D-83646E4C40DB}" destId="{F8D9DFFE-1163-4D07-A0B6-30C0C47AAD00}" srcOrd="0" destOrd="0" presId="urn:microsoft.com/office/officeart/2005/8/layout/radial1"/>
    <dgm:cxn modelId="{FC9C0928-9A3A-46F3-B2B9-5A4A60949B72}" type="presOf" srcId="{5088216A-0543-438B-996C-7C7B51E7873E}" destId="{6D32921A-A170-4AD2-9901-CF74BAB70DD5}" srcOrd="0" destOrd="0" presId="urn:microsoft.com/office/officeart/2005/8/layout/radial1"/>
    <dgm:cxn modelId="{EFD96E67-5990-47C4-A817-E1CAE5FE0A53}" srcId="{5088216A-0543-438B-996C-7C7B51E7873E}" destId="{829D6176-9284-4452-9FEB-7F1839903652}" srcOrd="1" destOrd="0" parTransId="{59957E19-350A-4AEB-8D4D-83646E4C40DB}" sibTransId="{D962CD21-C77B-4128-A81A-052CABBF7161}"/>
    <dgm:cxn modelId="{185AF949-3CA7-4B2F-BD44-0C293926C90C}" type="presOf" srcId="{4D5C0585-6CD1-4E99-8804-92DBAD88803E}" destId="{1D07EF4B-AA5F-4AAD-8121-10F59180160B}" srcOrd="0" destOrd="0" presId="urn:microsoft.com/office/officeart/2005/8/layout/radial1"/>
    <dgm:cxn modelId="{CE9B5A19-141D-4656-B43D-60745831CF08}" type="presOf" srcId="{26538599-91DF-4F08-963A-B78024C83D05}" destId="{8D6E5465-2DBB-4CAA-922D-12FA60F8FCF3}" srcOrd="1" destOrd="0" presId="urn:microsoft.com/office/officeart/2005/8/layout/radial1"/>
    <dgm:cxn modelId="{0B5E283A-6168-479D-A2FF-015F452020E7}" type="presOf" srcId="{829D6176-9284-4452-9FEB-7F1839903652}" destId="{801332A8-EDF6-48F7-9968-F830C8910CCA}" srcOrd="0" destOrd="0" presId="urn:microsoft.com/office/officeart/2005/8/layout/radial1"/>
    <dgm:cxn modelId="{A9F686A2-CD5A-4244-A873-570BB73479E4}" type="presOf" srcId="{01BC3744-3794-4407-AC5E-DB029F0EC1E4}" destId="{03E9185B-8912-4FF8-9638-197586B3FD69}" srcOrd="0" destOrd="0" presId="urn:microsoft.com/office/officeart/2005/8/layout/radial1"/>
    <dgm:cxn modelId="{39BF4E70-105E-482F-8C07-17A74D928685}" srcId="{5088216A-0543-438B-996C-7C7B51E7873E}" destId="{1F11EFBB-788B-4360-8E5F-175A0509774A}" srcOrd="4" destOrd="0" parTransId="{26538599-91DF-4F08-963A-B78024C83D05}" sibTransId="{F3FF9704-8C71-4BA3-A70D-6AE7667B6EBE}"/>
    <dgm:cxn modelId="{52F3A018-2AE5-46C7-8467-9F7CE1932C1E}" type="presOf" srcId="{3B941C8F-24D1-49E0-8339-0A0A1761E1C5}" destId="{B689D1BB-5CBE-4D4A-B3AC-08A47F29EEE1}" srcOrd="0" destOrd="0" presId="urn:microsoft.com/office/officeart/2005/8/layout/radial1"/>
    <dgm:cxn modelId="{51865BBE-F186-4810-966A-D65BE36D571D}" type="presOf" srcId="{DD726AB8-7D3E-4F52-9789-29E0EBD5B2FE}" destId="{D2CA6D42-C03D-4282-B04D-241E712D9336}" srcOrd="0" destOrd="0" presId="urn:microsoft.com/office/officeart/2005/8/layout/radial1"/>
    <dgm:cxn modelId="{85C8BF00-AB0B-4127-86E4-A42B02A58DFC}" type="presOf" srcId="{26538599-91DF-4F08-963A-B78024C83D05}" destId="{218A2D2E-CC41-4479-9D06-D867C3DAE24C}" srcOrd="0" destOrd="0" presId="urn:microsoft.com/office/officeart/2005/8/layout/radial1"/>
    <dgm:cxn modelId="{F3F757BE-D9EF-4631-B722-178DFA00B907}" srcId="{5088216A-0543-438B-996C-7C7B51E7873E}" destId="{94ECE1CD-8D66-4B06-B06D-BE158F23E6C9}" srcOrd="3" destOrd="0" parTransId="{DD726AB8-7D3E-4F52-9789-29E0EBD5B2FE}" sibTransId="{7DF3E04B-D208-4321-A5F3-E2BA39642207}"/>
    <dgm:cxn modelId="{1915F415-1941-4C6E-B498-A8E30BEB0027}" type="presParOf" srcId="{45E4781F-EC41-4E0C-B49E-729AE7827EEF}" destId="{6D32921A-A170-4AD2-9901-CF74BAB70DD5}" srcOrd="0" destOrd="0" presId="urn:microsoft.com/office/officeart/2005/8/layout/radial1"/>
    <dgm:cxn modelId="{B299725D-5398-4E59-8875-1919BC84F689}" type="presParOf" srcId="{45E4781F-EC41-4E0C-B49E-729AE7827EEF}" destId="{1D07EF4B-AA5F-4AAD-8121-10F59180160B}" srcOrd="1" destOrd="0" presId="urn:microsoft.com/office/officeart/2005/8/layout/radial1"/>
    <dgm:cxn modelId="{BC75834E-FC85-42C7-9CD5-A7B2EF4706A8}" type="presParOf" srcId="{1D07EF4B-AA5F-4AAD-8121-10F59180160B}" destId="{84DD6981-6C19-499E-B211-6508FD940EFE}" srcOrd="0" destOrd="0" presId="urn:microsoft.com/office/officeart/2005/8/layout/radial1"/>
    <dgm:cxn modelId="{537798B1-38BA-41BC-8368-7B0FA11C4E1E}" type="presParOf" srcId="{45E4781F-EC41-4E0C-B49E-729AE7827EEF}" destId="{B689D1BB-5CBE-4D4A-B3AC-08A47F29EEE1}" srcOrd="2" destOrd="0" presId="urn:microsoft.com/office/officeart/2005/8/layout/radial1"/>
    <dgm:cxn modelId="{6406A222-AB22-49AD-BAAE-54BA523EC2E6}" type="presParOf" srcId="{45E4781F-EC41-4E0C-B49E-729AE7827EEF}" destId="{F8D9DFFE-1163-4D07-A0B6-30C0C47AAD00}" srcOrd="3" destOrd="0" presId="urn:microsoft.com/office/officeart/2005/8/layout/radial1"/>
    <dgm:cxn modelId="{4FDF00D8-AA94-4A37-A1C1-8A0282B0695C}" type="presParOf" srcId="{F8D9DFFE-1163-4D07-A0B6-30C0C47AAD00}" destId="{47F4083D-51A9-44B8-B3F1-F5BE651DA74C}" srcOrd="0" destOrd="0" presId="urn:microsoft.com/office/officeart/2005/8/layout/radial1"/>
    <dgm:cxn modelId="{B289073F-1F1A-44BA-AD3D-AA98D991FDD1}" type="presParOf" srcId="{45E4781F-EC41-4E0C-B49E-729AE7827EEF}" destId="{801332A8-EDF6-48F7-9968-F830C8910CCA}" srcOrd="4" destOrd="0" presId="urn:microsoft.com/office/officeart/2005/8/layout/radial1"/>
    <dgm:cxn modelId="{526FC72E-7A76-4C55-94A5-D474F6E1BB6D}" type="presParOf" srcId="{45E4781F-EC41-4E0C-B49E-729AE7827EEF}" destId="{F59DDFD0-5F02-4653-8BD6-99F61B33D4FA}" srcOrd="5" destOrd="0" presId="urn:microsoft.com/office/officeart/2005/8/layout/radial1"/>
    <dgm:cxn modelId="{F864D8F9-0242-4096-9495-DA0B831D04E0}" type="presParOf" srcId="{F59DDFD0-5F02-4653-8BD6-99F61B33D4FA}" destId="{6A870041-4736-4C08-84D4-2D3590FB1BF2}" srcOrd="0" destOrd="0" presId="urn:microsoft.com/office/officeart/2005/8/layout/radial1"/>
    <dgm:cxn modelId="{EDCF4537-7809-4030-989B-D6AB3DFB0DBE}" type="presParOf" srcId="{45E4781F-EC41-4E0C-B49E-729AE7827EEF}" destId="{03E9185B-8912-4FF8-9638-197586B3FD69}" srcOrd="6" destOrd="0" presId="urn:microsoft.com/office/officeart/2005/8/layout/radial1"/>
    <dgm:cxn modelId="{6515F273-3194-4B0B-B85A-430A484F2F96}" type="presParOf" srcId="{45E4781F-EC41-4E0C-B49E-729AE7827EEF}" destId="{D2CA6D42-C03D-4282-B04D-241E712D9336}" srcOrd="7" destOrd="0" presId="urn:microsoft.com/office/officeart/2005/8/layout/radial1"/>
    <dgm:cxn modelId="{12349008-B424-4522-AB77-BA7F06476467}" type="presParOf" srcId="{D2CA6D42-C03D-4282-B04D-241E712D9336}" destId="{EDF27231-2CCC-4BAB-B20B-C6137A3A179B}" srcOrd="0" destOrd="0" presId="urn:microsoft.com/office/officeart/2005/8/layout/radial1"/>
    <dgm:cxn modelId="{884DA00B-4CD5-45B2-B7FA-BD62CD035BB7}" type="presParOf" srcId="{45E4781F-EC41-4E0C-B49E-729AE7827EEF}" destId="{693D93FD-222A-41E6-8475-2E1D8DEA7530}" srcOrd="8" destOrd="0" presId="urn:microsoft.com/office/officeart/2005/8/layout/radial1"/>
    <dgm:cxn modelId="{95DCBA26-47C3-46C9-BB45-69C639FEFE2B}" type="presParOf" srcId="{45E4781F-EC41-4E0C-B49E-729AE7827EEF}" destId="{218A2D2E-CC41-4479-9D06-D867C3DAE24C}" srcOrd="9" destOrd="0" presId="urn:microsoft.com/office/officeart/2005/8/layout/radial1"/>
    <dgm:cxn modelId="{F85DAB7C-9B8B-43D2-9201-CB3AE50BEAD3}" type="presParOf" srcId="{218A2D2E-CC41-4479-9D06-D867C3DAE24C}" destId="{8D6E5465-2DBB-4CAA-922D-12FA60F8FCF3}" srcOrd="0" destOrd="0" presId="urn:microsoft.com/office/officeart/2005/8/layout/radial1"/>
    <dgm:cxn modelId="{9C33B3D9-85B2-440C-A83F-51E880F8D26D}" type="presParOf" srcId="{45E4781F-EC41-4E0C-B49E-729AE7827EEF}" destId="{6B193035-D44D-40E9-AFEA-4174046773D9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348359-8A72-4CB5-96E9-F45907FF3B58}" type="doc">
      <dgm:prSet loTypeId="urn:microsoft.com/office/officeart/2005/8/layout/radial1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5088216A-0543-438B-996C-7C7B51E7873E}">
      <dgm:prSet phldrT="[文本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>
            <a:solidFill>
              <a:srgbClr val="FF0000"/>
            </a:solidFill>
          </a:endParaRPr>
        </a:p>
      </dgm:t>
    </dgm:pt>
    <dgm:pt modelId="{9223AD15-3E5E-4438-8ED0-710E9DB00089}" type="par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EE2C7C18-6BEC-475D-A349-12EBAD82A9F6}" type="sib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3B941C8F-24D1-49E0-8339-0A0A1761E1C5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dirty="0"/>
        </a:p>
      </dgm:t>
    </dgm:pt>
    <dgm:pt modelId="{4D5C0585-6CD1-4E99-8804-92DBAD88803E}" type="par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93E434C4-F725-41C0-9345-C3B88826FC16}" type="sib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94ECE1CD-8D66-4B06-B06D-BE158F23E6C9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dirty="0"/>
        </a:p>
      </dgm:t>
    </dgm:pt>
    <dgm:pt modelId="{DD726AB8-7D3E-4F52-9789-29E0EBD5B2FE}" type="parTrans" cxnId="{F3F757BE-D9EF-4631-B722-178DFA00B907}">
      <dgm:prSet/>
      <dgm:spPr/>
      <dgm:t>
        <a:bodyPr/>
        <a:lstStyle/>
        <a:p>
          <a:endParaRPr lang="zh-CN" altLang="en-US"/>
        </a:p>
      </dgm:t>
    </dgm:pt>
    <dgm:pt modelId="{7DF3E04B-D208-4321-A5F3-E2BA39642207}" type="sibTrans" cxnId="{F3F757BE-D9EF-4631-B722-178DFA00B907}">
      <dgm:prSet/>
      <dgm:spPr/>
      <dgm:t>
        <a:bodyPr/>
        <a:lstStyle/>
        <a:p>
          <a:endParaRPr lang="zh-CN" altLang="en-US"/>
        </a:p>
      </dgm:t>
    </dgm:pt>
    <dgm:pt modelId="{1F11EFBB-788B-4360-8E5F-175A0509774A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zh-CN" altLang="en-US" dirty="0"/>
        </a:p>
      </dgm:t>
    </dgm:pt>
    <dgm:pt modelId="{26538599-91DF-4F08-963A-B78024C83D05}" type="par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F3FF9704-8C71-4BA3-A70D-6AE7667B6EBE}" type="sib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E1E6B98D-0C43-420F-9B74-05F47255BE18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3573C">
                <a:shade val="30000"/>
                <a:satMod val="115000"/>
              </a:srgbClr>
            </a:gs>
            <a:gs pos="50000">
              <a:srgbClr val="33573C">
                <a:shade val="67500"/>
                <a:satMod val="115000"/>
              </a:srgbClr>
            </a:gs>
            <a:gs pos="100000">
              <a:srgbClr val="33573C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endParaRPr lang="zh-CN" altLang="en-US" dirty="0"/>
        </a:p>
      </dgm:t>
    </dgm:pt>
    <dgm:pt modelId="{A9A71AE7-6FCC-4B47-9717-75A2CF314139}" type="parTrans" cxnId="{389AC59B-BB13-49B2-9719-5DF947185235}">
      <dgm:prSet/>
      <dgm:spPr/>
      <dgm:t>
        <a:bodyPr/>
        <a:lstStyle/>
        <a:p>
          <a:endParaRPr lang="zh-CN" altLang="en-US"/>
        </a:p>
      </dgm:t>
    </dgm:pt>
    <dgm:pt modelId="{0308E6C6-4851-44E7-94A5-628F97237831}" type="sibTrans" cxnId="{389AC59B-BB13-49B2-9719-5DF947185235}">
      <dgm:prSet/>
      <dgm:spPr/>
      <dgm:t>
        <a:bodyPr/>
        <a:lstStyle/>
        <a:p>
          <a:endParaRPr lang="zh-CN" altLang="en-US"/>
        </a:p>
      </dgm:t>
    </dgm:pt>
    <dgm:pt modelId="{6E95BCE2-CB2A-4340-8E9D-0B1D885AD471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endParaRPr lang="zh-CN" altLang="en-US" dirty="0"/>
        </a:p>
      </dgm:t>
    </dgm:pt>
    <dgm:pt modelId="{B83E49C4-75BA-479A-9618-01581BB6F05D}" type="parTrans" cxnId="{EBE1F7B8-1C3B-4465-94DF-61C6F8AF034D}">
      <dgm:prSet/>
      <dgm:spPr/>
      <dgm:t>
        <a:bodyPr/>
        <a:lstStyle/>
        <a:p>
          <a:endParaRPr lang="zh-CN" altLang="en-US"/>
        </a:p>
      </dgm:t>
    </dgm:pt>
    <dgm:pt modelId="{F011CB88-F0A6-4403-9014-A1C5E212C45D}" type="sibTrans" cxnId="{EBE1F7B8-1C3B-4465-94DF-61C6F8AF034D}">
      <dgm:prSet/>
      <dgm:spPr/>
      <dgm:t>
        <a:bodyPr/>
        <a:lstStyle/>
        <a:p>
          <a:endParaRPr lang="zh-CN" altLang="en-US"/>
        </a:p>
      </dgm:t>
    </dgm:pt>
    <dgm:pt modelId="{45E4781F-EC41-4E0C-B49E-729AE7827EEF}" type="pres">
      <dgm:prSet presAssocID="{42348359-8A72-4CB5-96E9-F45907FF3B5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32921A-A170-4AD2-9901-CF74BAB70DD5}" type="pres">
      <dgm:prSet presAssocID="{5088216A-0543-438B-996C-7C7B51E7873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D07EF4B-AA5F-4AAD-8121-10F59180160B}" type="pres">
      <dgm:prSet presAssocID="{4D5C0585-6CD1-4E99-8804-92DBAD88803E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84DD6981-6C19-499E-B211-6508FD940EFE}" type="pres">
      <dgm:prSet presAssocID="{4D5C0585-6CD1-4E99-8804-92DBAD88803E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B689D1BB-5CBE-4D4A-B3AC-08A47F29EEE1}" type="pres">
      <dgm:prSet presAssocID="{3B941C8F-24D1-49E0-8339-0A0A1761E1C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F8DAF0-9654-4ACF-803B-24840A35D195}" type="pres">
      <dgm:prSet presAssocID="{A9A71AE7-6FCC-4B47-9717-75A2CF314139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14DCBFC9-1E2D-4E1C-8272-E69DCA6BE92C}" type="pres">
      <dgm:prSet presAssocID="{A9A71AE7-6FCC-4B47-9717-75A2CF314139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F583D9F1-31A1-478A-9B08-FF74E08D3F74}" type="pres">
      <dgm:prSet presAssocID="{E1E6B98D-0C43-420F-9B74-05F47255BE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9B336-B3C8-4BD7-8B50-C5CD59904C8F}" type="pres">
      <dgm:prSet presAssocID="{B83E49C4-75BA-479A-9618-01581BB6F05D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8FDA3515-5BBD-476A-A4ED-F907B7AAD8F7}" type="pres">
      <dgm:prSet presAssocID="{B83E49C4-75BA-479A-9618-01581BB6F05D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B09A12F2-020C-4641-848B-A4458A498F6A}" type="pres">
      <dgm:prSet presAssocID="{6E95BCE2-CB2A-4340-8E9D-0B1D885AD4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CA6D42-C03D-4282-B04D-241E712D9336}" type="pres">
      <dgm:prSet presAssocID="{DD726AB8-7D3E-4F52-9789-29E0EBD5B2FE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EDF27231-2CCC-4BAB-B20B-C6137A3A179B}" type="pres">
      <dgm:prSet presAssocID="{DD726AB8-7D3E-4F52-9789-29E0EBD5B2F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693D93FD-222A-41E6-8475-2E1D8DEA7530}" type="pres">
      <dgm:prSet presAssocID="{94ECE1CD-8D66-4B06-B06D-BE158F23E6C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8A2D2E-CC41-4479-9D06-D867C3DAE24C}" type="pres">
      <dgm:prSet presAssocID="{26538599-91DF-4F08-963A-B78024C83D05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8D6E5465-2DBB-4CAA-922D-12FA60F8FCF3}" type="pres">
      <dgm:prSet presAssocID="{26538599-91DF-4F08-963A-B78024C83D05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B193035-D44D-40E9-AFEA-4174046773D9}" type="pres">
      <dgm:prSet presAssocID="{1F11EFBB-788B-4360-8E5F-175A0509774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B3930E-1A90-4B21-943A-7CF1A83AD129}" type="presOf" srcId="{6E95BCE2-CB2A-4340-8E9D-0B1D885AD471}" destId="{B09A12F2-020C-4641-848B-A4458A498F6A}" srcOrd="0" destOrd="0" presId="urn:microsoft.com/office/officeart/2005/8/layout/radial1"/>
    <dgm:cxn modelId="{EBE1F7B8-1C3B-4465-94DF-61C6F8AF034D}" srcId="{5088216A-0543-438B-996C-7C7B51E7873E}" destId="{6E95BCE2-CB2A-4340-8E9D-0B1D885AD471}" srcOrd="2" destOrd="0" parTransId="{B83E49C4-75BA-479A-9618-01581BB6F05D}" sibTransId="{F011CB88-F0A6-4403-9014-A1C5E212C45D}"/>
    <dgm:cxn modelId="{CDFB2B24-8B6C-48E8-9D9E-C43D43B2AD8E}" type="presOf" srcId="{B83E49C4-75BA-479A-9618-01581BB6F05D}" destId="{1079B336-B3C8-4BD7-8B50-C5CD59904C8F}" srcOrd="0" destOrd="0" presId="urn:microsoft.com/office/officeart/2005/8/layout/radial1"/>
    <dgm:cxn modelId="{3EB0B0E9-3263-40A2-9EB6-B509266A0398}" type="presOf" srcId="{1F11EFBB-788B-4360-8E5F-175A0509774A}" destId="{6B193035-D44D-40E9-AFEA-4174046773D9}" srcOrd="0" destOrd="0" presId="urn:microsoft.com/office/officeart/2005/8/layout/radial1"/>
    <dgm:cxn modelId="{F3F757BE-D9EF-4631-B722-178DFA00B907}" srcId="{5088216A-0543-438B-996C-7C7B51E7873E}" destId="{94ECE1CD-8D66-4B06-B06D-BE158F23E6C9}" srcOrd="3" destOrd="0" parTransId="{DD726AB8-7D3E-4F52-9789-29E0EBD5B2FE}" sibTransId="{7DF3E04B-D208-4321-A5F3-E2BA39642207}"/>
    <dgm:cxn modelId="{39BF4E70-105E-482F-8C07-17A74D928685}" srcId="{5088216A-0543-438B-996C-7C7B51E7873E}" destId="{1F11EFBB-788B-4360-8E5F-175A0509774A}" srcOrd="4" destOrd="0" parTransId="{26538599-91DF-4F08-963A-B78024C83D05}" sibTransId="{F3FF9704-8C71-4BA3-A70D-6AE7667B6EBE}"/>
    <dgm:cxn modelId="{31F3D6C6-999C-4567-9064-2D3E9E5E8782}" type="presOf" srcId="{A9A71AE7-6FCC-4B47-9717-75A2CF314139}" destId="{14DCBFC9-1E2D-4E1C-8272-E69DCA6BE92C}" srcOrd="1" destOrd="0" presId="urn:microsoft.com/office/officeart/2005/8/layout/radial1"/>
    <dgm:cxn modelId="{3E4B6BF7-1E15-418F-A3C6-05ECC085158D}" type="presOf" srcId="{E1E6B98D-0C43-420F-9B74-05F47255BE18}" destId="{F583D9F1-31A1-478A-9B08-FF74E08D3F74}" srcOrd="0" destOrd="0" presId="urn:microsoft.com/office/officeart/2005/8/layout/radial1"/>
    <dgm:cxn modelId="{282F0342-ADC4-40D2-B24A-D28D930AF812}" type="presOf" srcId="{4D5C0585-6CD1-4E99-8804-92DBAD88803E}" destId="{1D07EF4B-AA5F-4AAD-8121-10F59180160B}" srcOrd="0" destOrd="0" presId="urn:microsoft.com/office/officeart/2005/8/layout/radial1"/>
    <dgm:cxn modelId="{389AC59B-BB13-49B2-9719-5DF947185235}" srcId="{5088216A-0543-438B-996C-7C7B51E7873E}" destId="{E1E6B98D-0C43-420F-9B74-05F47255BE18}" srcOrd="1" destOrd="0" parTransId="{A9A71AE7-6FCC-4B47-9717-75A2CF314139}" sibTransId="{0308E6C6-4851-44E7-94A5-628F97237831}"/>
    <dgm:cxn modelId="{4D949C89-CA80-4EA7-AF64-123E9BBE96B2}" type="presOf" srcId="{DD726AB8-7D3E-4F52-9789-29E0EBD5B2FE}" destId="{EDF27231-2CCC-4BAB-B20B-C6137A3A179B}" srcOrd="1" destOrd="0" presId="urn:microsoft.com/office/officeart/2005/8/layout/radial1"/>
    <dgm:cxn modelId="{E4DCBC04-B0D0-4A3C-ACD7-57177BB73E18}" type="presOf" srcId="{94ECE1CD-8D66-4B06-B06D-BE158F23E6C9}" destId="{693D93FD-222A-41E6-8475-2E1D8DEA7530}" srcOrd="0" destOrd="0" presId="urn:microsoft.com/office/officeart/2005/8/layout/radial1"/>
    <dgm:cxn modelId="{B9793300-E794-450F-B409-E4BB34E5BCBB}" type="presOf" srcId="{5088216A-0543-438B-996C-7C7B51E7873E}" destId="{6D32921A-A170-4AD2-9901-CF74BAB70DD5}" srcOrd="0" destOrd="0" presId="urn:microsoft.com/office/officeart/2005/8/layout/radial1"/>
    <dgm:cxn modelId="{1B541B80-8FC4-4533-AC29-FD3B8C5151EE}" type="presOf" srcId="{4D5C0585-6CD1-4E99-8804-92DBAD88803E}" destId="{84DD6981-6C19-499E-B211-6508FD940EFE}" srcOrd="1" destOrd="0" presId="urn:microsoft.com/office/officeart/2005/8/layout/radial1"/>
    <dgm:cxn modelId="{BC4242EA-0D17-4EC2-8F95-18216113332A}" srcId="{5088216A-0543-438B-996C-7C7B51E7873E}" destId="{3B941C8F-24D1-49E0-8339-0A0A1761E1C5}" srcOrd="0" destOrd="0" parTransId="{4D5C0585-6CD1-4E99-8804-92DBAD88803E}" sibTransId="{93E434C4-F725-41C0-9345-C3B88826FC16}"/>
    <dgm:cxn modelId="{C79B779F-33D6-4F75-8C02-0E6035E37320}" type="presOf" srcId="{26538599-91DF-4F08-963A-B78024C83D05}" destId="{218A2D2E-CC41-4479-9D06-D867C3DAE24C}" srcOrd="0" destOrd="0" presId="urn:microsoft.com/office/officeart/2005/8/layout/radial1"/>
    <dgm:cxn modelId="{79DA5D86-655D-4F5C-B6C8-C7A08A801E6A}" type="presOf" srcId="{DD726AB8-7D3E-4F52-9789-29E0EBD5B2FE}" destId="{D2CA6D42-C03D-4282-B04D-241E712D9336}" srcOrd="0" destOrd="0" presId="urn:microsoft.com/office/officeart/2005/8/layout/radial1"/>
    <dgm:cxn modelId="{01444016-DC0E-4F3E-B9D5-AC1DE5D398E9}" type="presOf" srcId="{42348359-8A72-4CB5-96E9-F45907FF3B58}" destId="{45E4781F-EC41-4E0C-B49E-729AE7827EEF}" srcOrd="0" destOrd="0" presId="urn:microsoft.com/office/officeart/2005/8/layout/radial1"/>
    <dgm:cxn modelId="{31F37C7F-CAA4-40D7-8EBA-C0C290F5ED3A}" type="presOf" srcId="{B83E49C4-75BA-479A-9618-01581BB6F05D}" destId="{8FDA3515-5BBD-476A-A4ED-F907B7AAD8F7}" srcOrd="1" destOrd="0" presId="urn:microsoft.com/office/officeart/2005/8/layout/radial1"/>
    <dgm:cxn modelId="{5C175979-49ED-4156-B6FA-0C87C54A0650}" type="presOf" srcId="{26538599-91DF-4F08-963A-B78024C83D05}" destId="{8D6E5465-2DBB-4CAA-922D-12FA60F8FCF3}" srcOrd="1" destOrd="0" presId="urn:microsoft.com/office/officeart/2005/8/layout/radial1"/>
    <dgm:cxn modelId="{C0833DDF-5248-4A66-9EB5-4283F6C8A7AE}" type="presOf" srcId="{3B941C8F-24D1-49E0-8339-0A0A1761E1C5}" destId="{B689D1BB-5CBE-4D4A-B3AC-08A47F29EEE1}" srcOrd="0" destOrd="0" presId="urn:microsoft.com/office/officeart/2005/8/layout/radial1"/>
    <dgm:cxn modelId="{AD4AD80E-8172-4801-9855-345FFB0D8BBB}" srcId="{42348359-8A72-4CB5-96E9-F45907FF3B58}" destId="{5088216A-0543-438B-996C-7C7B51E7873E}" srcOrd="0" destOrd="0" parTransId="{9223AD15-3E5E-4438-8ED0-710E9DB00089}" sibTransId="{EE2C7C18-6BEC-475D-A349-12EBAD82A9F6}"/>
    <dgm:cxn modelId="{D9CED2AA-9AD2-466A-9C78-FE0650C98F07}" type="presOf" srcId="{A9A71AE7-6FCC-4B47-9717-75A2CF314139}" destId="{45F8DAF0-9654-4ACF-803B-24840A35D195}" srcOrd="0" destOrd="0" presId="urn:microsoft.com/office/officeart/2005/8/layout/radial1"/>
    <dgm:cxn modelId="{68683CD9-0551-43FF-9272-0F04E3674F2C}" type="presParOf" srcId="{45E4781F-EC41-4E0C-B49E-729AE7827EEF}" destId="{6D32921A-A170-4AD2-9901-CF74BAB70DD5}" srcOrd="0" destOrd="0" presId="urn:microsoft.com/office/officeart/2005/8/layout/radial1"/>
    <dgm:cxn modelId="{0E5D1655-32A1-428F-963A-B5DCF9F5F272}" type="presParOf" srcId="{45E4781F-EC41-4E0C-B49E-729AE7827EEF}" destId="{1D07EF4B-AA5F-4AAD-8121-10F59180160B}" srcOrd="1" destOrd="0" presId="urn:microsoft.com/office/officeart/2005/8/layout/radial1"/>
    <dgm:cxn modelId="{79E82363-3788-4A5C-91F5-20C5138EC4B4}" type="presParOf" srcId="{1D07EF4B-AA5F-4AAD-8121-10F59180160B}" destId="{84DD6981-6C19-499E-B211-6508FD940EFE}" srcOrd="0" destOrd="0" presId="urn:microsoft.com/office/officeart/2005/8/layout/radial1"/>
    <dgm:cxn modelId="{6DE255C6-D986-4CE1-8E73-9EB42DBA2E4F}" type="presParOf" srcId="{45E4781F-EC41-4E0C-B49E-729AE7827EEF}" destId="{B689D1BB-5CBE-4D4A-B3AC-08A47F29EEE1}" srcOrd="2" destOrd="0" presId="urn:microsoft.com/office/officeart/2005/8/layout/radial1"/>
    <dgm:cxn modelId="{28712149-DDA9-4DB8-8A8F-1F9DECA4E5FC}" type="presParOf" srcId="{45E4781F-EC41-4E0C-B49E-729AE7827EEF}" destId="{45F8DAF0-9654-4ACF-803B-24840A35D195}" srcOrd="3" destOrd="0" presId="urn:microsoft.com/office/officeart/2005/8/layout/radial1"/>
    <dgm:cxn modelId="{46E5A2F5-4337-4FEF-B75E-AD78C0A9AFD3}" type="presParOf" srcId="{45F8DAF0-9654-4ACF-803B-24840A35D195}" destId="{14DCBFC9-1E2D-4E1C-8272-E69DCA6BE92C}" srcOrd="0" destOrd="0" presId="urn:microsoft.com/office/officeart/2005/8/layout/radial1"/>
    <dgm:cxn modelId="{6291C2B9-F9AF-4C9F-922B-1BC630C4220A}" type="presParOf" srcId="{45E4781F-EC41-4E0C-B49E-729AE7827EEF}" destId="{F583D9F1-31A1-478A-9B08-FF74E08D3F74}" srcOrd="4" destOrd="0" presId="urn:microsoft.com/office/officeart/2005/8/layout/radial1"/>
    <dgm:cxn modelId="{BA7AAD04-D55F-422C-B781-B73B8562E3B4}" type="presParOf" srcId="{45E4781F-EC41-4E0C-B49E-729AE7827EEF}" destId="{1079B336-B3C8-4BD7-8B50-C5CD59904C8F}" srcOrd="5" destOrd="0" presId="urn:microsoft.com/office/officeart/2005/8/layout/radial1"/>
    <dgm:cxn modelId="{E7C39F3B-E4CB-4E6A-A837-1129CC7783A3}" type="presParOf" srcId="{1079B336-B3C8-4BD7-8B50-C5CD59904C8F}" destId="{8FDA3515-5BBD-476A-A4ED-F907B7AAD8F7}" srcOrd="0" destOrd="0" presId="urn:microsoft.com/office/officeart/2005/8/layout/radial1"/>
    <dgm:cxn modelId="{3DDC48E8-BA51-4501-902E-09C251717A71}" type="presParOf" srcId="{45E4781F-EC41-4E0C-B49E-729AE7827EEF}" destId="{B09A12F2-020C-4641-848B-A4458A498F6A}" srcOrd="6" destOrd="0" presId="urn:microsoft.com/office/officeart/2005/8/layout/radial1"/>
    <dgm:cxn modelId="{528735F1-771C-434F-BAD3-143D111E2C2D}" type="presParOf" srcId="{45E4781F-EC41-4E0C-B49E-729AE7827EEF}" destId="{D2CA6D42-C03D-4282-B04D-241E712D9336}" srcOrd="7" destOrd="0" presId="urn:microsoft.com/office/officeart/2005/8/layout/radial1"/>
    <dgm:cxn modelId="{6BADBCF4-EF30-41CE-874C-C9F825DDB63E}" type="presParOf" srcId="{D2CA6D42-C03D-4282-B04D-241E712D9336}" destId="{EDF27231-2CCC-4BAB-B20B-C6137A3A179B}" srcOrd="0" destOrd="0" presId="urn:microsoft.com/office/officeart/2005/8/layout/radial1"/>
    <dgm:cxn modelId="{54513AC5-6D18-4F4A-832B-D49BF4C858CF}" type="presParOf" srcId="{45E4781F-EC41-4E0C-B49E-729AE7827EEF}" destId="{693D93FD-222A-41E6-8475-2E1D8DEA7530}" srcOrd="8" destOrd="0" presId="urn:microsoft.com/office/officeart/2005/8/layout/radial1"/>
    <dgm:cxn modelId="{8CF79B82-AE1E-4631-8AC4-9FEADE6D4F42}" type="presParOf" srcId="{45E4781F-EC41-4E0C-B49E-729AE7827EEF}" destId="{218A2D2E-CC41-4479-9D06-D867C3DAE24C}" srcOrd="9" destOrd="0" presId="urn:microsoft.com/office/officeart/2005/8/layout/radial1"/>
    <dgm:cxn modelId="{CD6BF863-9EF8-4E2A-8B87-0060ED6F69F1}" type="presParOf" srcId="{218A2D2E-CC41-4479-9D06-D867C3DAE24C}" destId="{8D6E5465-2DBB-4CAA-922D-12FA60F8FCF3}" srcOrd="0" destOrd="0" presId="urn:microsoft.com/office/officeart/2005/8/layout/radial1"/>
    <dgm:cxn modelId="{E4ACB9E5-72E1-4DAB-B2A0-11544A77A517}" type="presParOf" srcId="{45E4781F-EC41-4E0C-B49E-729AE7827EEF}" destId="{6B193035-D44D-40E9-AFEA-4174046773D9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348359-8A72-4CB5-96E9-F45907FF3B58}" type="doc">
      <dgm:prSet loTypeId="urn:microsoft.com/office/officeart/2005/8/layout/radial1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5088216A-0543-438B-996C-7C7B51E7873E}">
      <dgm:prSet phldrT="[文本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>
            <a:solidFill>
              <a:srgbClr val="FF0000"/>
            </a:solidFill>
          </a:endParaRPr>
        </a:p>
      </dgm:t>
    </dgm:pt>
    <dgm:pt modelId="{9223AD15-3E5E-4438-8ED0-710E9DB00089}" type="par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EE2C7C18-6BEC-475D-A349-12EBAD82A9F6}" type="sib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3B941C8F-24D1-49E0-8339-0A0A1761E1C5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dirty="0"/>
        </a:p>
      </dgm:t>
    </dgm:pt>
    <dgm:pt modelId="{4D5C0585-6CD1-4E99-8804-92DBAD88803E}" type="par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93E434C4-F725-41C0-9345-C3B88826FC16}" type="sib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94ECE1CD-8D66-4B06-B06D-BE158F23E6C9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dirty="0"/>
        </a:p>
      </dgm:t>
    </dgm:pt>
    <dgm:pt modelId="{DD726AB8-7D3E-4F52-9789-29E0EBD5B2FE}" type="parTrans" cxnId="{F3F757BE-D9EF-4631-B722-178DFA00B907}">
      <dgm:prSet/>
      <dgm:spPr/>
      <dgm:t>
        <a:bodyPr/>
        <a:lstStyle/>
        <a:p>
          <a:endParaRPr lang="zh-CN" altLang="en-US"/>
        </a:p>
      </dgm:t>
    </dgm:pt>
    <dgm:pt modelId="{7DF3E04B-D208-4321-A5F3-E2BA39642207}" type="sibTrans" cxnId="{F3F757BE-D9EF-4631-B722-178DFA00B907}">
      <dgm:prSet/>
      <dgm:spPr/>
      <dgm:t>
        <a:bodyPr/>
        <a:lstStyle/>
        <a:p>
          <a:endParaRPr lang="zh-CN" altLang="en-US"/>
        </a:p>
      </dgm:t>
    </dgm:pt>
    <dgm:pt modelId="{1F11EFBB-788B-4360-8E5F-175A0509774A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zh-CN" altLang="en-US" dirty="0"/>
        </a:p>
      </dgm:t>
    </dgm:pt>
    <dgm:pt modelId="{26538599-91DF-4F08-963A-B78024C83D05}" type="par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F3FF9704-8C71-4BA3-A70D-6AE7667B6EBE}" type="sib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E1E6B98D-0C43-420F-9B74-05F47255BE18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3573C">
                <a:shade val="30000"/>
                <a:satMod val="115000"/>
              </a:srgbClr>
            </a:gs>
            <a:gs pos="50000">
              <a:srgbClr val="33573C">
                <a:shade val="67500"/>
                <a:satMod val="115000"/>
              </a:srgbClr>
            </a:gs>
            <a:gs pos="100000">
              <a:srgbClr val="33573C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endParaRPr lang="zh-CN" altLang="en-US" dirty="0"/>
        </a:p>
      </dgm:t>
    </dgm:pt>
    <dgm:pt modelId="{A9A71AE7-6FCC-4B47-9717-75A2CF314139}" type="parTrans" cxnId="{389AC59B-BB13-49B2-9719-5DF947185235}">
      <dgm:prSet/>
      <dgm:spPr/>
      <dgm:t>
        <a:bodyPr/>
        <a:lstStyle/>
        <a:p>
          <a:endParaRPr lang="zh-CN" altLang="en-US"/>
        </a:p>
      </dgm:t>
    </dgm:pt>
    <dgm:pt modelId="{0308E6C6-4851-44E7-94A5-628F97237831}" type="sibTrans" cxnId="{389AC59B-BB13-49B2-9719-5DF947185235}">
      <dgm:prSet/>
      <dgm:spPr/>
      <dgm:t>
        <a:bodyPr/>
        <a:lstStyle/>
        <a:p>
          <a:endParaRPr lang="zh-CN" altLang="en-US"/>
        </a:p>
      </dgm:t>
    </dgm:pt>
    <dgm:pt modelId="{6E95BCE2-CB2A-4340-8E9D-0B1D885AD471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endParaRPr lang="zh-CN" altLang="en-US" dirty="0"/>
        </a:p>
      </dgm:t>
    </dgm:pt>
    <dgm:pt modelId="{B83E49C4-75BA-479A-9618-01581BB6F05D}" type="parTrans" cxnId="{EBE1F7B8-1C3B-4465-94DF-61C6F8AF034D}">
      <dgm:prSet/>
      <dgm:spPr/>
      <dgm:t>
        <a:bodyPr/>
        <a:lstStyle/>
        <a:p>
          <a:endParaRPr lang="zh-CN" altLang="en-US"/>
        </a:p>
      </dgm:t>
    </dgm:pt>
    <dgm:pt modelId="{F011CB88-F0A6-4403-9014-A1C5E212C45D}" type="sibTrans" cxnId="{EBE1F7B8-1C3B-4465-94DF-61C6F8AF034D}">
      <dgm:prSet/>
      <dgm:spPr/>
      <dgm:t>
        <a:bodyPr/>
        <a:lstStyle/>
        <a:p>
          <a:endParaRPr lang="zh-CN" altLang="en-US"/>
        </a:p>
      </dgm:t>
    </dgm:pt>
    <dgm:pt modelId="{45E4781F-EC41-4E0C-B49E-729AE7827EEF}" type="pres">
      <dgm:prSet presAssocID="{42348359-8A72-4CB5-96E9-F45907FF3B5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32921A-A170-4AD2-9901-CF74BAB70DD5}" type="pres">
      <dgm:prSet presAssocID="{5088216A-0543-438B-996C-7C7B51E7873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D07EF4B-AA5F-4AAD-8121-10F59180160B}" type="pres">
      <dgm:prSet presAssocID="{4D5C0585-6CD1-4E99-8804-92DBAD88803E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84DD6981-6C19-499E-B211-6508FD940EFE}" type="pres">
      <dgm:prSet presAssocID="{4D5C0585-6CD1-4E99-8804-92DBAD88803E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B689D1BB-5CBE-4D4A-B3AC-08A47F29EEE1}" type="pres">
      <dgm:prSet presAssocID="{3B941C8F-24D1-49E0-8339-0A0A1761E1C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F8DAF0-9654-4ACF-803B-24840A35D195}" type="pres">
      <dgm:prSet presAssocID="{A9A71AE7-6FCC-4B47-9717-75A2CF314139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14DCBFC9-1E2D-4E1C-8272-E69DCA6BE92C}" type="pres">
      <dgm:prSet presAssocID="{A9A71AE7-6FCC-4B47-9717-75A2CF314139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F583D9F1-31A1-478A-9B08-FF74E08D3F74}" type="pres">
      <dgm:prSet presAssocID="{E1E6B98D-0C43-420F-9B74-05F47255BE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9B336-B3C8-4BD7-8B50-C5CD59904C8F}" type="pres">
      <dgm:prSet presAssocID="{B83E49C4-75BA-479A-9618-01581BB6F05D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8FDA3515-5BBD-476A-A4ED-F907B7AAD8F7}" type="pres">
      <dgm:prSet presAssocID="{B83E49C4-75BA-479A-9618-01581BB6F05D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B09A12F2-020C-4641-848B-A4458A498F6A}" type="pres">
      <dgm:prSet presAssocID="{6E95BCE2-CB2A-4340-8E9D-0B1D885AD4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CA6D42-C03D-4282-B04D-241E712D9336}" type="pres">
      <dgm:prSet presAssocID="{DD726AB8-7D3E-4F52-9789-29E0EBD5B2FE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EDF27231-2CCC-4BAB-B20B-C6137A3A179B}" type="pres">
      <dgm:prSet presAssocID="{DD726AB8-7D3E-4F52-9789-29E0EBD5B2F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693D93FD-222A-41E6-8475-2E1D8DEA7530}" type="pres">
      <dgm:prSet presAssocID="{94ECE1CD-8D66-4B06-B06D-BE158F23E6C9}" presName="node" presStyleLbl="node1" presStyleIdx="3" presStyleCnt="5" custRadScaleRad="93604" custRadScaleInc="80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8A2D2E-CC41-4479-9D06-D867C3DAE24C}" type="pres">
      <dgm:prSet presAssocID="{26538599-91DF-4F08-963A-B78024C83D05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8D6E5465-2DBB-4CAA-922D-12FA60F8FCF3}" type="pres">
      <dgm:prSet presAssocID="{26538599-91DF-4F08-963A-B78024C83D05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B193035-D44D-40E9-AFEA-4174046773D9}" type="pres">
      <dgm:prSet presAssocID="{1F11EFBB-788B-4360-8E5F-175A0509774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E1F7B8-1C3B-4465-94DF-61C6F8AF034D}" srcId="{5088216A-0543-438B-996C-7C7B51E7873E}" destId="{6E95BCE2-CB2A-4340-8E9D-0B1D885AD471}" srcOrd="2" destOrd="0" parTransId="{B83E49C4-75BA-479A-9618-01581BB6F05D}" sibTransId="{F011CB88-F0A6-4403-9014-A1C5E212C45D}"/>
    <dgm:cxn modelId="{760F3630-475E-4DBE-BFFF-0AF4435BAF51}" type="presOf" srcId="{6E95BCE2-CB2A-4340-8E9D-0B1D885AD471}" destId="{B09A12F2-020C-4641-848B-A4458A498F6A}" srcOrd="0" destOrd="0" presId="urn:microsoft.com/office/officeart/2005/8/layout/radial1"/>
    <dgm:cxn modelId="{06779733-15EC-4511-A8BC-212C343D2303}" type="presOf" srcId="{94ECE1CD-8D66-4B06-B06D-BE158F23E6C9}" destId="{693D93FD-222A-41E6-8475-2E1D8DEA7530}" srcOrd="0" destOrd="0" presId="urn:microsoft.com/office/officeart/2005/8/layout/radial1"/>
    <dgm:cxn modelId="{F3F757BE-D9EF-4631-B722-178DFA00B907}" srcId="{5088216A-0543-438B-996C-7C7B51E7873E}" destId="{94ECE1CD-8D66-4B06-B06D-BE158F23E6C9}" srcOrd="3" destOrd="0" parTransId="{DD726AB8-7D3E-4F52-9789-29E0EBD5B2FE}" sibTransId="{7DF3E04B-D208-4321-A5F3-E2BA39642207}"/>
    <dgm:cxn modelId="{39BF4E70-105E-482F-8C07-17A74D928685}" srcId="{5088216A-0543-438B-996C-7C7B51E7873E}" destId="{1F11EFBB-788B-4360-8E5F-175A0509774A}" srcOrd="4" destOrd="0" parTransId="{26538599-91DF-4F08-963A-B78024C83D05}" sibTransId="{F3FF9704-8C71-4BA3-A70D-6AE7667B6EBE}"/>
    <dgm:cxn modelId="{E476AC71-386E-4268-B8BE-B99987AFAA15}" type="presOf" srcId="{4D5C0585-6CD1-4E99-8804-92DBAD88803E}" destId="{84DD6981-6C19-499E-B211-6508FD940EFE}" srcOrd="1" destOrd="0" presId="urn:microsoft.com/office/officeart/2005/8/layout/radial1"/>
    <dgm:cxn modelId="{6A248579-3389-4B99-8F22-533754D94C61}" type="presOf" srcId="{E1E6B98D-0C43-420F-9B74-05F47255BE18}" destId="{F583D9F1-31A1-478A-9B08-FF74E08D3F74}" srcOrd="0" destOrd="0" presId="urn:microsoft.com/office/officeart/2005/8/layout/radial1"/>
    <dgm:cxn modelId="{389AC59B-BB13-49B2-9719-5DF947185235}" srcId="{5088216A-0543-438B-996C-7C7B51E7873E}" destId="{E1E6B98D-0C43-420F-9B74-05F47255BE18}" srcOrd="1" destOrd="0" parTransId="{A9A71AE7-6FCC-4B47-9717-75A2CF314139}" sibTransId="{0308E6C6-4851-44E7-94A5-628F97237831}"/>
    <dgm:cxn modelId="{0BF85DCA-5AE0-4BEE-885E-DCA299EBBDD9}" type="presOf" srcId="{B83E49C4-75BA-479A-9618-01581BB6F05D}" destId="{8FDA3515-5BBD-476A-A4ED-F907B7AAD8F7}" srcOrd="1" destOrd="0" presId="urn:microsoft.com/office/officeart/2005/8/layout/radial1"/>
    <dgm:cxn modelId="{10775ECA-B2E5-436A-8CDB-66B6BE8391F2}" type="presOf" srcId="{A9A71AE7-6FCC-4B47-9717-75A2CF314139}" destId="{14DCBFC9-1E2D-4E1C-8272-E69DCA6BE92C}" srcOrd="1" destOrd="0" presId="urn:microsoft.com/office/officeart/2005/8/layout/radial1"/>
    <dgm:cxn modelId="{3B1CC1F9-CCD8-481E-BBF6-A3ECC1081A7B}" type="presOf" srcId="{B83E49C4-75BA-479A-9618-01581BB6F05D}" destId="{1079B336-B3C8-4BD7-8B50-C5CD59904C8F}" srcOrd="0" destOrd="0" presId="urn:microsoft.com/office/officeart/2005/8/layout/radial1"/>
    <dgm:cxn modelId="{31ADA763-C647-4C26-B29F-AC6E66BFE26C}" type="presOf" srcId="{DD726AB8-7D3E-4F52-9789-29E0EBD5B2FE}" destId="{EDF27231-2CCC-4BAB-B20B-C6137A3A179B}" srcOrd="1" destOrd="0" presId="urn:microsoft.com/office/officeart/2005/8/layout/radial1"/>
    <dgm:cxn modelId="{BC4242EA-0D17-4EC2-8F95-18216113332A}" srcId="{5088216A-0543-438B-996C-7C7B51E7873E}" destId="{3B941C8F-24D1-49E0-8339-0A0A1761E1C5}" srcOrd="0" destOrd="0" parTransId="{4D5C0585-6CD1-4E99-8804-92DBAD88803E}" sibTransId="{93E434C4-F725-41C0-9345-C3B88826FC16}"/>
    <dgm:cxn modelId="{A95B7CBB-791C-4848-8E6B-22CF27F5AA8B}" type="presOf" srcId="{A9A71AE7-6FCC-4B47-9717-75A2CF314139}" destId="{45F8DAF0-9654-4ACF-803B-24840A35D195}" srcOrd="0" destOrd="0" presId="urn:microsoft.com/office/officeart/2005/8/layout/radial1"/>
    <dgm:cxn modelId="{72BB680F-00DF-4385-9743-3220FF02B48F}" type="presOf" srcId="{DD726AB8-7D3E-4F52-9789-29E0EBD5B2FE}" destId="{D2CA6D42-C03D-4282-B04D-241E712D9336}" srcOrd="0" destOrd="0" presId="urn:microsoft.com/office/officeart/2005/8/layout/radial1"/>
    <dgm:cxn modelId="{C50688DD-70BC-4F91-B5E6-50DB8601F78F}" type="presOf" srcId="{26538599-91DF-4F08-963A-B78024C83D05}" destId="{8D6E5465-2DBB-4CAA-922D-12FA60F8FCF3}" srcOrd="1" destOrd="0" presId="urn:microsoft.com/office/officeart/2005/8/layout/radial1"/>
    <dgm:cxn modelId="{CF3AE26B-A2F7-4116-A8A2-88E2E6F0F15E}" type="presOf" srcId="{4D5C0585-6CD1-4E99-8804-92DBAD88803E}" destId="{1D07EF4B-AA5F-4AAD-8121-10F59180160B}" srcOrd="0" destOrd="0" presId="urn:microsoft.com/office/officeart/2005/8/layout/radial1"/>
    <dgm:cxn modelId="{6E514DE9-848F-4716-871D-5506D5C7CAD5}" type="presOf" srcId="{42348359-8A72-4CB5-96E9-F45907FF3B58}" destId="{45E4781F-EC41-4E0C-B49E-729AE7827EEF}" srcOrd="0" destOrd="0" presId="urn:microsoft.com/office/officeart/2005/8/layout/radial1"/>
    <dgm:cxn modelId="{4E5B2447-2ABD-477A-B87E-4E680376745C}" type="presOf" srcId="{3B941C8F-24D1-49E0-8339-0A0A1761E1C5}" destId="{B689D1BB-5CBE-4D4A-B3AC-08A47F29EEE1}" srcOrd="0" destOrd="0" presId="urn:microsoft.com/office/officeart/2005/8/layout/radial1"/>
    <dgm:cxn modelId="{2EB03442-9B1C-484F-8AC9-963CFAD55E4F}" type="presOf" srcId="{5088216A-0543-438B-996C-7C7B51E7873E}" destId="{6D32921A-A170-4AD2-9901-CF74BAB70DD5}" srcOrd="0" destOrd="0" presId="urn:microsoft.com/office/officeart/2005/8/layout/radial1"/>
    <dgm:cxn modelId="{02AC1460-3C5F-49D3-9256-CECB21BA6C93}" type="presOf" srcId="{1F11EFBB-788B-4360-8E5F-175A0509774A}" destId="{6B193035-D44D-40E9-AFEA-4174046773D9}" srcOrd="0" destOrd="0" presId="urn:microsoft.com/office/officeart/2005/8/layout/radial1"/>
    <dgm:cxn modelId="{E4E028BD-22A0-4211-9ACF-8F6B022B58FD}" type="presOf" srcId="{26538599-91DF-4F08-963A-B78024C83D05}" destId="{218A2D2E-CC41-4479-9D06-D867C3DAE24C}" srcOrd="0" destOrd="0" presId="urn:microsoft.com/office/officeart/2005/8/layout/radial1"/>
    <dgm:cxn modelId="{AD4AD80E-8172-4801-9855-345FFB0D8BBB}" srcId="{42348359-8A72-4CB5-96E9-F45907FF3B58}" destId="{5088216A-0543-438B-996C-7C7B51E7873E}" srcOrd="0" destOrd="0" parTransId="{9223AD15-3E5E-4438-8ED0-710E9DB00089}" sibTransId="{EE2C7C18-6BEC-475D-A349-12EBAD82A9F6}"/>
    <dgm:cxn modelId="{2CB54ACC-951F-4539-ACE2-101E95274B5E}" type="presParOf" srcId="{45E4781F-EC41-4E0C-B49E-729AE7827EEF}" destId="{6D32921A-A170-4AD2-9901-CF74BAB70DD5}" srcOrd="0" destOrd="0" presId="urn:microsoft.com/office/officeart/2005/8/layout/radial1"/>
    <dgm:cxn modelId="{8F7DE348-8A63-42CA-806E-288559C29A87}" type="presParOf" srcId="{45E4781F-EC41-4E0C-B49E-729AE7827EEF}" destId="{1D07EF4B-AA5F-4AAD-8121-10F59180160B}" srcOrd="1" destOrd="0" presId="urn:microsoft.com/office/officeart/2005/8/layout/radial1"/>
    <dgm:cxn modelId="{A217A0B6-E8FA-494A-84BD-B390941E8946}" type="presParOf" srcId="{1D07EF4B-AA5F-4AAD-8121-10F59180160B}" destId="{84DD6981-6C19-499E-B211-6508FD940EFE}" srcOrd="0" destOrd="0" presId="urn:microsoft.com/office/officeart/2005/8/layout/radial1"/>
    <dgm:cxn modelId="{881CD5F6-3F45-4286-A09A-3952A49B23B4}" type="presParOf" srcId="{45E4781F-EC41-4E0C-B49E-729AE7827EEF}" destId="{B689D1BB-5CBE-4D4A-B3AC-08A47F29EEE1}" srcOrd="2" destOrd="0" presId="urn:microsoft.com/office/officeart/2005/8/layout/radial1"/>
    <dgm:cxn modelId="{6097BE16-E3ED-414B-B037-AD511094BB71}" type="presParOf" srcId="{45E4781F-EC41-4E0C-B49E-729AE7827EEF}" destId="{45F8DAF0-9654-4ACF-803B-24840A35D195}" srcOrd="3" destOrd="0" presId="urn:microsoft.com/office/officeart/2005/8/layout/radial1"/>
    <dgm:cxn modelId="{4B145DF5-3510-4CFE-B83F-8D6A36AF48D8}" type="presParOf" srcId="{45F8DAF0-9654-4ACF-803B-24840A35D195}" destId="{14DCBFC9-1E2D-4E1C-8272-E69DCA6BE92C}" srcOrd="0" destOrd="0" presId="urn:microsoft.com/office/officeart/2005/8/layout/radial1"/>
    <dgm:cxn modelId="{21160D3B-F4DD-4742-AE2F-9670FC6AA818}" type="presParOf" srcId="{45E4781F-EC41-4E0C-B49E-729AE7827EEF}" destId="{F583D9F1-31A1-478A-9B08-FF74E08D3F74}" srcOrd="4" destOrd="0" presId="urn:microsoft.com/office/officeart/2005/8/layout/radial1"/>
    <dgm:cxn modelId="{C491D623-A4ED-4A6F-BEE7-604EE9330CDB}" type="presParOf" srcId="{45E4781F-EC41-4E0C-B49E-729AE7827EEF}" destId="{1079B336-B3C8-4BD7-8B50-C5CD59904C8F}" srcOrd="5" destOrd="0" presId="urn:microsoft.com/office/officeart/2005/8/layout/radial1"/>
    <dgm:cxn modelId="{44453B7C-71D4-48F4-ABEC-0FACD770954A}" type="presParOf" srcId="{1079B336-B3C8-4BD7-8B50-C5CD59904C8F}" destId="{8FDA3515-5BBD-476A-A4ED-F907B7AAD8F7}" srcOrd="0" destOrd="0" presId="urn:microsoft.com/office/officeart/2005/8/layout/radial1"/>
    <dgm:cxn modelId="{C82D17CB-9320-4BAD-8850-68197A347840}" type="presParOf" srcId="{45E4781F-EC41-4E0C-B49E-729AE7827EEF}" destId="{B09A12F2-020C-4641-848B-A4458A498F6A}" srcOrd="6" destOrd="0" presId="urn:microsoft.com/office/officeart/2005/8/layout/radial1"/>
    <dgm:cxn modelId="{6623F506-6F81-4C05-8D9C-EFCC8E479078}" type="presParOf" srcId="{45E4781F-EC41-4E0C-B49E-729AE7827EEF}" destId="{D2CA6D42-C03D-4282-B04D-241E712D9336}" srcOrd="7" destOrd="0" presId="urn:microsoft.com/office/officeart/2005/8/layout/radial1"/>
    <dgm:cxn modelId="{E1546992-1E5A-448E-A8CD-80DF9A3A58DE}" type="presParOf" srcId="{D2CA6D42-C03D-4282-B04D-241E712D9336}" destId="{EDF27231-2CCC-4BAB-B20B-C6137A3A179B}" srcOrd="0" destOrd="0" presId="urn:microsoft.com/office/officeart/2005/8/layout/radial1"/>
    <dgm:cxn modelId="{ABC731F3-8FC9-4816-8D80-917AD4460D1E}" type="presParOf" srcId="{45E4781F-EC41-4E0C-B49E-729AE7827EEF}" destId="{693D93FD-222A-41E6-8475-2E1D8DEA7530}" srcOrd="8" destOrd="0" presId="urn:microsoft.com/office/officeart/2005/8/layout/radial1"/>
    <dgm:cxn modelId="{01DC3FA2-F9E6-4543-8DAF-F856DC826FD3}" type="presParOf" srcId="{45E4781F-EC41-4E0C-B49E-729AE7827EEF}" destId="{218A2D2E-CC41-4479-9D06-D867C3DAE24C}" srcOrd="9" destOrd="0" presId="urn:microsoft.com/office/officeart/2005/8/layout/radial1"/>
    <dgm:cxn modelId="{F2454E63-9E8E-4F77-B611-F345C6390D79}" type="presParOf" srcId="{218A2D2E-CC41-4479-9D06-D867C3DAE24C}" destId="{8D6E5465-2DBB-4CAA-922D-12FA60F8FCF3}" srcOrd="0" destOrd="0" presId="urn:microsoft.com/office/officeart/2005/8/layout/radial1"/>
    <dgm:cxn modelId="{3E747953-A6EA-4F2F-B594-66793563F363}" type="presParOf" srcId="{45E4781F-EC41-4E0C-B49E-729AE7827EEF}" destId="{6B193035-D44D-40E9-AFEA-4174046773D9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348359-8A72-4CB5-96E9-F45907FF3B58}" type="doc">
      <dgm:prSet loTypeId="urn:microsoft.com/office/officeart/2005/8/layout/radial1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5088216A-0543-438B-996C-7C7B51E7873E}">
      <dgm:prSet phldrT="[文本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>
            <a:solidFill>
              <a:srgbClr val="FF0000"/>
            </a:solidFill>
          </a:endParaRPr>
        </a:p>
      </dgm:t>
    </dgm:pt>
    <dgm:pt modelId="{9223AD15-3E5E-4438-8ED0-710E9DB00089}" type="par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EE2C7C18-6BEC-475D-A349-12EBAD82A9F6}" type="sib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3B941C8F-24D1-49E0-8339-0A0A1761E1C5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dirty="0"/>
        </a:p>
      </dgm:t>
    </dgm:pt>
    <dgm:pt modelId="{4D5C0585-6CD1-4E99-8804-92DBAD88803E}" type="par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93E434C4-F725-41C0-9345-C3B88826FC16}" type="sib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1F11EFBB-788B-4360-8E5F-175A0509774A}">
      <dgm:prSet phldrT="[文本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zh-CN" altLang="en-US" dirty="0"/>
        </a:p>
      </dgm:t>
    </dgm:pt>
    <dgm:pt modelId="{26538599-91DF-4F08-963A-B78024C83D05}" type="par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F3FF9704-8C71-4BA3-A70D-6AE7667B6EBE}" type="sib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E1E6B98D-0C43-420F-9B74-05F47255BE18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3573C">
                <a:shade val="30000"/>
                <a:satMod val="115000"/>
              </a:srgbClr>
            </a:gs>
            <a:gs pos="50000">
              <a:srgbClr val="33573C">
                <a:shade val="67500"/>
                <a:satMod val="115000"/>
              </a:srgbClr>
            </a:gs>
            <a:gs pos="100000">
              <a:srgbClr val="33573C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endParaRPr lang="zh-CN" altLang="en-US" dirty="0"/>
        </a:p>
      </dgm:t>
    </dgm:pt>
    <dgm:pt modelId="{A9A71AE7-6FCC-4B47-9717-75A2CF314139}" type="parTrans" cxnId="{389AC59B-BB13-49B2-9719-5DF947185235}">
      <dgm:prSet/>
      <dgm:spPr/>
      <dgm:t>
        <a:bodyPr/>
        <a:lstStyle/>
        <a:p>
          <a:endParaRPr lang="zh-CN" altLang="en-US"/>
        </a:p>
      </dgm:t>
    </dgm:pt>
    <dgm:pt modelId="{0308E6C6-4851-44E7-94A5-628F97237831}" type="sibTrans" cxnId="{389AC59B-BB13-49B2-9719-5DF947185235}">
      <dgm:prSet/>
      <dgm:spPr/>
      <dgm:t>
        <a:bodyPr/>
        <a:lstStyle/>
        <a:p>
          <a:endParaRPr lang="zh-CN" altLang="en-US"/>
        </a:p>
      </dgm:t>
    </dgm:pt>
    <dgm:pt modelId="{6E95BCE2-CB2A-4340-8E9D-0B1D885AD471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endParaRPr lang="zh-CN" altLang="en-US" dirty="0"/>
        </a:p>
      </dgm:t>
    </dgm:pt>
    <dgm:pt modelId="{B83E49C4-75BA-479A-9618-01581BB6F05D}" type="parTrans" cxnId="{EBE1F7B8-1C3B-4465-94DF-61C6F8AF034D}">
      <dgm:prSet/>
      <dgm:spPr/>
      <dgm:t>
        <a:bodyPr/>
        <a:lstStyle/>
        <a:p>
          <a:endParaRPr lang="zh-CN" altLang="en-US"/>
        </a:p>
      </dgm:t>
    </dgm:pt>
    <dgm:pt modelId="{F011CB88-F0A6-4403-9014-A1C5E212C45D}" type="sibTrans" cxnId="{EBE1F7B8-1C3B-4465-94DF-61C6F8AF034D}">
      <dgm:prSet/>
      <dgm:spPr/>
      <dgm:t>
        <a:bodyPr/>
        <a:lstStyle/>
        <a:p>
          <a:endParaRPr lang="zh-CN" altLang="en-US"/>
        </a:p>
      </dgm:t>
    </dgm:pt>
    <dgm:pt modelId="{7134D21C-F8E3-4F0A-8CC8-D3E4098D2662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009900">
                <a:shade val="30000"/>
                <a:satMod val="115000"/>
              </a:srgbClr>
            </a:gs>
            <a:gs pos="50000">
              <a:srgbClr val="009900">
                <a:shade val="67500"/>
                <a:satMod val="115000"/>
              </a:srgbClr>
            </a:gs>
            <a:gs pos="100000">
              <a:srgbClr val="0099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endParaRPr lang="zh-CN" altLang="en-US" dirty="0"/>
        </a:p>
      </dgm:t>
    </dgm:pt>
    <dgm:pt modelId="{6591C311-B08E-4D95-B30A-82AC3F5E3785}" type="parTrans" cxnId="{EC9BA8B8-6360-4752-BB44-45C127BEAA13}">
      <dgm:prSet/>
      <dgm:spPr/>
      <dgm:t>
        <a:bodyPr/>
        <a:lstStyle/>
        <a:p>
          <a:endParaRPr lang="zh-CN" altLang="en-US"/>
        </a:p>
      </dgm:t>
    </dgm:pt>
    <dgm:pt modelId="{28BF5DEA-9DF8-4D63-BE6B-F0928D3B6938}" type="sibTrans" cxnId="{EC9BA8B8-6360-4752-BB44-45C127BEAA13}">
      <dgm:prSet/>
      <dgm:spPr/>
      <dgm:t>
        <a:bodyPr/>
        <a:lstStyle/>
        <a:p>
          <a:endParaRPr lang="zh-CN" altLang="en-US"/>
        </a:p>
      </dgm:t>
    </dgm:pt>
    <dgm:pt modelId="{45E4781F-EC41-4E0C-B49E-729AE7827EEF}" type="pres">
      <dgm:prSet presAssocID="{42348359-8A72-4CB5-96E9-F45907FF3B5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32921A-A170-4AD2-9901-CF74BAB70DD5}" type="pres">
      <dgm:prSet presAssocID="{5088216A-0543-438B-996C-7C7B51E7873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D07EF4B-AA5F-4AAD-8121-10F59180160B}" type="pres">
      <dgm:prSet presAssocID="{4D5C0585-6CD1-4E99-8804-92DBAD88803E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84DD6981-6C19-499E-B211-6508FD940EFE}" type="pres">
      <dgm:prSet presAssocID="{4D5C0585-6CD1-4E99-8804-92DBAD88803E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B689D1BB-5CBE-4D4A-B3AC-08A47F29EEE1}" type="pres">
      <dgm:prSet presAssocID="{3B941C8F-24D1-49E0-8339-0A0A1761E1C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F8DAF0-9654-4ACF-803B-24840A35D195}" type="pres">
      <dgm:prSet presAssocID="{A9A71AE7-6FCC-4B47-9717-75A2CF314139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14DCBFC9-1E2D-4E1C-8272-E69DCA6BE92C}" type="pres">
      <dgm:prSet presAssocID="{A9A71AE7-6FCC-4B47-9717-75A2CF314139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F583D9F1-31A1-478A-9B08-FF74E08D3F74}" type="pres">
      <dgm:prSet presAssocID="{E1E6B98D-0C43-420F-9B74-05F47255BE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9B336-B3C8-4BD7-8B50-C5CD59904C8F}" type="pres">
      <dgm:prSet presAssocID="{B83E49C4-75BA-479A-9618-01581BB6F05D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8FDA3515-5BBD-476A-A4ED-F907B7AAD8F7}" type="pres">
      <dgm:prSet presAssocID="{B83E49C4-75BA-479A-9618-01581BB6F05D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B09A12F2-020C-4641-848B-A4458A498F6A}" type="pres">
      <dgm:prSet presAssocID="{6E95BCE2-CB2A-4340-8E9D-0B1D885AD4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043E11-2E48-4C03-922C-1129A801AE10}" type="pres">
      <dgm:prSet presAssocID="{6591C311-B08E-4D95-B30A-82AC3F5E3785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A8798340-143D-49CB-A335-B0FDB85CAAA5}" type="pres">
      <dgm:prSet presAssocID="{6591C311-B08E-4D95-B30A-82AC3F5E3785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2B16AC96-9F15-47A3-8642-5F99B340AEB6}" type="pres">
      <dgm:prSet presAssocID="{7134D21C-F8E3-4F0A-8CC8-D3E4098D266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8A2D2E-CC41-4479-9D06-D867C3DAE24C}" type="pres">
      <dgm:prSet presAssocID="{26538599-91DF-4F08-963A-B78024C83D05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8D6E5465-2DBB-4CAA-922D-12FA60F8FCF3}" type="pres">
      <dgm:prSet presAssocID="{26538599-91DF-4F08-963A-B78024C83D05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B193035-D44D-40E9-AFEA-4174046773D9}" type="pres">
      <dgm:prSet presAssocID="{1F11EFBB-788B-4360-8E5F-175A0509774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600548-AAF0-4AF1-B6DD-2A64EA0BD110}" type="presOf" srcId="{42348359-8A72-4CB5-96E9-F45907FF3B58}" destId="{45E4781F-EC41-4E0C-B49E-729AE7827EEF}" srcOrd="0" destOrd="0" presId="urn:microsoft.com/office/officeart/2005/8/layout/radial1"/>
    <dgm:cxn modelId="{EBE1F7B8-1C3B-4465-94DF-61C6F8AF034D}" srcId="{5088216A-0543-438B-996C-7C7B51E7873E}" destId="{6E95BCE2-CB2A-4340-8E9D-0B1D885AD471}" srcOrd="2" destOrd="0" parTransId="{B83E49C4-75BA-479A-9618-01581BB6F05D}" sibTransId="{F011CB88-F0A6-4403-9014-A1C5E212C45D}"/>
    <dgm:cxn modelId="{37A4310B-6151-4C3E-8406-3362BA9F0DA6}" type="presOf" srcId="{A9A71AE7-6FCC-4B47-9717-75A2CF314139}" destId="{14DCBFC9-1E2D-4E1C-8272-E69DCA6BE92C}" srcOrd="1" destOrd="0" presId="urn:microsoft.com/office/officeart/2005/8/layout/radial1"/>
    <dgm:cxn modelId="{35C511E6-61AB-4B97-B5E2-4788BF002901}" type="presOf" srcId="{4D5C0585-6CD1-4E99-8804-92DBAD88803E}" destId="{84DD6981-6C19-499E-B211-6508FD940EFE}" srcOrd="1" destOrd="0" presId="urn:microsoft.com/office/officeart/2005/8/layout/radial1"/>
    <dgm:cxn modelId="{E1668649-FC09-4D98-939B-42F5F86AB605}" type="presOf" srcId="{5088216A-0543-438B-996C-7C7B51E7873E}" destId="{6D32921A-A170-4AD2-9901-CF74BAB70DD5}" srcOrd="0" destOrd="0" presId="urn:microsoft.com/office/officeart/2005/8/layout/radial1"/>
    <dgm:cxn modelId="{5D1E3F43-5A1D-49BC-B795-2D2B89C1503B}" type="presOf" srcId="{1F11EFBB-788B-4360-8E5F-175A0509774A}" destId="{6B193035-D44D-40E9-AFEA-4174046773D9}" srcOrd="0" destOrd="0" presId="urn:microsoft.com/office/officeart/2005/8/layout/radial1"/>
    <dgm:cxn modelId="{39BF4E70-105E-482F-8C07-17A74D928685}" srcId="{5088216A-0543-438B-996C-7C7B51E7873E}" destId="{1F11EFBB-788B-4360-8E5F-175A0509774A}" srcOrd="4" destOrd="0" parTransId="{26538599-91DF-4F08-963A-B78024C83D05}" sibTransId="{F3FF9704-8C71-4BA3-A70D-6AE7667B6EBE}"/>
    <dgm:cxn modelId="{48919683-07C5-4029-8883-49822467E056}" type="presOf" srcId="{6E95BCE2-CB2A-4340-8E9D-0B1D885AD471}" destId="{B09A12F2-020C-4641-848B-A4458A498F6A}" srcOrd="0" destOrd="0" presId="urn:microsoft.com/office/officeart/2005/8/layout/radial1"/>
    <dgm:cxn modelId="{E403135F-6D53-4660-A3C1-C0C549FD4755}" type="presOf" srcId="{B83E49C4-75BA-479A-9618-01581BB6F05D}" destId="{1079B336-B3C8-4BD7-8B50-C5CD59904C8F}" srcOrd="0" destOrd="0" presId="urn:microsoft.com/office/officeart/2005/8/layout/radial1"/>
    <dgm:cxn modelId="{389AC59B-BB13-49B2-9719-5DF947185235}" srcId="{5088216A-0543-438B-996C-7C7B51E7873E}" destId="{E1E6B98D-0C43-420F-9B74-05F47255BE18}" srcOrd="1" destOrd="0" parTransId="{A9A71AE7-6FCC-4B47-9717-75A2CF314139}" sibTransId="{0308E6C6-4851-44E7-94A5-628F97237831}"/>
    <dgm:cxn modelId="{3B854C6B-7170-467C-9107-3325221064A0}" type="presOf" srcId="{E1E6B98D-0C43-420F-9B74-05F47255BE18}" destId="{F583D9F1-31A1-478A-9B08-FF74E08D3F74}" srcOrd="0" destOrd="0" presId="urn:microsoft.com/office/officeart/2005/8/layout/radial1"/>
    <dgm:cxn modelId="{A88C5E59-306D-4038-921F-84A0F67ECB40}" type="presOf" srcId="{6591C311-B08E-4D95-B30A-82AC3F5E3785}" destId="{0D043E11-2E48-4C03-922C-1129A801AE10}" srcOrd="0" destOrd="0" presId="urn:microsoft.com/office/officeart/2005/8/layout/radial1"/>
    <dgm:cxn modelId="{F099906F-20F2-465C-8626-E7D723933883}" type="presOf" srcId="{7134D21C-F8E3-4F0A-8CC8-D3E4098D2662}" destId="{2B16AC96-9F15-47A3-8642-5F99B340AEB6}" srcOrd="0" destOrd="0" presId="urn:microsoft.com/office/officeart/2005/8/layout/radial1"/>
    <dgm:cxn modelId="{BC4242EA-0D17-4EC2-8F95-18216113332A}" srcId="{5088216A-0543-438B-996C-7C7B51E7873E}" destId="{3B941C8F-24D1-49E0-8339-0A0A1761E1C5}" srcOrd="0" destOrd="0" parTransId="{4D5C0585-6CD1-4E99-8804-92DBAD88803E}" sibTransId="{93E434C4-F725-41C0-9345-C3B88826FC16}"/>
    <dgm:cxn modelId="{3111058E-276D-4BD8-B9D4-8726A0F5A48C}" type="presOf" srcId="{3B941C8F-24D1-49E0-8339-0A0A1761E1C5}" destId="{B689D1BB-5CBE-4D4A-B3AC-08A47F29EEE1}" srcOrd="0" destOrd="0" presId="urn:microsoft.com/office/officeart/2005/8/layout/radial1"/>
    <dgm:cxn modelId="{1C1D03BC-EAA9-4307-AE6E-AC00123EA366}" type="presOf" srcId="{6591C311-B08E-4D95-B30A-82AC3F5E3785}" destId="{A8798340-143D-49CB-A335-B0FDB85CAAA5}" srcOrd="1" destOrd="0" presId="urn:microsoft.com/office/officeart/2005/8/layout/radial1"/>
    <dgm:cxn modelId="{9F1C58CF-2D57-4793-A283-D76E83272C28}" type="presOf" srcId="{4D5C0585-6CD1-4E99-8804-92DBAD88803E}" destId="{1D07EF4B-AA5F-4AAD-8121-10F59180160B}" srcOrd="0" destOrd="0" presId="urn:microsoft.com/office/officeart/2005/8/layout/radial1"/>
    <dgm:cxn modelId="{5CFEFD82-980B-4827-95EA-7774AA866A57}" type="presOf" srcId="{B83E49C4-75BA-479A-9618-01581BB6F05D}" destId="{8FDA3515-5BBD-476A-A4ED-F907B7AAD8F7}" srcOrd="1" destOrd="0" presId="urn:microsoft.com/office/officeart/2005/8/layout/radial1"/>
    <dgm:cxn modelId="{4DD1C376-BB02-4ADE-8B68-36F656DF1958}" type="presOf" srcId="{26538599-91DF-4F08-963A-B78024C83D05}" destId="{218A2D2E-CC41-4479-9D06-D867C3DAE24C}" srcOrd="0" destOrd="0" presId="urn:microsoft.com/office/officeart/2005/8/layout/radial1"/>
    <dgm:cxn modelId="{0ABEA0C1-45EC-477D-BD50-1754BD3B2D40}" type="presOf" srcId="{26538599-91DF-4F08-963A-B78024C83D05}" destId="{8D6E5465-2DBB-4CAA-922D-12FA60F8FCF3}" srcOrd="1" destOrd="0" presId="urn:microsoft.com/office/officeart/2005/8/layout/radial1"/>
    <dgm:cxn modelId="{F2398A58-6AB0-4F5B-B19C-5127DDD65053}" type="presOf" srcId="{A9A71AE7-6FCC-4B47-9717-75A2CF314139}" destId="{45F8DAF0-9654-4ACF-803B-24840A35D195}" srcOrd="0" destOrd="0" presId="urn:microsoft.com/office/officeart/2005/8/layout/radial1"/>
    <dgm:cxn modelId="{AD4AD80E-8172-4801-9855-345FFB0D8BBB}" srcId="{42348359-8A72-4CB5-96E9-F45907FF3B58}" destId="{5088216A-0543-438B-996C-7C7B51E7873E}" srcOrd="0" destOrd="0" parTransId="{9223AD15-3E5E-4438-8ED0-710E9DB00089}" sibTransId="{EE2C7C18-6BEC-475D-A349-12EBAD82A9F6}"/>
    <dgm:cxn modelId="{EC9BA8B8-6360-4752-BB44-45C127BEAA13}" srcId="{5088216A-0543-438B-996C-7C7B51E7873E}" destId="{7134D21C-F8E3-4F0A-8CC8-D3E4098D2662}" srcOrd="3" destOrd="0" parTransId="{6591C311-B08E-4D95-B30A-82AC3F5E3785}" sibTransId="{28BF5DEA-9DF8-4D63-BE6B-F0928D3B6938}"/>
    <dgm:cxn modelId="{9BACA02C-4A22-4F0A-9085-2E752D79DBAA}" type="presParOf" srcId="{45E4781F-EC41-4E0C-B49E-729AE7827EEF}" destId="{6D32921A-A170-4AD2-9901-CF74BAB70DD5}" srcOrd="0" destOrd="0" presId="urn:microsoft.com/office/officeart/2005/8/layout/radial1"/>
    <dgm:cxn modelId="{0F08E196-54A7-44D6-A5D2-A747EA256BED}" type="presParOf" srcId="{45E4781F-EC41-4E0C-B49E-729AE7827EEF}" destId="{1D07EF4B-AA5F-4AAD-8121-10F59180160B}" srcOrd="1" destOrd="0" presId="urn:microsoft.com/office/officeart/2005/8/layout/radial1"/>
    <dgm:cxn modelId="{A29C11AC-10A9-489C-B6E7-07992B18D462}" type="presParOf" srcId="{1D07EF4B-AA5F-4AAD-8121-10F59180160B}" destId="{84DD6981-6C19-499E-B211-6508FD940EFE}" srcOrd="0" destOrd="0" presId="urn:microsoft.com/office/officeart/2005/8/layout/radial1"/>
    <dgm:cxn modelId="{A3A6838B-A54A-476A-9923-E35588ED6100}" type="presParOf" srcId="{45E4781F-EC41-4E0C-B49E-729AE7827EEF}" destId="{B689D1BB-5CBE-4D4A-B3AC-08A47F29EEE1}" srcOrd="2" destOrd="0" presId="urn:microsoft.com/office/officeart/2005/8/layout/radial1"/>
    <dgm:cxn modelId="{3C96DC33-C88B-4C82-885D-999698EA698B}" type="presParOf" srcId="{45E4781F-EC41-4E0C-B49E-729AE7827EEF}" destId="{45F8DAF0-9654-4ACF-803B-24840A35D195}" srcOrd="3" destOrd="0" presId="urn:microsoft.com/office/officeart/2005/8/layout/radial1"/>
    <dgm:cxn modelId="{64D04C07-753E-43B0-8DEB-5E6B90C3939A}" type="presParOf" srcId="{45F8DAF0-9654-4ACF-803B-24840A35D195}" destId="{14DCBFC9-1E2D-4E1C-8272-E69DCA6BE92C}" srcOrd="0" destOrd="0" presId="urn:microsoft.com/office/officeart/2005/8/layout/radial1"/>
    <dgm:cxn modelId="{B4EC566E-AE58-4FC1-97C4-262D0FD73DEA}" type="presParOf" srcId="{45E4781F-EC41-4E0C-B49E-729AE7827EEF}" destId="{F583D9F1-31A1-478A-9B08-FF74E08D3F74}" srcOrd="4" destOrd="0" presId="urn:microsoft.com/office/officeart/2005/8/layout/radial1"/>
    <dgm:cxn modelId="{A9D8EE3A-70CE-46C5-A89D-2D240EF00D6D}" type="presParOf" srcId="{45E4781F-EC41-4E0C-B49E-729AE7827EEF}" destId="{1079B336-B3C8-4BD7-8B50-C5CD59904C8F}" srcOrd="5" destOrd="0" presId="urn:microsoft.com/office/officeart/2005/8/layout/radial1"/>
    <dgm:cxn modelId="{BCB5C4AB-44D0-4A9B-8BFC-97740C1C33B0}" type="presParOf" srcId="{1079B336-B3C8-4BD7-8B50-C5CD59904C8F}" destId="{8FDA3515-5BBD-476A-A4ED-F907B7AAD8F7}" srcOrd="0" destOrd="0" presId="urn:microsoft.com/office/officeart/2005/8/layout/radial1"/>
    <dgm:cxn modelId="{FA3466F0-51EF-4E7E-94CA-C6BE9DC67A88}" type="presParOf" srcId="{45E4781F-EC41-4E0C-B49E-729AE7827EEF}" destId="{B09A12F2-020C-4641-848B-A4458A498F6A}" srcOrd="6" destOrd="0" presId="urn:microsoft.com/office/officeart/2005/8/layout/radial1"/>
    <dgm:cxn modelId="{3465853B-B1B3-4D75-86CA-42B12D7C4542}" type="presParOf" srcId="{45E4781F-EC41-4E0C-B49E-729AE7827EEF}" destId="{0D043E11-2E48-4C03-922C-1129A801AE10}" srcOrd="7" destOrd="0" presId="urn:microsoft.com/office/officeart/2005/8/layout/radial1"/>
    <dgm:cxn modelId="{3FF38359-F853-472F-A873-EDC9BB2F35CF}" type="presParOf" srcId="{0D043E11-2E48-4C03-922C-1129A801AE10}" destId="{A8798340-143D-49CB-A335-B0FDB85CAAA5}" srcOrd="0" destOrd="0" presId="urn:microsoft.com/office/officeart/2005/8/layout/radial1"/>
    <dgm:cxn modelId="{3581EB62-89CC-45B5-B93B-0A984FB3718B}" type="presParOf" srcId="{45E4781F-EC41-4E0C-B49E-729AE7827EEF}" destId="{2B16AC96-9F15-47A3-8642-5F99B340AEB6}" srcOrd="8" destOrd="0" presId="urn:microsoft.com/office/officeart/2005/8/layout/radial1"/>
    <dgm:cxn modelId="{B2EFD68C-0101-4202-8E70-F974F8A20138}" type="presParOf" srcId="{45E4781F-EC41-4E0C-B49E-729AE7827EEF}" destId="{218A2D2E-CC41-4479-9D06-D867C3DAE24C}" srcOrd="9" destOrd="0" presId="urn:microsoft.com/office/officeart/2005/8/layout/radial1"/>
    <dgm:cxn modelId="{2E3542FB-CE5A-425E-A786-1DBE09807183}" type="presParOf" srcId="{218A2D2E-CC41-4479-9D06-D867C3DAE24C}" destId="{8D6E5465-2DBB-4CAA-922D-12FA60F8FCF3}" srcOrd="0" destOrd="0" presId="urn:microsoft.com/office/officeart/2005/8/layout/radial1"/>
    <dgm:cxn modelId="{4551D332-0515-4C69-87BB-95355970552C}" type="presParOf" srcId="{45E4781F-EC41-4E0C-B49E-729AE7827EEF}" destId="{6B193035-D44D-40E9-AFEA-4174046773D9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B313D-6F1A-433B-AD97-A0250C9B48DB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196E6-07F6-4E8F-8C99-8FC250798700}">
      <dsp:nvSpPr>
        <dsp:cNvPr id="0" name=""/>
        <dsp:cNvSpPr/>
      </dsp:nvSpPr>
      <dsp:spPr>
        <a:xfrm>
          <a:off x="1930" y="1219199"/>
          <a:ext cx="196076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获取节点对象</a:t>
          </a:r>
          <a:endParaRPr lang="zh-CN" altLang="en-US" sz="3000" kern="1200" dirty="0"/>
        </a:p>
      </dsp:txBody>
      <dsp:txXfrm>
        <a:off x="81285" y="1298554"/>
        <a:ext cx="1802054" cy="1466890"/>
      </dsp:txXfrm>
    </dsp:sp>
    <dsp:sp modelId="{8FCF7D97-7E57-4934-8331-B581FC06C9DF}">
      <dsp:nvSpPr>
        <dsp:cNvPr id="0" name=""/>
        <dsp:cNvSpPr/>
      </dsp:nvSpPr>
      <dsp:spPr>
        <a:xfrm>
          <a:off x="2067617" y="1219199"/>
          <a:ext cx="196076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绑定事件及函数</a:t>
          </a:r>
          <a:endParaRPr lang="zh-CN" altLang="en-US" sz="3000" kern="1200" dirty="0"/>
        </a:p>
      </dsp:txBody>
      <dsp:txXfrm>
        <a:off x="2146972" y="1298554"/>
        <a:ext cx="1802054" cy="1466890"/>
      </dsp:txXfrm>
    </dsp:sp>
    <dsp:sp modelId="{0A6CD4BD-D33D-4471-BDB3-F552C0F97DFD}">
      <dsp:nvSpPr>
        <dsp:cNvPr id="0" name=""/>
        <dsp:cNvSpPr/>
      </dsp:nvSpPr>
      <dsp:spPr>
        <a:xfrm>
          <a:off x="4133305" y="1219199"/>
          <a:ext cx="196076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操作节点对象</a:t>
          </a:r>
          <a:endParaRPr lang="zh-CN" altLang="en-US" sz="3000" kern="1200" dirty="0"/>
        </a:p>
      </dsp:txBody>
      <dsp:txXfrm>
        <a:off x="4212660" y="1298554"/>
        <a:ext cx="1802054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2921A-A170-4AD2-9901-CF74BAB70DD5}">
      <dsp:nvSpPr>
        <dsp:cNvPr id="0" name=""/>
        <dsp:cNvSpPr/>
      </dsp:nvSpPr>
      <dsp:spPr>
        <a:xfrm>
          <a:off x="2334735" y="1605449"/>
          <a:ext cx="1459852" cy="1324180"/>
        </a:xfrm>
        <a:prstGeom prst="ellipse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0000"/>
              </a:solidFill>
            </a:rPr>
            <a:t>选择器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2548525" y="1799371"/>
        <a:ext cx="1032272" cy="936336"/>
      </dsp:txXfrm>
    </dsp:sp>
    <dsp:sp modelId="{1D07EF4B-AA5F-4AAD-8121-10F59180160B}">
      <dsp:nvSpPr>
        <dsp:cNvPr id="0" name=""/>
        <dsp:cNvSpPr/>
      </dsp:nvSpPr>
      <dsp:spPr>
        <a:xfrm rot="16154986">
          <a:off x="2971336" y="1503671"/>
          <a:ext cx="167124" cy="36538"/>
        </a:xfrm>
        <a:custGeom>
          <a:avLst/>
          <a:gdLst/>
          <a:ahLst/>
          <a:cxnLst/>
          <a:rect l="0" t="0" r="0" b="0"/>
          <a:pathLst>
            <a:path>
              <a:moveTo>
                <a:pt x="0" y="18269"/>
              </a:moveTo>
              <a:lnTo>
                <a:pt x="167124" y="1826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050720" y="1517763"/>
        <a:ext cx="8356" cy="8356"/>
      </dsp:txXfrm>
    </dsp:sp>
    <dsp:sp modelId="{B689D1BB-5CBE-4D4A-B3AC-08A47F29EEE1}">
      <dsp:nvSpPr>
        <dsp:cNvPr id="0" name=""/>
        <dsp:cNvSpPr/>
      </dsp:nvSpPr>
      <dsp:spPr>
        <a:xfrm>
          <a:off x="2257222" y="-125765"/>
          <a:ext cx="1572682" cy="1564218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基本选择器</a:t>
          </a:r>
          <a:endParaRPr lang="zh-CN" altLang="en-US" sz="2400" kern="1200" dirty="0"/>
        </a:p>
      </dsp:txBody>
      <dsp:txXfrm>
        <a:off x="2487536" y="103309"/>
        <a:ext cx="1112054" cy="1106070"/>
      </dsp:txXfrm>
    </dsp:sp>
    <dsp:sp modelId="{F8D9DFFE-1163-4D07-A0B6-30C0C47AAD00}">
      <dsp:nvSpPr>
        <dsp:cNvPr id="0" name=""/>
        <dsp:cNvSpPr/>
      </dsp:nvSpPr>
      <dsp:spPr>
        <a:xfrm rot="20502763">
          <a:off x="3744924" y="1988050"/>
          <a:ext cx="220365" cy="36538"/>
        </a:xfrm>
        <a:custGeom>
          <a:avLst/>
          <a:gdLst/>
          <a:ahLst/>
          <a:cxnLst/>
          <a:rect l="0" t="0" r="0" b="0"/>
          <a:pathLst>
            <a:path>
              <a:moveTo>
                <a:pt x="0" y="18269"/>
              </a:moveTo>
              <a:lnTo>
                <a:pt x="220365" y="1826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49597" y="2000810"/>
        <a:ext cx="11018" cy="11018"/>
      </dsp:txXfrm>
    </dsp:sp>
    <dsp:sp modelId="{801332A8-EDF6-48F7-9968-F830C8910CCA}">
      <dsp:nvSpPr>
        <dsp:cNvPr id="0" name=""/>
        <dsp:cNvSpPr/>
      </dsp:nvSpPr>
      <dsp:spPr>
        <a:xfrm>
          <a:off x="3913978" y="984739"/>
          <a:ext cx="1588620" cy="1479255"/>
        </a:xfrm>
        <a:prstGeom prst="ellipse">
          <a:avLst/>
        </a:prstGeom>
        <a:gradFill flip="none" rotWithShape="0">
          <a:gsLst>
            <a:gs pos="0">
              <a:srgbClr val="33573C">
                <a:shade val="30000"/>
                <a:satMod val="115000"/>
              </a:srgbClr>
            </a:gs>
            <a:gs pos="50000">
              <a:srgbClr val="33573C">
                <a:shade val="67500"/>
                <a:satMod val="115000"/>
              </a:srgbClr>
            </a:gs>
            <a:gs pos="100000">
              <a:srgbClr val="33573C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层次选择器</a:t>
          </a:r>
          <a:endParaRPr lang="zh-CN" altLang="en-US" sz="2400" kern="1200" dirty="0"/>
        </a:p>
      </dsp:txBody>
      <dsp:txXfrm>
        <a:off x="4146626" y="1201371"/>
        <a:ext cx="1123324" cy="1045991"/>
      </dsp:txXfrm>
    </dsp:sp>
    <dsp:sp modelId="{F59DDFD0-5F02-4653-8BD6-99F61B33D4FA}">
      <dsp:nvSpPr>
        <dsp:cNvPr id="0" name=""/>
        <dsp:cNvSpPr/>
      </dsp:nvSpPr>
      <dsp:spPr>
        <a:xfrm rot="3004120">
          <a:off x="3456385" y="2882945"/>
          <a:ext cx="277400" cy="36538"/>
        </a:xfrm>
        <a:custGeom>
          <a:avLst/>
          <a:gdLst/>
          <a:ahLst/>
          <a:cxnLst/>
          <a:rect l="0" t="0" r="0" b="0"/>
          <a:pathLst>
            <a:path>
              <a:moveTo>
                <a:pt x="0" y="18269"/>
              </a:moveTo>
              <a:lnTo>
                <a:pt x="277400" y="1826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88150" y="2894279"/>
        <a:ext cx="13870" cy="13870"/>
      </dsp:txXfrm>
    </dsp:sp>
    <dsp:sp modelId="{03E9185B-8912-4FF8-9638-197586B3FD69}">
      <dsp:nvSpPr>
        <dsp:cNvPr id="0" name=""/>
        <dsp:cNvSpPr/>
      </dsp:nvSpPr>
      <dsp:spPr>
        <a:xfrm>
          <a:off x="3409743" y="2843790"/>
          <a:ext cx="1492026" cy="1454470"/>
        </a:xfrm>
        <a:prstGeom prst="ellipse">
          <a:avLst/>
        </a:prstGeom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过滤选择器</a:t>
          </a:r>
          <a:endParaRPr lang="zh-CN" altLang="en-US" sz="2400" kern="1200" dirty="0"/>
        </a:p>
      </dsp:txBody>
      <dsp:txXfrm>
        <a:off x="3628245" y="3056792"/>
        <a:ext cx="1055022" cy="1028466"/>
      </dsp:txXfrm>
    </dsp:sp>
    <dsp:sp modelId="{D2CA6D42-C03D-4282-B04D-241E712D9336}">
      <dsp:nvSpPr>
        <dsp:cNvPr id="0" name=""/>
        <dsp:cNvSpPr/>
      </dsp:nvSpPr>
      <dsp:spPr>
        <a:xfrm rot="7795897">
          <a:off x="2417300" y="2872777"/>
          <a:ext cx="250887" cy="36538"/>
        </a:xfrm>
        <a:custGeom>
          <a:avLst/>
          <a:gdLst/>
          <a:ahLst/>
          <a:cxnLst/>
          <a:rect l="0" t="0" r="0" b="0"/>
          <a:pathLst>
            <a:path>
              <a:moveTo>
                <a:pt x="0" y="18269"/>
              </a:moveTo>
              <a:lnTo>
                <a:pt x="250887" y="1826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36472" y="2884774"/>
        <a:ext cx="12544" cy="12544"/>
      </dsp:txXfrm>
    </dsp:sp>
    <dsp:sp modelId="{693D93FD-222A-41E6-8475-2E1D8DEA7530}">
      <dsp:nvSpPr>
        <dsp:cNvPr id="0" name=""/>
        <dsp:cNvSpPr/>
      </dsp:nvSpPr>
      <dsp:spPr>
        <a:xfrm>
          <a:off x="1176721" y="2831941"/>
          <a:ext cx="1593669" cy="1478166"/>
        </a:xfrm>
        <a:prstGeom prst="ellipse">
          <a:avLst/>
        </a:prstGeom>
        <a:gradFill flip="none" rotWithShape="0">
          <a:gsLst>
            <a:gs pos="0">
              <a:srgbClr val="009900">
                <a:shade val="30000"/>
                <a:satMod val="115000"/>
              </a:srgbClr>
            </a:gs>
            <a:gs pos="50000">
              <a:srgbClr val="009900">
                <a:shade val="67500"/>
                <a:satMod val="115000"/>
              </a:srgbClr>
            </a:gs>
            <a:gs pos="100000">
              <a:srgbClr val="009900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表单选择器</a:t>
          </a:r>
          <a:endParaRPr lang="zh-CN" altLang="en-US" sz="2400" kern="1200" dirty="0"/>
        </a:p>
      </dsp:txBody>
      <dsp:txXfrm>
        <a:off x="1410108" y="3048413"/>
        <a:ext cx="1126895" cy="1045222"/>
      </dsp:txXfrm>
    </dsp:sp>
    <dsp:sp modelId="{218A2D2E-CC41-4479-9D06-D867C3DAE24C}">
      <dsp:nvSpPr>
        <dsp:cNvPr id="0" name=""/>
        <dsp:cNvSpPr/>
      </dsp:nvSpPr>
      <dsp:spPr>
        <a:xfrm rot="11869308">
          <a:off x="2061476" y="1978672"/>
          <a:ext cx="322940" cy="36538"/>
        </a:xfrm>
        <a:custGeom>
          <a:avLst/>
          <a:gdLst/>
          <a:ahLst/>
          <a:cxnLst/>
          <a:rect l="0" t="0" r="0" b="0"/>
          <a:pathLst>
            <a:path>
              <a:moveTo>
                <a:pt x="0" y="18269"/>
              </a:moveTo>
              <a:lnTo>
                <a:pt x="322940" y="1826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214873" y="1988868"/>
        <a:ext cx="16147" cy="16147"/>
      </dsp:txXfrm>
    </dsp:sp>
    <dsp:sp modelId="{6B193035-D44D-40E9-AFEA-4174046773D9}">
      <dsp:nvSpPr>
        <dsp:cNvPr id="0" name=""/>
        <dsp:cNvSpPr/>
      </dsp:nvSpPr>
      <dsp:spPr>
        <a:xfrm>
          <a:off x="464276" y="969854"/>
          <a:ext cx="1655268" cy="1455546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表单过滤选择器</a:t>
          </a:r>
          <a:endParaRPr lang="zh-CN" altLang="en-US" sz="2400" kern="1200" dirty="0"/>
        </a:p>
      </dsp:txBody>
      <dsp:txXfrm>
        <a:off x="706684" y="1183014"/>
        <a:ext cx="1170452" cy="1029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2921A-A170-4AD2-9901-CF74BAB70DD5}">
      <dsp:nvSpPr>
        <dsp:cNvPr id="0" name=""/>
        <dsp:cNvSpPr/>
      </dsp:nvSpPr>
      <dsp:spPr>
        <a:xfrm>
          <a:off x="972344" y="602092"/>
          <a:ext cx="477627" cy="477627"/>
        </a:xfrm>
        <a:prstGeom prst="ellipse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>
            <a:solidFill>
              <a:srgbClr val="FF0000"/>
            </a:solidFill>
          </a:endParaRPr>
        </a:p>
      </dsp:txBody>
      <dsp:txXfrm>
        <a:off x="1042291" y="672039"/>
        <a:ext cx="337733" cy="337733"/>
      </dsp:txXfrm>
    </dsp:sp>
    <dsp:sp modelId="{1D07EF4B-AA5F-4AAD-8121-10F59180160B}">
      <dsp:nvSpPr>
        <dsp:cNvPr id="0" name=""/>
        <dsp:cNvSpPr/>
      </dsp:nvSpPr>
      <dsp:spPr>
        <a:xfrm rot="16200000">
          <a:off x="1151965" y="525153"/>
          <a:ext cx="118384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18384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08198" y="539940"/>
        <a:ext cx="5919" cy="5919"/>
      </dsp:txXfrm>
    </dsp:sp>
    <dsp:sp modelId="{B689D1BB-5CBE-4D4A-B3AC-08A47F29EEE1}">
      <dsp:nvSpPr>
        <dsp:cNvPr id="0" name=""/>
        <dsp:cNvSpPr/>
      </dsp:nvSpPr>
      <dsp:spPr>
        <a:xfrm>
          <a:off x="972344" y="6080"/>
          <a:ext cx="477627" cy="477627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042291" y="76027"/>
        <a:ext cx="337733" cy="337733"/>
      </dsp:txXfrm>
    </dsp:sp>
    <dsp:sp modelId="{F8D9DFFE-1163-4D07-A0B6-30C0C47AAD00}">
      <dsp:nvSpPr>
        <dsp:cNvPr id="0" name=""/>
        <dsp:cNvSpPr/>
      </dsp:nvSpPr>
      <dsp:spPr>
        <a:xfrm rot="20657976">
          <a:off x="1438509" y="740026"/>
          <a:ext cx="1367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36791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03485" y="754352"/>
        <a:ext cx="6839" cy="6839"/>
      </dsp:txXfrm>
    </dsp:sp>
    <dsp:sp modelId="{801332A8-EDF6-48F7-9968-F830C8910CCA}">
      <dsp:nvSpPr>
        <dsp:cNvPr id="0" name=""/>
        <dsp:cNvSpPr/>
      </dsp:nvSpPr>
      <dsp:spPr>
        <a:xfrm>
          <a:off x="1563838" y="435826"/>
          <a:ext cx="477627" cy="47762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633785" y="505773"/>
        <a:ext cx="337733" cy="337733"/>
      </dsp:txXfrm>
    </dsp:sp>
    <dsp:sp modelId="{F59DDFD0-5F02-4653-8BD6-99F61B33D4FA}">
      <dsp:nvSpPr>
        <dsp:cNvPr id="0" name=""/>
        <dsp:cNvSpPr/>
      </dsp:nvSpPr>
      <dsp:spPr>
        <a:xfrm rot="3321458">
          <a:off x="1311210" y="1087698"/>
          <a:ext cx="165459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65459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89803" y="1101307"/>
        <a:ext cx="8272" cy="8272"/>
      </dsp:txXfrm>
    </dsp:sp>
    <dsp:sp modelId="{03E9185B-8912-4FF8-9638-197586B3FD69}">
      <dsp:nvSpPr>
        <dsp:cNvPr id="0" name=""/>
        <dsp:cNvSpPr/>
      </dsp:nvSpPr>
      <dsp:spPr>
        <a:xfrm>
          <a:off x="1337908" y="1131169"/>
          <a:ext cx="477627" cy="477627"/>
        </a:xfrm>
        <a:prstGeom prst="ellipse">
          <a:avLst/>
        </a:prstGeom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1407855" y="1201116"/>
        <a:ext cx="337733" cy="337733"/>
      </dsp:txXfrm>
    </dsp:sp>
    <dsp:sp modelId="{D2CA6D42-C03D-4282-B04D-241E712D9336}">
      <dsp:nvSpPr>
        <dsp:cNvPr id="0" name=""/>
        <dsp:cNvSpPr/>
      </dsp:nvSpPr>
      <dsp:spPr>
        <a:xfrm rot="7478542">
          <a:off x="945646" y="1087698"/>
          <a:ext cx="165459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65459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024239" y="1101307"/>
        <a:ext cx="8272" cy="8272"/>
      </dsp:txXfrm>
    </dsp:sp>
    <dsp:sp modelId="{693D93FD-222A-41E6-8475-2E1D8DEA7530}">
      <dsp:nvSpPr>
        <dsp:cNvPr id="0" name=""/>
        <dsp:cNvSpPr/>
      </dsp:nvSpPr>
      <dsp:spPr>
        <a:xfrm>
          <a:off x="606780" y="1131169"/>
          <a:ext cx="477627" cy="477627"/>
        </a:xfrm>
        <a:prstGeom prst="ellipse">
          <a:avLst/>
        </a:prstGeom>
        <a:gradFill flip="none" rotWithShape="0">
          <a:gsLst>
            <a:gs pos="0">
              <a:srgbClr val="009900">
                <a:shade val="30000"/>
                <a:satMod val="115000"/>
              </a:srgbClr>
            </a:gs>
            <a:gs pos="50000">
              <a:srgbClr val="009900">
                <a:shade val="67500"/>
                <a:satMod val="115000"/>
              </a:srgbClr>
            </a:gs>
            <a:gs pos="100000">
              <a:srgbClr val="009900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676727" y="1201116"/>
        <a:ext cx="337733" cy="337733"/>
      </dsp:txXfrm>
    </dsp:sp>
    <dsp:sp modelId="{218A2D2E-CC41-4479-9D06-D867C3DAE24C}">
      <dsp:nvSpPr>
        <dsp:cNvPr id="0" name=""/>
        <dsp:cNvSpPr/>
      </dsp:nvSpPr>
      <dsp:spPr>
        <a:xfrm rot="11742024">
          <a:off x="847015" y="740026"/>
          <a:ext cx="1367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36791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911990" y="754352"/>
        <a:ext cx="6839" cy="6839"/>
      </dsp:txXfrm>
    </dsp:sp>
    <dsp:sp modelId="{6B193035-D44D-40E9-AFEA-4174046773D9}">
      <dsp:nvSpPr>
        <dsp:cNvPr id="0" name=""/>
        <dsp:cNvSpPr/>
      </dsp:nvSpPr>
      <dsp:spPr>
        <a:xfrm>
          <a:off x="380849" y="435826"/>
          <a:ext cx="477627" cy="477627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450796" y="505773"/>
        <a:ext cx="337733" cy="337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2921A-A170-4AD2-9901-CF74BAB70DD5}">
      <dsp:nvSpPr>
        <dsp:cNvPr id="0" name=""/>
        <dsp:cNvSpPr/>
      </dsp:nvSpPr>
      <dsp:spPr>
        <a:xfrm>
          <a:off x="972344" y="628014"/>
          <a:ext cx="477627" cy="477627"/>
        </a:xfrm>
        <a:prstGeom prst="ellipse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>
            <a:solidFill>
              <a:srgbClr val="FF0000"/>
            </a:solidFill>
          </a:endParaRPr>
        </a:p>
      </dsp:txBody>
      <dsp:txXfrm>
        <a:off x="1042291" y="697961"/>
        <a:ext cx="337733" cy="337733"/>
      </dsp:txXfrm>
    </dsp:sp>
    <dsp:sp modelId="{1D07EF4B-AA5F-4AAD-8121-10F59180160B}">
      <dsp:nvSpPr>
        <dsp:cNvPr id="0" name=""/>
        <dsp:cNvSpPr/>
      </dsp:nvSpPr>
      <dsp:spPr>
        <a:xfrm rot="16200000">
          <a:off x="1139004" y="538114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07550" y="552253"/>
        <a:ext cx="7215" cy="7215"/>
      </dsp:txXfrm>
    </dsp:sp>
    <dsp:sp modelId="{B689D1BB-5CBE-4D4A-B3AC-08A47F29EEE1}">
      <dsp:nvSpPr>
        <dsp:cNvPr id="0" name=""/>
        <dsp:cNvSpPr/>
      </dsp:nvSpPr>
      <dsp:spPr>
        <a:xfrm>
          <a:off x="972344" y="6080"/>
          <a:ext cx="477627" cy="477627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042291" y="76027"/>
        <a:ext cx="337733" cy="337733"/>
      </dsp:txXfrm>
    </dsp:sp>
    <dsp:sp modelId="{45F8DAF0-9654-4ACF-803B-24840A35D195}">
      <dsp:nvSpPr>
        <dsp:cNvPr id="0" name=""/>
        <dsp:cNvSpPr/>
      </dsp:nvSpPr>
      <dsp:spPr>
        <a:xfrm rot="20520000">
          <a:off x="1434751" y="752987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03297" y="767126"/>
        <a:ext cx="7215" cy="7215"/>
      </dsp:txXfrm>
    </dsp:sp>
    <dsp:sp modelId="{F583D9F1-31A1-478A-9B08-FF74E08D3F74}">
      <dsp:nvSpPr>
        <dsp:cNvPr id="0" name=""/>
        <dsp:cNvSpPr/>
      </dsp:nvSpPr>
      <dsp:spPr>
        <a:xfrm>
          <a:off x="1563838" y="435826"/>
          <a:ext cx="477627" cy="477627"/>
        </a:xfrm>
        <a:prstGeom prst="ellipse">
          <a:avLst/>
        </a:prstGeom>
        <a:gradFill flip="none" rotWithShape="0">
          <a:gsLst>
            <a:gs pos="0">
              <a:srgbClr val="33573C">
                <a:shade val="30000"/>
                <a:satMod val="115000"/>
              </a:srgbClr>
            </a:gs>
            <a:gs pos="50000">
              <a:srgbClr val="33573C">
                <a:shade val="67500"/>
                <a:satMod val="115000"/>
              </a:srgbClr>
            </a:gs>
            <a:gs pos="100000">
              <a:srgbClr val="33573C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1633785" y="505773"/>
        <a:ext cx="337733" cy="337733"/>
      </dsp:txXfrm>
    </dsp:sp>
    <dsp:sp modelId="{1079B336-B3C8-4BD7-8B50-C5CD59904C8F}">
      <dsp:nvSpPr>
        <dsp:cNvPr id="0" name=""/>
        <dsp:cNvSpPr/>
      </dsp:nvSpPr>
      <dsp:spPr>
        <a:xfrm rot="3240000">
          <a:off x="1321786" y="1100659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90332" y="1114797"/>
        <a:ext cx="7215" cy="7215"/>
      </dsp:txXfrm>
    </dsp:sp>
    <dsp:sp modelId="{B09A12F2-020C-4641-848B-A4458A498F6A}">
      <dsp:nvSpPr>
        <dsp:cNvPr id="0" name=""/>
        <dsp:cNvSpPr/>
      </dsp:nvSpPr>
      <dsp:spPr>
        <a:xfrm>
          <a:off x="1337908" y="1131169"/>
          <a:ext cx="477627" cy="477627"/>
        </a:xfrm>
        <a:prstGeom prst="ellipse">
          <a:avLst/>
        </a:prstGeom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1407855" y="1201116"/>
        <a:ext cx="337733" cy="337733"/>
      </dsp:txXfrm>
    </dsp:sp>
    <dsp:sp modelId="{D2CA6D42-C03D-4282-B04D-241E712D9336}">
      <dsp:nvSpPr>
        <dsp:cNvPr id="0" name=""/>
        <dsp:cNvSpPr/>
      </dsp:nvSpPr>
      <dsp:spPr>
        <a:xfrm rot="7560000">
          <a:off x="956222" y="1100659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024768" y="1114797"/>
        <a:ext cx="7215" cy="7215"/>
      </dsp:txXfrm>
    </dsp:sp>
    <dsp:sp modelId="{693D93FD-222A-41E6-8475-2E1D8DEA7530}">
      <dsp:nvSpPr>
        <dsp:cNvPr id="0" name=""/>
        <dsp:cNvSpPr/>
      </dsp:nvSpPr>
      <dsp:spPr>
        <a:xfrm>
          <a:off x="606780" y="1131169"/>
          <a:ext cx="477627" cy="47762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676727" y="1201116"/>
        <a:ext cx="337733" cy="337733"/>
      </dsp:txXfrm>
    </dsp:sp>
    <dsp:sp modelId="{218A2D2E-CC41-4479-9D06-D867C3DAE24C}">
      <dsp:nvSpPr>
        <dsp:cNvPr id="0" name=""/>
        <dsp:cNvSpPr/>
      </dsp:nvSpPr>
      <dsp:spPr>
        <a:xfrm rot="11880000">
          <a:off x="843257" y="752987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911803" y="767126"/>
        <a:ext cx="7215" cy="7215"/>
      </dsp:txXfrm>
    </dsp:sp>
    <dsp:sp modelId="{6B193035-D44D-40E9-AFEA-4174046773D9}">
      <dsp:nvSpPr>
        <dsp:cNvPr id="0" name=""/>
        <dsp:cNvSpPr/>
      </dsp:nvSpPr>
      <dsp:spPr>
        <a:xfrm>
          <a:off x="380849" y="435826"/>
          <a:ext cx="477627" cy="477627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450796" y="505773"/>
        <a:ext cx="337733" cy="337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2921A-A170-4AD2-9901-CF74BAB70DD5}">
      <dsp:nvSpPr>
        <dsp:cNvPr id="0" name=""/>
        <dsp:cNvSpPr/>
      </dsp:nvSpPr>
      <dsp:spPr>
        <a:xfrm>
          <a:off x="972344" y="628014"/>
          <a:ext cx="477627" cy="477627"/>
        </a:xfrm>
        <a:prstGeom prst="ellipse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>
            <a:solidFill>
              <a:srgbClr val="FF0000"/>
            </a:solidFill>
          </a:endParaRPr>
        </a:p>
      </dsp:txBody>
      <dsp:txXfrm>
        <a:off x="1042291" y="697961"/>
        <a:ext cx="337733" cy="337733"/>
      </dsp:txXfrm>
    </dsp:sp>
    <dsp:sp modelId="{1D07EF4B-AA5F-4AAD-8121-10F59180160B}">
      <dsp:nvSpPr>
        <dsp:cNvPr id="0" name=""/>
        <dsp:cNvSpPr/>
      </dsp:nvSpPr>
      <dsp:spPr>
        <a:xfrm rot="16200000">
          <a:off x="1139004" y="538114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07550" y="552253"/>
        <a:ext cx="7215" cy="7215"/>
      </dsp:txXfrm>
    </dsp:sp>
    <dsp:sp modelId="{B689D1BB-5CBE-4D4A-B3AC-08A47F29EEE1}">
      <dsp:nvSpPr>
        <dsp:cNvPr id="0" name=""/>
        <dsp:cNvSpPr/>
      </dsp:nvSpPr>
      <dsp:spPr>
        <a:xfrm>
          <a:off x="972344" y="6080"/>
          <a:ext cx="477627" cy="477627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042291" y="76027"/>
        <a:ext cx="337733" cy="337733"/>
      </dsp:txXfrm>
    </dsp:sp>
    <dsp:sp modelId="{45F8DAF0-9654-4ACF-803B-24840A35D195}">
      <dsp:nvSpPr>
        <dsp:cNvPr id="0" name=""/>
        <dsp:cNvSpPr/>
      </dsp:nvSpPr>
      <dsp:spPr>
        <a:xfrm rot="20520000">
          <a:off x="1434751" y="752987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03297" y="767126"/>
        <a:ext cx="7215" cy="7215"/>
      </dsp:txXfrm>
    </dsp:sp>
    <dsp:sp modelId="{F583D9F1-31A1-478A-9B08-FF74E08D3F74}">
      <dsp:nvSpPr>
        <dsp:cNvPr id="0" name=""/>
        <dsp:cNvSpPr/>
      </dsp:nvSpPr>
      <dsp:spPr>
        <a:xfrm>
          <a:off x="1563838" y="435826"/>
          <a:ext cx="477627" cy="477627"/>
        </a:xfrm>
        <a:prstGeom prst="ellipse">
          <a:avLst/>
        </a:prstGeom>
        <a:gradFill flip="none" rotWithShape="0">
          <a:gsLst>
            <a:gs pos="0">
              <a:srgbClr val="33573C">
                <a:shade val="30000"/>
                <a:satMod val="115000"/>
              </a:srgbClr>
            </a:gs>
            <a:gs pos="50000">
              <a:srgbClr val="33573C">
                <a:shade val="67500"/>
                <a:satMod val="115000"/>
              </a:srgbClr>
            </a:gs>
            <a:gs pos="100000">
              <a:srgbClr val="33573C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1633785" y="505773"/>
        <a:ext cx="337733" cy="337733"/>
      </dsp:txXfrm>
    </dsp:sp>
    <dsp:sp modelId="{1079B336-B3C8-4BD7-8B50-C5CD59904C8F}">
      <dsp:nvSpPr>
        <dsp:cNvPr id="0" name=""/>
        <dsp:cNvSpPr/>
      </dsp:nvSpPr>
      <dsp:spPr>
        <a:xfrm rot="3240000">
          <a:off x="1321786" y="1100659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90332" y="1114797"/>
        <a:ext cx="7215" cy="7215"/>
      </dsp:txXfrm>
    </dsp:sp>
    <dsp:sp modelId="{B09A12F2-020C-4641-848B-A4458A498F6A}">
      <dsp:nvSpPr>
        <dsp:cNvPr id="0" name=""/>
        <dsp:cNvSpPr/>
      </dsp:nvSpPr>
      <dsp:spPr>
        <a:xfrm>
          <a:off x="1337908" y="1131169"/>
          <a:ext cx="477627" cy="477627"/>
        </a:xfrm>
        <a:prstGeom prst="ellipse">
          <a:avLst/>
        </a:prstGeom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1407855" y="1201116"/>
        <a:ext cx="337733" cy="337733"/>
      </dsp:txXfrm>
    </dsp:sp>
    <dsp:sp modelId="{D2CA6D42-C03D-4282-B04D-241E712D9336}">
      <dsp:nvSpPr>
        <dsp:cNvPr id="0" name=""/>
        <dsp:cNvSpPr/>
      </dsp:nvSpPr>
      <dsp:spPr>
        <a:xfrm rot="7733923">
          <a:off x="976113" y="1075615"/>
          <a:ext cx="104528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04528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025763" y="1090747"/>
        <a:ext cx="5226" cy="5226"/>
      </dsp:txXfrm>
    </dsp:sp>
    <dsp:sp modelId="{693D93FD-222A-41E6-8475-2E1D8DEA7530}">
      <dsp:nvSpPr>
        <dsp:cNvPr id="0" name=""/>
        <dsp:cNvSpPr/>
      </dsp:nvSpPr>
      <dsp:spPr>
        <a:xfrm>
          <a:off x="606782" y="1081080"/>
          <a:ext cx="477627" cy="47762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676729" y="1151027"/>
        <a:ext cx="337733" cy="337733"/>
      </dsp:txXfrm>
    </dsp:sp>
    <dsp:sp modelId="{218A2D2E-CC41-4479-9D06-D867C3DAE24C}">
      <dsp:nvSpPr>
        <dsp:cNvPr id="0" name=""/>
        <dsp:cNvSpPr/>
      </dsp:nvSpPr>
      <dsp:spPr>
        <a:xfrm rot="11880000">
          <a:off x="843257" y="752987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911803" y="767126"/>
        <a:ext cx="7215" cy="7215"/>
      </dsp:txXfrm>
    </dsp:sp>
    <dsp:sp modelId="{6B193035-D44D-40E9-AFEA-4174046773D9}">
      <dsp:nvSpPr>
        <dsp:cNvPr id="0" name=""/>
        <dsp:cNvSpPr/>
      </dsp:nvSpPr>
      <dsp:spPr>
        <a:xfrm>
          <a:off x="380849" y="435826"/>
          <a:ext cx="477627" cy="477627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450796" y="505773"/>
        <a:ext cx="337733" cy="337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2921A-A170-4AD2-9901-CF74BAB70DD5}">
      <dsp:nvSpPr>
        <dsp:cNvPr id="0" name=""/>
        <dsp:cNvSpPr/>
      </dsp:nvSpPr>
      <dsp:spPr>
        <a:xfrm>
          <a:off x="972344" y="628014"/>
          <a:ext cx="477627" cy="477627"/>
        </a:xfrm>
        <a:prstGeom prst="ellipse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>
            <a:solidFill>
              <a:srgbClr val="FF0000"/>
            </a:solidFill>
          </a:endParaRPr>
        </a:p>
      </dsp:txBody>
      <dsp:txXfrm>
        <a:off x="1042291" y="697961"/>
        <a:ext cx="337733" cy="337733"/>
      </dsp:txXfrm>
    </dsp:sp>
    <dsp:sp modelId="{1D07EF4B-AA5F-4AAD-8121-10F59180160B}">
      <dsp:nvSpPr>
        <dsp:cNvPr id="0" name=""/>
        <dsp:cNvSpPr/>
      </dsp:nvSpPr>
      <dsp:spPr>
        <a:xfrm rot="16200000">
          <a:off x="1139004" y="538114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07550" y="552253"/>
        <a:ext cx="7215" cy="7215"/>
      </dsp:txXfrm>
    </dsp:sp>
    <dsp:sp modelId="{B689D1BB-5CBE-4D4A-B3AC-08A47F29EEE1}">
      <dsp:nvSpPr>
        <dsp:cNvPr id="0" name=""/>
        <dsp:cNvSpPr/>
      </dsp:nvSpPr>
      <dsp:spPr>
        <a:xfrm>
          <a:off x="972344" y="6080"/>
          <a:ext cx="477627" cy="477627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042291" y="76027"/>
        <a:ext cx="337733" cy="337733"/>
      </dsp:txXfrm>
    </dsp:sp>
    <dsp:sp modelId="{45F8DAF0-9654-4ACF-803B-24840A35D195}">
      <dsp:nvSpPr>
        <dsp:cNvPr id="0" name=""/>
        <dsp:cNvSpPr/>
      </dsp:nvSpPr>
      <dsp:spPr>
        <a:xfrm rot="20520000">
          <a:off x="1434751" y="752987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03297" y="767126"/>
        <a:ext cx="7215" cy="7215"/>
      </dsp:txXfrm>
    </dsp:sp>
    <dsp:sp modelId="{F583D9F1-31A1-478A-9B08-FF74E08D3F74}">
      <dsp:nvSpPr>
        <dsp:cNvPr id="0" name=""/>
        <dsp:cNvSpPr/>
      </dsp:nvSpPr>
      <dsp:spPr>
        <a:xfrm>
          <a:off x="1563838" y="435826"/>
          <a:ext cx="477627" cy="477627"/>
        </a:xfrm>
        <a:prstGeom prst="ellipse">
          <a:avLst/>
        </a:prstGeom>
        <a:gradFill flip="none" rotWithShape="0">
          <a:gsLst>
            <a:gs pos="0">
              <a:srgbClr val="33573C">
                <a:shade val="30000"/>
                <a:satMod val="115000"/>
              </a:srgbClr>
            </a:gs>
            <a:gs pos="50000">
              <a:srgbClr val="33573C">
                <a:shade val="67500"/>
                <a:satMod val="115000"/>
              </a:srgbClr>
            </a:gs>
            <a:gs pos="100000">
              <a:srgbClr val="33573C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1633785" y="505773"/>
        <a:ext cx="337733" cy="337733"/>
      </dsp:txXfrm>
    </dsp:sp>
    <dsp:sp modelId="{1079B336-B3C8-4BD7-8B50-C5CD59904C8F}">
      <dsp:nvSpPr>
        <dsp:cNvPr id="0" name=""/>
        <dsp:cNvSpPr/>
      </dsp:nvSpPr>
      <dsp:spPr>
        <a:xfrm rot="3240000">
          <a:off x="1321786" y="1100659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90332" y="1114797"/>
        <a:ext cx="7215" cy="7215"/>
      </dsp:txXfrm>
    </dsp:sp>
    <dsp:sp modelId="{B09A12F2-020C-4641-848B-A4458A498F6A}">
      <dsp:nvSpPr>
        <dsp:cNvPr id="0" name=""/>
        <dsp:cNvSpPr/>
      </dsp:nvSpPr>
      <dsp:spPr>
        <a:xfrm>
          <a:off x="1337908" y="1131169"/>
          <a:ext cx="477627" cy="477627"/>
        </a:xfrm>
        <a:prstGeom prst="ellipse">
          <a:avLst/>
        </a:prstGeom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1407855" y="1201116"/>
        <a:ext cx="337733" cy="337733"/>
      </dsp:txXfrm>
    </dsp:sp>
    <dsp:sp modelId="{0D043E11-2E48-4C03-922C-1129A801AE10}">
      <dsp:nvSpPr>
        <dsp:cNvPr id="0" name=""/>
        <dsp:cNvSpPr/>
      </dsp:nvSpPr>
      <dsp:spPr>
        <a:xfrm rot="7560000">
          <a:off x="956222" y="1100659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024768" y="1114797"/>
        <a:ext cx="7215" cy="7215"/>
      </dsp:txXfrm>
    </dsp:sp>
    <dsp:sp modelId="{2B16AC96-9F15-47A3-8642-5F99B340AEB6}">
      <dsp:nvSpPr>
        <dsp:cNvPr id="0" name=""/>
        <dsp:cNvSpPr/>
      </dsp:nvSpPr>
      <dsp:spPr>
        <a:xfrm>
          <a:off x="606780" y="1131169"/>
          <a:ext cx="477627" cy="477627"/>
        </a:xfrm>
        <a:prstGeom prst="ellipse">
          <a:avLst/>
        </a:prstGeom>
        <a:gradFill flip="none" rotWithShape="0">
          <a:gsLst>
            <a:gs pos="0">
              <a:srgbClr val="009900">
                <a:shade val="30000"/>
                <a:satMod val="115000"/>
              </a:srgbClr>
            </a:gs>
            <a:gs pos="50000">
              <a:srgbClr val="009900">
                <a:shade val="67500"/>
                <a:satMod val="115000"/>
              </a:srgbClr>
            </a:gs>
            <a:gs pos="100000">
              <a:srgbClr val="009900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676727" y="1201116"/>
        <a:ext cx="337733" cy="337733"/>
      </dsp:txXfrm>
    </dsp:sp>
    <dsp:sp modelId="{218A2D2E-CC41-4479-9D06-D867C3DAE24C}">
      <dsp:nvSpPr>
        <dsp:cNvPr id="0" name=""/>
        <dsp:cNvSpPr/>
      </dsp:nvSpPr>
      <dsp:spPr>
        <a:xfrm rot="11880000">
          <a:off x="843257" y="752987"/>
          <a:ext cx="144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44307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911803" y="767126"/>
        <a:ext cx="7215" cy="7215"/>
      </dsp:txXfrm>
    </dsp:sp>
    <dsp:sp modelId="{6B193035-D44D-40E9-AFEA-4174046773D9}">
      <dsp:nvSpPr>
        <dsp:cNvPr id="0" name=""/>
        <dsp:cNvSpPr/>
      </dsp:nvSpPr>
      <dsp:spPr>
        <a:xfrm>
          <a:off x="380849" y="435826"/>
          <a:ext cx="477627" cy="47762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450796" y="505773"/>
        <a:ext cx="337733" cy="337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4A004EA-2952-4B33-AB88-EBFF3FA126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5249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3BB3449-381B-4729-9547-4AE22F66A232}" type="slidenum">
              <a:rPr lang="zh-CN" altLang="zh-CN">
                <a:ea typeface="宋体" panose="02010600030101010101" pitchFamily="2" charset="-122"/>
              </a:rPr>
              <a:pPr/>
              <a:t>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过滤掉不想要的元素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1422B8-DC89-469F-9204-0E1DE2ED568C}" type="slidenum">
              <a:rPr lang="zh-CN" altLang="zh-CN">
                <a:ea typeface="宋体" panose="02010600030101010101" pitchFamily="2" charset="-122"/>
              </a:rPr>
              <a:pPr/>
              <a:t>14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1422B8-DC89-469F-9204-0E1DE2ED568C}" type="slidenum">
              <a:rPr lang="zh-CN" altLang="zh-CN">
                <a:ea typeface="宋体" panose="02010600030101010101" pitchFamily="2" charset="-122"/>
              </a:rPr>
              <a:pPr/>
              <a:t>15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652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1422B8-DC89-469F-9204-0E1DE2ED568C}" type="slidenum">
              <a:rPr lang="zh-CN" altLang="zh-CN">
                <a:ea typeface="宋体" panose="02010600030101010101" pitchFamily="2" charset="-122"/>
              </a:rPr>
              <a:pPr/>
              <a:t>16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652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1422B8-DC89-469F-9204-0E1DE2ED568C}" type="slidenum">
              <a:rPr lang="zh-CN" altLang="zh-CN">
                <a:ea typeface="宋体" panose="02010600030101010101" pitchFamily="2" charset="-122"/>
              </a:rPr>
              <a:pPr/>
              <a:t>17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63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3A008E7-F157-4EAE-AE16-E109867F2CDB}" type="slidenum">
              <a:rPr lang="zh-CN" altLang="zh-CN">
                <a:ea typeface="宋体" panose="02010600030101010101" pitchFamily="2" charset="-122"/>
              </a:rPr>
              <a:pPr/>
              <a:t>18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824B22E1-4BBB-42F4-ADEE-68585450B7EB}" type="slidenum">
              <a:rPr lang="zh-CN" altLang="zh-CN">
                <a:ea typeface="宋体" panose="02010600030101010101" pitchFamily="2" charset="-122"/>
              </a:rPr>
              <a:pPr/>
              <a:t>19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$(“tr:even”).css(“background-color”, “#bbbbff”);  </a:t>
            </a:r>
            <a:r>
              <a:rPr lang="zh-CN" altLang="en-US" smtClean="0"/>
              <a:t>和 </a:t>
            </a:r>
            <a:r>
              <a:rPr lang="en-US" altLang="zh-CN" smtClean="0">
                <a:solidFill>
                  <a:srgbClr val="789D01"/>
                </a:solidFill>
              </a:rPr>
              <a:t>$</a:t>
            </a:r>
            <a:r>
              <a:rPr lang="en-US" altLang="zh-CN" smtClean="0"/>
              <a:t>(“</a:t>
            </a:r>
            <a:r>
              <a:rPr lang="en-US" altLang="zh-CN" smtClean="0">
                <a:solidFill>
                  <a:srgbClr val="FF0000"/>
                </a:solidFill>
              </a:rPr>
              <a:t>form input:text</a:t>
            </a:r>
            <a:r>
              <a:rPr lang="en-US" altLang="zh-CN" smtClean="0"/>
              <a:t>”).</a:t>
            </a:r>
            <a:r>
              <a:rPr lang="en-US" altLang="zh-CN" smtClean="0">
                <a:solidFill>
                  <a:srgbClr val="789D01"/>
                </a:solidFill>
              </a:rPr>
              <a:t>css</a:t>
            </a:r>
            <a:r>
              <a:rPr lang="en-US" altLang="zh-CN" smtClean="0"/>
              <a:t>({background:“yellow”, border:“3px red solid”});  </a:t>
            </a:r>
            <a:r>
              <a:rPr lang="zh-CN" altLang="en-US" smtClean="0"/>
              <a:t>里面</a:t>
            </a:r>
            <a:r>
              <a:rPr lang="en-US" altLang="zh-CN" smtClean="0"/>
              <a:t>css</a:t>
            </a:r>
            <a:r>
              <a:rPr lang="zh-CN" altLang="en-US" smtClean="0"/>
              <a:t>的写法都一样吗？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B1EB9A2-1C61-4822-BA61-8D2C74889494}" type="slidenum">
              <a:rPr lang="zh-CN" altLang="zh-CN">
                <a:ea typeface="宋体" panose="02010600030101010101" pitchFamily="2" charset="-122"/>
              </a:rPr>
              <a:pPr/>
              <a:t>20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9324697-3874-4FBF-A673-9A9C1814A6D6}" type="slidenum">
              <a:rPr lang="zh-CN" altLang="zh-CN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FB87EFF-64BE-4832-865A-4DAAD5F1ABCB}" type="slidenum">
              <a:rPr lang="zh-CN" altLang="zh-CN">
                <a:ea typeface="宋体" panose="02010600030101010101" pitchFamily="2" charset="-122"/>
              </a:rPr>
              <a:pPr/>
              <a:t>22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A4A60EE-BC64-4202-9A48-FFB4FD1484AD}" type="slidenum">
              <a:rPr lang="zh-CN" altLang="zh-CN">
                <a:ea typeface="宋体" panose="02010600030101010101" pitchFamily="2" charset="-122"/>
              </a:rPr>
              <a:pPr/>
              <a:t>23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$( )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的意思  小括号里面单引号、双引号都可以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004EA-2952-4B33-AB88-EBFF3FA126E2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2381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6947EC2-4A9C-4F52-BCC9-D25D4EA708FB}" type="slidenum">
              <a:rPr lang="zh-CN" altLang="zh-CN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7B6E244-B2E4-47EC-86C6-6475AD378673}" type="slidenum">
              <a:rPr lang="zh-CN" altLang="zh-CN">
                <a:ea typeface="宋体" panose="02010600030101010101" pitchFamily="2" charset="-122"/>
              </a:rPr>
              <a:pPr/>
              <a:t>25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F92922-5149-4E4B-961F-487477D4B306}" type="slidenum">
              <a:rPr lang="zh-CN" altLang="zh-CN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C4A540E-F137-49F0-9391-75E1487A00A9}" type="slidenum">
              <a:rPr lang="zh-CN" altLang="zh-CN">
                <a:ea typeface="宋体" panose="02010600030101010101" pitchFamily="2" charset="-122"/>
              </a:rPr>
              <a:pPr/>
              <a:t>27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48622E0-9A98-4F74-8FE4-A59CB23CA321}" type="slidenum">
              <a:rPr lang="zh-CN" altLang="zh-CN">
                <a:ea typeface="宋体" panose="02010600030101010101" pitchFamily="2" charset="-122"/>
              </a:rPr>
              <a:pPr/>
              <a:t>28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5A26522-3E45-49C3-A2FB-ED40E478E637}" type="slidenum">
              <a:rPr lang="zh-CN" altLang="zh-CN">
                <a:ea typeface="宋体" panose="02010600030101010101" pitchFamily="2" charset="-122"/>
              </a:rPr>
              <a:pPr/>
              <a:t>30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$( )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的意思  小括号里面单引号、双引号都可以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004EA-2952-4B33-AB88-EBFF3FA126E2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690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后面的所有选择器都是基于基本选择器的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004EA-2952-4B33-AB88-EBFF3FA126E2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862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17D2EAE-6A19-49C0-A8A3-AC5255096A0C}" type="slidenum">
              <a:rPr lang="zh-CN" altLang="zh-CN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078B4F9-C138-417E-9F53-08E86A1B5165}" type="slidenum">
              <a:rPr lang="zh-CN" altLang="zh-CN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3CFE075-B115-46C8-A129-E7997C897357}" type="slidenum">
              <a:rPr lang="zh-CN" altLang="zh-CN">
                <a:ea typeface="宋体" panose="02010600030101010101" pitchFamily="2" charset="-122"/>
              </a:rPr>
              <a:pPr/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5DE9D80-E545-4B93-8D2E-F034CD80F904}" type="slidenum">
              <a:rPr lang="zh-CN" altLang="zh-CN">
                <a:ea typeface="宋体" panose="02010600030101010101" pitchFamily="2" charset="-122"/>
              </a:rPr>
              <a:pPr/>
              <a:t>12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997DDC2-4D89-4FE3-8DAE-EB599F30B3E9}" type="slidenum">
              <a:rPr lang="zh-CN" altLang="zh-CN">
                <a:ea typeface="宋体" panose="02010600030101010101" pitchFamily="2" charset="-122"/>
              </a:rPr>
              <a:pPr/>
              <a:t>13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381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3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4E481E-ABE1-4D89-A2F8-704362434BF6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91142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4BB0D4-54F7-4397-96CB-9D560DDE233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query.com/CSS/c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id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query.com/CSS/c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d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tablegl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tex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4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159375" y="3781425"/>
            <a:ext cx="482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--- 2-2 </a:t>
            </a:r>
            <a:r>
              <a:rPr lang="en-US" altLang="zh-CN" dirty="0" err="1">
                <a:latin typeface="+mn-ea"/>
                <a:ea typeface="+mn-ea"/>
              </a:rPr>
              <a:t>jQuery</a:t>
            </a:r>
            <a:r>
              <a:rPr lang="zh-CN" altLang="en-US" dirty="0">
                <a:latin typeface="+mn-ea"/>
                <a:ea typeface="+mn-ea"/>
              </a:rPr>
              <a:t>选择器</a:t>
            </a:r>
          </a:p>
        </p:txBody>
      </p:sp>
      <p:pic>
        <p:nvPicPr>
          <p:cNvPr id="6149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1088213" y="250825"/>
            <a:ext cx="349509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基本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选择器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78063" y="1339851"/>
            <a:ext cx="7929562" cy="3802063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endParaRPr lang="zh-CN" altLang="en-US" sz="2400" kern="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3465" y="1285875"/>
            <a:ext cx="8686218" cy="464343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 标签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选择器：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  div  =  </a:t>
            </a:r>
            <a:r>
              <a:rPr lang="en-US" altLang="zh-CN" dirty="0">
                <a:solidFill>
                  <a:srgbClr val="FF0000"/>
                </a:solidFill>
              </a:rPr>
              <a:t>$(‘div’)</a:t>
            </a:r>
            <a:r>
              <a:rPr lang="en-US" altLang="zh-CN" dirty="0"/>
              <a:t>;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 类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选择器：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toHidden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  =  </a:t>
            </a:r>
            <a:r>
              <a:rPr lang="en-US" altLang="zh-CN" dirty="0">
                <a:solidFill>
                  <a:srgbClr val="FF0000"/>
                </a:solidFill>
              </a:rPr>
              <a:t>$(‘.</a:t>
            </a:r>
            <a:r>
              <a:rPr lang="en-US" altLang="zh-CN" dirty="0" err="1">
                <a:solidFill>
                  <a:srgbClr val="FF0000"/>
                </a:solidFill>
              </a:rPr>
              <a:t>toHidden</a:t>
            </a:r>
            <a:r>
              <a:rPr lang="en-US" altLang="zh-CN" dirty="0">
                <a:solidFill>
                  <a:srgbClr val="FF0000"/>
                </a:solidFill>
              </a:rPr>
              <a:t>’)</a:t>
            </a:r>
            <a:r>
              <a:rPr lang="en-US" altLang="zh-CN" dirty="0"/>
              <a:t>;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 ID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选择器： </a:t>
            </a:r>
            <a:r>
              <a:rPr lang="en-US" altLang="zh-CN" dirty="0" err="1">
                <a:solidFill>
                  <a:schemeClr val="accent1"/>
                </a:solidFill>
              </a:rPr>
              <a:t>var</a:t>
            </a:r>
            <a:r>
              <a:rPr lang="en-US" altLang="zh-CN" dirty="0">
                <a:solidFill>
                  <a:schemeClr val="accent1"/>
                </a:solidFill>
              </a:rPr>
              <a:t>  </a:t>
            </a:r>
            <a:r>
              <a:rPr lang="en-US" altLang="zh-CN" dirty="0" err="1">
                <a:solidFill>
                  <a:schemeClr val="accent1"/>
                </a:solidFill>
              </a:rPr>
              <a:t>toExten</a:t>
            </a:r>
            <a:r>
              <a:rPr lang="en-US" altLang="zh-CN" dirty="0">
                <a:solidFill>
                  <a:schemeClr val="accent1"/>
                </a:solidFill>
              </a:rPr>
              <a:t>  =  </a:t>
            </a:r>
            <a:r>
              <a:rPr lang="en-US" altLang="zh-CN" dirty="0">
                <a:solidFill>
                  <a:srgbClr val="FF0000"/>
                </a:solidFill>
              </a:rPr>
              <a:t>$(‘#</a:t>
            </a:r>
            <a:r>
              <a:rPr lang="en-US" altLang="zh-CN" dirty="0" err="1">
                <a:solidFill>
                  <a:srgbClr val="FF0000"/>
                </a:solidFill>
              </a:rPr>
              <a:t>toExten</a:t>
            </a:r>
            <a:r>
              <a:rPr lang="en-US" altLang="zh-CN" dirty="0">
                <a:solidFill>
                  <a:srgbClr val="FF0000"/>
                </a:solidFill>
              </a:rPr>
              <a:t>’)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  <a:endParaRPr lang="en-US" altLang="zh-CN" dirty="0"/>
          </a:p>
          <a:p>
            <a:pPr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 群</a:t>
            </a:r>
            <a:r>
              <a:rPr lang="zh-CN" altLang="en-US" dirty="0">
                <a:solidFill>
                  <a:schemeClr val="accent1"/>
                </a:solidFill>
              </a:rPr>
              <a:t>选择器： </a:t>
            </a:r>
            <a:r>
              <a:rPr lang="en-US" altLang="zh-CN" dirty="0" err="1">
                <a:solidFill>
                  <a:schemeClr val="accent1"/>
                </a:solidFill>
              </a:rPr>
              <a:t>var</a:t>
            </a:r>
            <a:r>
              <a:rPr lang="en-US" altLang="zh-CN" dirty="0">
                <a:solidFill>
                  <a:schemeClr val="accent1"/>
                </a:solidFill>
              </a:rPr>
              <a:t>  nodes  =  </a:t>
            </a:r>
            <a:r>
              <a:rPr lang="en-US" altLang="zh-CN" dirty="0">
                <a:solidFill>
                  <a:srgbClr val="FF0000"/>
                </a:solidFill>
              </a:rPr>
              <a:t>$(‘div,  p,  </a:t>
            </a:r>
            <a:r>
              <a:rPr lang="en-US" altLang="zh-CN" dirty="0" err="1">
                <a:solidFill>
                  <a:srgbClr val="FF0000"/>
                </a:solidFill>
              </a:rPr>
              <a:t>ul</a:t>
            </a:r>
            <a:r>
              <a:rPr lang="en-US" altLang="zh-CN" dirty="0">
                <a:solidFill>
                  <a:srgbClr val="FF0000"/>
                </a:solidFill>
              </a:rPr>
              <a:t>,  </a:t>
            </a:r>
            <a:r>
              <a:rPr lang="en-US" altLang="zh-CN" dirty="0" err="1">
                <a:solidFill>
                  <a:srgbClr val="FF0000"/>
                </a:solidFill>
              </a:rPr>
              <a:t>ol</a:t>
            </a:r>
            <a:r>
              <a:rPr lang="en-US" altLang="zh-CN" dirty="0">
                <a:solidFill>
                  <a:srgbClr val="FF0000"/>
                </a:solidFill>
              </a:rPr>
              <a:t>’)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  <a:endParaRPr lang="en-US" altLang="zh-CN" dirty="0"/>
          </a:p>
          <a:p>
            <a:pPr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 通用</a:t>
            </a:r>
            <a:r>
              <a:rPr lang="zh-CN" altLang="en-US" dirty="0">
                <a:solidFill>
                  <a:schemeClr val="accent1"/>
                </a:solidFill>
              </a:rPr>
              <a:t>选择器：</a:t>
            </a:r>
            <a:r>
              <a:rPr lang="en-US" altLang="zh-CN" dirty="0" err="1">
                <a:solidFill>
                  <a:schemeClr val="accent1"/>
                </a:solidFill>
              </a:rPr>
              <a:t>var</a:t>
            </a:r>
            <a:r>
              <a:rPr lang="en-US" altLang="zh-CN" dirty="0">
                <a:solidFill>
                  <a:schemeClr val="accent1"/>
                </a:solidFill>
              </a:rPr>
              <a:t>  </a:t>
            </a:r>
            <a:r>
              <a:rPr lang="en-US" altLang="zh-CN" dirty="0" err="1">
                <a:solidFill>
                  <a:schemeClr val="accent1"/>
                </a:solidFill>
              </a:rPr>
              <a:t>anyNode</a:t>
            </a:r>
            <a:r>
              <a:rPr lang="en-US" altLang="zh-CN" dirty="0" err="1"/>
              <a:t>s</a:t>
            </a:r>
            <a:r>
              <a:rPr lang="en-US" altLang="zh-CN" dirty="0"/>
              <a:t>  =  </a:t>
            </a:r>
            <a:r>
              <a:rPr lang="en-US" altLang="zh-CN" dirty="0">
                <a:solidFill>
                  <a:srgbClr val="FF0000"/>
                </a:solidFill>
              </a:rPr>
              <a:t>$(‘*’)</a:t>
            </a:r>
            <a:r>
              <a:rPr lang="en-US" altLang="zh-CN" dirty="0"/>
              <a:t>;</a:t>
            </a:r>
            <a:endParaRPr lang="zh-CN" alt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1125723" y="258763"/>
            <a:ext cx="356712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基本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选择器</a:t>
            </a:r>
          </a:p>
        </p:txBody>
      </p:sp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909624" y="1195977"/>
            <a:ext cx="806768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789D01"/>
                </a:solidFill>
              </a:rPr>
              <a:t>$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 err="1"/>
              <a:t>myDiv</a:t>
            </a:r>
            <a:r>
              <a:rPr lang="en-US" altLang="zh-CN" dirty="0"/>
              <a:t>").</a:t>
            </a:r>
            <a:r>
              <a:rPr lang="en-US" altLang="zh-CN" dirty="0" err="1">
                <a:solidFill>
                  <a:srgbClr val="FF0000"/>
                </a:solidFill>
                <a:hlinkClick r:id="rId3" action="ppaction://hlinkfile" tooltip="CSS/css"/>
              </a:rPr>
              <a:t>css</a:t>
            </a:r>
            <a:r>
              <a:rPr lang="en-US" altLang="zh-CN" dirty="0"/>
              <a:t>("border","3px solid red"); </a:t>
            </a:r>
            <a:endParaRPr lang="zh-CN" altLang="en-US" dirty="0"/>
          </a:p>
        </p:txBody>
      </p:sp>
      <p:pic>
        <p:nvPicPr>
          <p:cNvPr id="19460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13" y="1780752"/>
            <a:ext cx="5997575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7323895" y="5589990"/>
            <a:ext cx="1941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latin typeface="微软雅黑" pitchFamily="34" charset="-122"/>
              </a:rPr>
              <a:t> demo2-2-1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3"/>
          <p:cNvSpPr>
            <a:spLocks noChangeArrowheads="1"/>
          </p:cNvSpPr>
          <p:nvPr/>
        </p:nvSpPr>
        <p:spPr bwMode="auto">
          <a:xfrm>
            <a:off x="1160246" y="258763"/>
            <a:ext cx="356712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层次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选择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器    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53690" y="1411289"/>
            <a:ext cx="8189912" cy="3227387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</a:rPr>
              <a:t> 后代</a:t>
            </a:r>
            <a:r>
              <a:rPr lang="zh-CN" altLang="en-US" sz="2800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</a:rPr>
              <a:t>选择器： </a:t>
            </a:r>
            <a:r>
              <a:rPr lang="en-US" altLang="zh-CN" sz="2800" kern="0" dirty="0" err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</a:rPr>
              <a:t>var</a:t>
            </a:r>
            <a:r>
              <a:rPr lang="en-US" altLang="zh-CN" sz="2800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</a:rPr>
              <a:t>  td  = 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$(‘table  td’)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;</a:t>
            </a:r>
            <a:endParaRPr lang="en-US" altLang="zh-CN" sz="2800" b="1" kern="0" dirty="0">
              <a:solidFill>
                <a:schemeClr val="accent1"/>
              </a:solidFill>
              <a:latin typeface="微软雅黑" pitchFamily="34" charset="-122"/>
            </a:endParaRPr>
          </a:p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</a:rPr>
              <a:t> 子</a:t>
            </a:r>
            <a:r>
              <a:rPr lang="zh-CN" altLang="en-US" sz="2800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</a:rPr>
              <a:t>选择器： </a:t>
            </a:r>
            <a:r>
              <a:rPr lang="en-US" altLang="zh-CN" sz="2800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</a:rPr>
              <a:t>var  td  = 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$(‘table &gt; td’)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;</a:t>
            </a:r>
            <a:endParaRPr lang="en-US" altLang="zh-CN" sz="1800" kern="0" dirty="0">
              <a:solidFill>
                <a:srgbClr val="006F53"/>
              </a:solidFill>
              <a:latin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7860811" y="4143381"/>
          <a:ext cx="2422316" cy="161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"/>
          <p:cNvSpPr>
            <a:spLocks noChangeArrowheads="1"/>
          </p:cNvSpPr>
          <p:nvPr/>
        </p:nvSpPr>
        <p:spPr bwMode="auto">
          <a:xfrm>
            <a:off x="1160246" y="258763"/>
            <a:ext cx="356712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层次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选择器</a:t>
            </a:r>
          </a:p>
        </p:txBody>
      </p:sp>
      <p:sp>
        <p:nvSpPr>
          <p:cNvPr id="23555" name="矩形 3"/>
          <p:cNvSpPr>
            <a:spLocks noChangeArrowheads="1"/>
          </p:cNvSpPr>
          <p:nvPr/>
        </p:nvSpPr>
        <p:spPr bwMode="auto">
          <a:xfrm>
            <a:off x="909624" y="1386766"/>
            <a:ext cx="893209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789D01"/>
                </a:solidFill>
              </a:rPr>
              <a:t>$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form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en-US" altLang="zh-CN" dirty="0"/>
              <a:t>").</a:t>
            </a:r>
            <a:r>
              <a:rPr lang="en-US" altLang="zh-CN" dirty="0" err="1">
                <a:hlinkClick r:id="rId3" action="ppaction://hlinkfile" tooltip="CSS/css"/>
              </a:rPr>
              <a:t>css</a:t>
            </a:r>
            <a:r>
              <a:rPr lang="en-US" altLang="zh-CN" dirty="0"/>
              <a:t>("border", "2px dotted blue");</a:t>
            </a:r>
            <a:endParaRPr lang="zh-CN" altLang="en-US" dirty="0"/>
          </a:p>
        </p:txBody>
      </p:sp>
      <p:pic>
        <p:nvPicPr>
          <p:cNvPr id="23556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88" y="2515344"/>
            <a:ext cx="8897374" cy="193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8279801" y="5203375"/>
            <a:ext cx="185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latin typeface="微软雅黑" pitchFamily="34" charset="-122"/>
              </a:rPr>
              <a:t>demo2-2-2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/>
          <p:cNvSpPr>
            <a:spLocks noChangeArrowheads="1"/>
          </p:cNvSpPr>
          <p:nvPr/>
        </p:nvSpPr>
        <p:spPr bwMode="auto">
          <a:xfrm>
            <a:off x="1160246" y="258763"/>
            <a:ext cx="356712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过滤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选择器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7591" y="1117474"/>
            <a:ext cx="9868520" cy="548097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453600" indent="-166688" defTabSz="0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过滤选择器主要是通过特定的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itchFamily="34" charset="-122"/>
              </a:rPr>
              <a:t>过滤规则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来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itchFamily="34" charset="-122"/>
              </a:rPr>
              <a:t>筛选出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所需的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DOM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元素，过滤规则和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CSS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伪类相同，都以“：”号开头</a:t>
            </a:r>
            <a:endParaRPr lang="en-US" altLang="zh-CN" sz="2800" kern="0" dirty="0" smtClean="0">
              <a:solidFill>
                <a:srgbClr val="006F53"/>
              </a:solidFill>
              <a:latin typeface="微软雅黑" pitchFamily="34" charset="-122"/>
            </a:endParaRPr>
          </a:p>
          <a:p>
            <a:pPr marL="286912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en-US" sz="2800" kern="0" dirty="0" smtClean="0">
                <a:solidFill>
                  <a:srgbClr val="C00000"/>
                </a:solidFill>
                <a:latin typeface="微软雅黑" pitchFamily="34" charset="-122"/>
              </a:rPr>
              <a:t>语法：</a:t>
            </a:r>
            <a:endParaRPr lang="en-US" altLang="zh-CN" sz="2800" kern="0" dirty="0" smtClean="0">
              <a:solidFill>
                <a:srgbClr val="C00000"/>
              </a:solidFill>
              <a:latin typeface="微软雅黑" pitchFamily="34" charset="-122"/>
            </a:endParaRPr>
          </a:p>
          <a:p>
            <a:pPr marL="286912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z="2800" kern="0" dirty="0" smtClean="0">
                <a:solidFill>
                  <a:srgbClr val="C00000"/>
                </a:solidFill>
                <a:latin typeface="微软雅黑" pitchFamily="34" charset="-122"/>
              </a:rPr>
              <a:t>$(“selector : Filter selector”).action();</a:t>
            </a:r>
          </a:p>
          <a:p>
            <a:pPr marL="453600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774020" y="3717132"/>
            <a:ext cx="1728792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3862977" y="3717132"/>
            <a:ext cx="2521155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2638416" y="3717132"/>
            <a:ext cx="0" cy="50423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5123554" y="3739528"/>
            <a:ext cx="0" cy="50423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29954" y="4488196"/>
            <a:ext cx="223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基本选择器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151109" y="4509495"/>
            <a:ext cx="223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过滤选择器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/>
          <p:cNvSpPr>
            <a:spLocks noChangeArrowheads="1"/>
          </p:cNvSpPr>
          <p:nvPr/>
        </p:nvSpPr>
        <p:spPr bwMode="auto">
          <a:xfrm>
            <a:off x="1160246" y="258763"/>
            <a:ext cx="356712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过滤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选择器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7592" y="1117474"/>
            <a:ext cx="10300718" cy="476064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453600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基本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过滤器（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下标从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0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开始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）</a:t>
            </a:r>
            <a:endParaRPr lang="en-US" altLang="zh-CN" sz="2800" kern="0" dirty="0" smtClean="0">
              <a:solidFill>
                <a:srgbClr val="006F53"/>
              </a:solidFill>
              <a:latin typeface="微软雅黑" pitchFamily="34" charset="-122"/>
            </a:endParaRPr>
          </a:p>
          <a:p>
            <a:pPr marL="286912" defTabSz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z="2600" kern="0" dirty="0" smtClean="0">
                <a:latin typeface="微软雅黑" pitchFamily="34" charset="-122"/>
              </a:rPr>
              <a:t>:</a:t>
            </a:r>
            <a:r>
              <a:rPr lang="en-US" altLang="zh-CN" sz="2400" kern="0" dirty="0" smtClean="0">
                <a:latin typeface="微软雅黑" pitchFamily="34" charset="-122"/>
              </a:rPr>
              <a:t>first</a:t>
            </a:r>
            <a:r>
              <a:rPr lang="zh-CN" altLang="en-US" sz="2400" kern="0" dirty="0" smtClean="0">
                <a:latin typeface="微软雅黑" pitchFamily="34" charset="-122"/>
              </a:rPr>
              <a:t>、</a:t>
            </a:r>
            <a:r>
              <a:rPr lang="en-US" altLang="zh-CN" sz="2400" kern="0" dirty="0" smtClean="0">
                <a:latin typeface="微软雅黑" pitchFamily="34" charset="-122"/>
              </a:rPr>
              <a:t>:last</a:t>
            </a:r>
            <a:r>
              <a:rPr lang="zh-CN" altLang="en-US" sz="2400" kern="0" dirty="0" smtClean="0">
                <a:latin typeface="微软雅黑" pitchFamily="34" charset="-122"/>
              </a:rPr>
              <a:t>、</a:t>
            </a:r>
            <a:r>
              <a:rPr lang="en-US" altLang="zh-CN" sz="2400" kern="0" dirty="0" smtClean="0">
                <a:latin typeface="微软雅黑" pitchFamily="34" charset="-122"/>
              </a:rPr>
              <a:t>:not(selector)</a:t>
            </a:r>
            <a:r>
              <a:rPr lang="zh-CN" altLang="en-US" sz="2400" kern="0" dirty="0" smtClean="0">
                <a:latin typeface="微软雅黑" pitchFamily="34" charset="-122"/>
              </a:rPr>
              <a:t>、</a:t>
            </a:r>
            <a:r>
              <a:rPr lang="en-US" altLang="zh-CN" sz="2400" kern="0" dirty="0" smtClean="0">
                <a:latin typeface="微软雅黑" pitchFamily="34" charset="-122"/>
              </a:rPr>
              <a:t>:even</a:t>
            </a:r>
            <a:r>
              <a:rPr lang="zh-CN" altLang="en-US" sz="2400" kern="0" dirty="0" smtClean="0">
                <a:latin typeface="微软雅黑" pitchFamily="34" charset="-122"/>
              </a:rPr>
              <a:t>、</a:t>
            </a:r>
            <a:r>
              <a:rPr lang="en-US" altLang="zh-CN" sz="2400" kern="0" dirty="0" smtClean="0">
                <a:latin typeface="微软雅黑" pitchFamily="34" charset="-122"/>
              </a:rPr>
              <a:t>:odd</a:t>
            </a:r>
            <a:r>
              <a:rPr lang="zh-CN" altLang="en-US" sz="2400" kern="0" dirty="0" smtClean="0">
                <a:latin typeface="微软雅黑" pitchFamily="34" charset="-122"/>
              </a:rPr>
              <a:t>、</a:t>
            </a:r>
            <a:r>
              <a:rPr lang="en-US" altLang="zh-CN" sz="2400" kern="0" dirty="0" smtClean="0">
                <a:latin typeface="微软雅黑" pitchFamily="34" charset="-122"/>
              </a:rPr>
              <a:t>:</a:t>
            </a:r>
            <a:r>
              <a:rPr lang="en-US" altLang="zh-CN" sz="2400" kern="0" dirty="0" err="1" smtClean="0">
                <a:latin typeface="微软雅黑" pitchFamily="34" charset="-122"/>
              </a:rPr>
              <a:t>eq</a:t>
            </a:r>
            <a:r>
              <a:rPr lang="en-US" altLang="zh-CN" sz="2400" kern="0" dirty="0" smtClean="0">
                <a:latin typeface="微软雅黑" pitchFamily="34" charset="-122"/>
              </a:rPr>
              <a:t>(index)</a:t>
            </a:r>
            <a:r>
              <a:rPr lang="zh-CN" altLang="en-US" sz="2400" kern="0" dirty="0" smtClean="0">
                <a:latin typeface="微软雅黑" pitchFamily="34" charset="-122"/>
              </a:rPr>
              <a:t>、</a:t>
            </a:r>
            <a:r>
              <a:rPr lang="en-US" altLang="zh-CN" sz="2400" kern="0" dirty="0" smtClean="0">
                <a:latin typeface="微软雅黑" pitchFamily="34" charset="-122"/>
              </a:rPr>
              <a:t>:</a:t>
            </a:r>
            <a:r>
              <a:rPr lang="en-US" altLang="zh-CN" sz="2400" kern="0" dirty="0" err="1" smtClean="0">
                <a:latin typeface="微软雅黑" pitchFamily="34" charset="-122"/>
              </a:rPr>
              <a:t>gt</a:t>
            </a:r>
            <a:r>
              <a:rPr lang="en-US" altLang="zh-CN" sz="2400" kern="0" dirty="0" smtClean="0">
                <a:latin typeface="微软雅黑" pitchFamily="34" charset="-122"/>
              </a:rPr>
              <a:t>(index)</a:t>
            </a:r>
            <a:r>
              <a:rPr lang="zh-CN" altLang="en-US" sz="2400" kern="0" dirty="0" smtClean="0">
                <a:latin typeface="微软雅黑" pitchFamily="34" charset="-122"/>
              </a:rPr>
              <a:t>、</a:t>
            </a:r>
            <a:r>
              <a:rPr lang="en-US" altLang="zh-CN" sz="2400" kern="0" dirty="0" smtClean="0">
                <a:latin typeface="微软雅黑" pitchFamily="34" charset="-122"/>
              </a:rPr>
              <a:t>:</a:t>
            </a:r>
            <a:r>
              <a:rPr lang="en-US" altLang="zh-CN" sz="2400" kern="0" dirty="0" err="1" smtClean="0">
                <a:latin typeface="微软雅黑" pitchFamily="34" charset="-122"/>
              </a:rPr>
              <a:t>lt</a:t>
            </a:r>
            <a:r>
              <a:rPr lang="en-US" altLang="zh-CN" sz="2400" kern="0" dirty="0" smtClean="0">
                <a:latin typeface="微软雅黑" pitchFamily="34" charset="-122"/>
              </a:rPr>
              <a:t>(index)</a:t>
            </a:r>
          </a:p>
          <a:p>
            <a:pPr marL="453600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内容过滤选择器</a:t>
            </a: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  <a:p>
            <a:pPr marL="286912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z="2800" kern="0" dirty="0" smtClean="0">
                <a:latin typeface="微软雅黑" pitchFamily="34" charset="-122"/>
              </a:rPr>
              <a:t> </a:t>
            </a:r>
            <a:r>
              <a:rPr lang="en-US" altLang="zh-CN" sz="2400" kern="0" dirty="0" smtClean="0">
                <a:latin typeface="微软雅黑" pitchFamily="34" charset="-122"/>
              </a:rPr>
              <a:t>:</a:t>
            </a:r>
            <a:r>
              <a:rPr lang="en-US" altLang="zh-CN" sz="2400" kern="0" dirty="0">
                <a:latin typeface="微软雅黑" pitchFamily="34" charset="-122"/>
              </a:rPr>
              <a:t>contains(text)</a:t>
            </a:r>
            <a:r>
              <a:rPr lang="zh-CN" altLang="en-US" sz="2400" kern="0" dirty="0">
                <a:latin typeface="微软雅黑" pitchFamily="34" charset="-122"/>
              </a:rPr>
              <a:t>、</a:t>
            </a:r>
            <a:r>
              <a:rPr lang="en-US" altLang="zh-CN" sz="2400" kern="0" dirty="0">
                <a:latin typeface="微软雅黑" pitchFamily="34" charset="-122"/>
              </a:rPr>
              <a:t>:empty</a:t>
            </a:r>
            <a:r>
              <a:rPr lang="zh-CN" altLang="en-US" sz="2400" kern="0" dirty="0">
                <a:latin typeface="微软雅黑" pitchFamily="34" charset="-122"/>
              </a:rPr>
              <a:t>、</a:t>
            </a:r>
            <a:r>
              <a:rPr lang="en-US" altLang="zh-CN" sz="2400" kern="0" dirty="0">
                <a:latin typeface="微软雅黑" pitchFamily="34" charset="-122"/>
              </a:rPr>
              <a:t>:has(selector</a:t>
            </a:r>
            <a:r>
              <a:rPr lang="en-US" altLang="zh-CN" sz="2400" kern="0" dirty="0" smtClean="0">
                <a:latin typeface="微软雅黑" pitchFamily="34" charset="-122"/>
              </a:rPr>
              <a:t>)</a:t>
            </a:r>
            <a:endParaRPr lang="en-US" altLang="zh-CN" sz="2400" kern="0" dirty="0" smtClean="0">
              <a:solidFill>
                <a:srgbClr val="006F53"/>
              </a:solidFill>
              <a:latin typeface="微软雅黑" pitchFamily="34" charset="-122"/>
            </a:endParaRPr>
          </a:p>
          <a:p>
            <a:pPr marL="453600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可见性过滤选择器</a:t>
            </a:r>
            <a:endParaRPr lang="en-US" altLang="zh-CN" sz="2800" kern="0" dirty="0" smtClean="0">
              <a:solidFill>
                <a:srgbClr val="006F53"/>
              </a:solidFill>
              <a:latin typeface="微软雅黑" pitchFamily="34" charset="-122"/>
            </a:endParaRPr>
          </a:p>
          <a:p>
            <a:pPr marL="286912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400" kern="0" dirty="0" smtClean="0">
                <a:latin typeface="微软雅黑" pitchFamily="34" charset="-122"/>
              </a:rPr>
              <a:t>:</a:t>
            </a:r>
            <a:r>
              <a:rPr lang="en-US" altLang="zh-CN" sz="2400" kern="0" dirty="0">
                <a:latin typeface="微软雅黑" pitchFamily="34" charset="-122"/>
              </a:rPr>
              <a:t>hidden</a:t>
            </a:r>
            <a:r>
              <a:rPr lang="zh-CN" altLang="en-US" sz="2400" kern="0" dirty="0">
                <a:latin typeface="微软雅黑" pitchFamily="34" charset="-122"/>
              </a:rPr>
              <a:t>、</a:t>
            </a:r>
            <a:r>
              <a:rPr lang="en-US" altLang="zh-CN" sz="2400" kern="0" dirty="0">
                <a:latin typeface="微软雅黑" pitchFamily="34" charset="-122"/>
              </a:rPr>
              <a:t>:visible</a:t>
            </a:r>
            <a:endParaRPr lang="zh-CN" altLang="en-US" sz="2400" kern="0" dirty="0" smtClean="0">
              <a:solidFill>
                <a:srgbClr val="006F53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222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/>
          <p:cNvSpPr>
            <a:spLocks noChangeArrowheads="1"/>
          </p:cNvSpPr>
          <p:nvPr/>
        </p:nvSpPr>
        <p:spPr bwMode="auto">
          <a:xfrm>
            <a:off x="1160246" y="258763"/>
            <a:ext cx="356712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过滤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选择器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25724" y="1123944"/>
            <a:ext cx="10300718" cy="475417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198425" indent="-198425" defTabSz="0">
              <a:spcBef>
                <a:spcPts val="1428"/>
              </a:spcBef>
              <a:spcAft>
                <a:spcPts val="714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属性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过滤选择器</a:t>
            </a: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  <a:p>
            <a:pPr marL="198425" indent="-198425" defTabSz="0">
              <a:spcBef>
                <a:spcPts val="1428"/>
              </a:spcBef>
              <a:spcAft>
                <a:spcPts val="714"/>
              </a:spcAft>
              <a:buClr>
                <a:schemeClr val="tx2"/>
              </a:buClr>
              <a:defRPr/>
            </a:pPr>
            <a:r>
              <a:rPr lang="en-US" altLang="zh-CN" sz="2800" b="1" kern="0" dirty="0">
                <a:solidFill>
                  <a:schemeClr val="accent1"/>
                </a:solidFill>
                <a:latin typeface="微软雅黑" pitchFamily="34" charset="-122"/>
              </a:rPr>
              <a:t>	</a:t>
            </a:r>
            <a:r>
              <a:rPr lang="en-US" altLang="zh-CN" sz="2400" kern="0" dirty="0">
                <a:latin typeface="微软雅黑" pitchFamily="34" charset="-122"/>
              </a:rPr>
              <a:t>[attribute]</a:t>
            </a:r>
            <a:r>
              <a:rPr lang="zh-CN" altLang="en-US" sz="2400" kern="0" dirty="0">
                <a:latin typeface="微软雅黑" pitchFamily="34" charset="-122"/>
              </a:rPr>
              <a:t>、</a:t>
            </a:r>
            <a:r>
              <a:rPr lang="en-US" altLang="zh-CN" sz="2400" kern="0" dirty="0">
                <a:latin typeface="微软雅黑" pitchFamily="34" charset="-122"/>
              </a:rPr>
              <a:t>[attribute=value]</a:t>
            </a:r>
            <a:r>
              <a:rPr lang="zh-CN" altLang="en-US" sz="2400" kern="0" dirty="0">
                <a:latin typeface="微软雅黑" pitchFamily="34" charset="-122"/>
              </a:rPr>
              <a:t>、</a:t>
            </a:r>
            <a:r>
              <a:rPr lang="en-US" altLang="zh-CN" sz="2400" kern="0" dirty="0">
                <a:latin typeface="微软雅黑" pitchFamily="34" charset="-122"/>
              </a:rPr>
              <a:t>[attribute!=value]</a:t>
            </a:r>
            <a:endParaRPr lang="zh-CN" altLang="en-US" sz="2400" kern="0" dirty="0">
              <a:latin typeface="微软雅黑" pitchFamily="34" charset="-122"/>
            </a:endParaRPr>
          </a:p>
          <a:p>
            <a:pPr marL="198425" indent="-198425" defTabSz="0">
              <a:spcBef>
                <a:spcPts val="1428"/>
              </a:spcBef>
              <a:spcAft>
                <a:spcPts val="714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第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index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个子元素（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下标从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1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开始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）</a:t>
            </a: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  <a:p>
            <a:pPr marL="198425" indent="-198425" defTabSz="0">
              <a:spcBef>
                <a:spcPts val="1428"/>
              </a:spcBef>
              <a:spcAft>
                <a:spcPts val="714"/>
              </a:spcAft>
              <a:buClr>
                <a:schemeClr val="tx2"/>
              </a:buClr>
              <a:defRPr/>
            </a:pPr>
            <a:r>
              <a:rPr lang="en-US" altLang="zh-CN" sz="2400" kern="0" dirty="0">
                <a:solidFill>
                  <a:srgbClr val="006F53"/>
                </a:solidFill>
                <a:latin typeface="微软雅黑" pitchFamily="34" charset="-122"/>
              </a:rPr>
              <a:t>	</a:t>
            </a:r>
            <a:r>
              <a:rPr lang="en-US" altLang="zh-CN" sz="2400" kern="0" dirty="0" smtClean="0">
                <a:latin typeface="微软雅黑" pitchFamily="34" charset="-122"/>
              </a:rPr>
              <a:t>:</a:t>
            </a:r>
            <a:r>
              <a:rPr lang="en-US" altLang="zh-CN" sz="2400" kern="0" dirty="0">
                <a:latin typeface="微软雅黑" pitchFamily="34" charset="-122"/>
              </a:rPr>
              <a:t>nth-child(index/even/odd/equation)</a:t>
            </a:r>
          </a:p>
          <a:p>
            <a:pPr marL="198425" indent="-198425" defTabSz="0">
              <a:spcBef>
                <a:spcPts val="1428"/>
              </a:spcBef>
              <a:spcAft>
                <a:spcPts val="714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第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1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个子元素      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itchFamily="34" charset="-122"/>
              </a:rPr>
              <a:t>:</a:t>
            </a:r>
            <a:r>
              <a:rPr lang="en-US" altLang="zh-CN" sz="2400" kern="0" dirty="0">
                <a:solidFill>
                  <a:srgbClr val="FF0000"/>
                </a:solidFill>
                <a:latin typeface="微软雅黑" pitchFamily="34" charset="-122"/>
              </a:rPr>
              <a:t>first-child</a:t>
            </a:r>
            <a:endParaRPr lang="en-US" altLang="zh-CN" sz="2400" b="1" kern="0" dirty="0">
              <a:solidFill>
                <a:srgbClr val="FF0000"/>
              </a:solidFill>
              <a:latin typeface="微软雅黑" pitchFamily="34" charset="-122"/>
            </a:endParaRPr>
          </a:p>
          <a:p>
            <a:pPr marL="198425" indent="-198425" defTabSz="0">
              <a:spcBef>
                <a:spcPts val="1428"/>
              </a:spcBef>
              <a:spcAft>
                <a:spcPts val="714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最后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1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个子元素：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itchFamily="34" charset="-122"/>
              </a:rPr>
              <a:t>:</a:t>
            </a:r>
            <a:r>
              <a:rPr lang="en-US" altLang="zh-CN" sz="2400" kern="0" dirty="0">
                <a:solidFill>
                  <a:srgbClr val="FF0000"/>
                </a:solidFill>
                <a:latin typeface="微软雅黑" pitchFamily="34" charset="-122"/>
              </a:rPr>
              <a:t>last-child</a:t>
            </a:r>
            <a:endParaRPr lang="zh-CN" altLang="en-US" sz="2400" b="1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394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/>
          <p:cNvSpPr>
            <a:spLocks noChangeArrowheads="1"/>
          </p:cNvSpPr>
          <p:nvPr/>
        </p:nvSpPr>
        <p:spPr bwMode="auto">
          <a:xfrm>
            <a:off x="1160246" y="258763"/>
            <a:ext cx="356712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过滤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选择器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7591" y="1214438"/>
            <a:ext cx="9652214" cy="466368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453600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基本过滤器（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下标从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0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开始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）</a:t>
            </a: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</p:txBody>
      </p:sp>
      <p:pic>
        <p:nvPicPr>
          <p:cNvPr id="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24" y="3034419"/>
            <a:ext cx="4089213" cy="295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214424" y="2132406"/>
            <a:ext cx="871599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789D01"/>
                </a:solidFill>
              </a:rPr>
              <a:t>$</a:t>
            </a:r>
            <a:r>
              <a:rPr lang="en-US" altLang="zh-CN" dirty="0"/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tr:even</a:t>
            </a:r>
            <a:r>
              <a:rPr lang="en-US" altLang="zh-CN" dirty="0"/>
              <a:t>").</a:t>
            </a:r>
            <a:r>
              <a:rPr lang="en-US" altLang="zh-CN" dirty="0" err="1">
                <a:solidFill>
                  <a:srgbClr val="789D01"/>
                </a:solidFill>
              </a:rPr>
              <a:t>css</a:t>
            </a:r>
            <a:r>
              <a:rPr lang="en-US" altLang="zh-CN" dirty="0"/>
              <a:t>("background-color", </a:t>
            </a:r>
            <a:r>
              <a:rPr lang="en-US" altLang="zh-CN" dirty="0" smtClean="0"/>
              <a:t>"blue");</a:t>
            </a:r>
            <a:endParaRPr lang="zh-CN" altLang="en-US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351695" y="5632556"/>
            <a:ext cx="185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latin typeface="微软雅黑" pitchFamily="34" charset="-122"/>
              </a:rPr>
              <a:t>demo2-2-3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956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3"/>
          <p:cNvSpPr>
            <a:spLocks noChangeArrowheads="1"/>
          </p:cNvSpPr>
          <p:nvPr/>
        </p:nvSpPr>
        <p:spPr bwMode="auto">
          <a:xfrm>
            <a:off x="1125723" y="258763"/>
            <a:ext cx="39051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单选择器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58677" y="1195977"/>
            <a:ext cx="10411831" cy="489585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&lt;input&gt;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、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&lt;</a:t>
            </a:r>
            <a:r>
              <a:rPr lang="en-US" altLang="zh-CN" sz="2800" kern="0" dirty="0" err="1">
                <a:solidFill>
                  <a:srgbClr val="006F53"/>
                </a:solidFill>
                <a:latin typeface="微软雅黑" pitchFamily="34" charset="-122"/>
              </a:rPr>
              <a:t>textarea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&gt;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、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&lt;select&gt;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和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&lt;button&gt;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元素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:input</a:t>
            </a:r>
            <a:endParaRPr lang="en-US" altLang="zh-CN" sz="2800" b="1" kern="0" dirty="0">
              <a:solidFill>
                <a:srgbClr val="FF0000"/>
              </a:solidFill>
              <a:latin typeface="微软雅黑" pitchFamily="34" charset="-122"/>
            </a:endParaRP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所有文本框（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&lt;input type=“text”/&gt;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）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:text</a:t>
            </a:r>
            <a:endParaRPr lang="en-US" altLang="zh-CN" sz="2800" b="1" kern="0" dirty="0">
              <a:solidFill>
                <a:srgbClr val="FF0000"/>
              </a:solidFill>
              <a:latin typeface="微软雅黑" pitchFamily="34" charset="-122"/>
            </a:endParaRP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所有密码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框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 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:password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所有单选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按钮 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	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:radio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所有多选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按钮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	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  </a:t>
            </a:r>
            <a:r>
              <a:rPr lang="en-US" altLang="zh-CN" sz="2800" kern="0" dirty="0" smtClean="0">
                <a:solidFill>
                  <a:srgbClr val="FF0000"/>
                </a:solidFill>
                <a:latin typeface="微软雅黑" pitchFamily="34" charset="-122"/>
              </a:rPr>
              <a:t>: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checkbox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所有提交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按钮 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	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:submit</a:t>
            </a:r>
          </a:p>
        </p:txBody>
      </p:sp>
      <p:graphicFrame>
        <p:nvGraphicFramePr>
          <p:cNvPr id="9" name="图示 8"/>
          <p:cNvGraphicFramePr/>
          <p:nvPr/>
        </p:nvGraphicFramePr>
        <p:xfrm>
          <a:off x="7756621" y="4151919"/>
          <a:ext cx="2422316" cy="161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3"/>
          <p:cNvSpPr>
            <a:spLocks noChangeArrowheads="1"/>
          </p:cNvSpPr>
          <p:nvPr/>
        </p:nvSpPr>
        <p:spPr bwMode="auto">
          <a:xfrm>
            <a:off x="1125723" y="258763"/>
            <a:ext cx="39772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单选择器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5812" y="1198563"/>
            <a:ext cx="9374201" cy="489585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所有重置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按钮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	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  </a:t>
            </a:r>
            <a:r>
              <a:rPr lang="en-US" altLang="zh-CN" sz="2800" kern="0" dirty="0" smtClean="0">
                <a:solidFill>
                  <a:srgbClr val="FF0000"/>
                </a:solidFill>
                <a:latin typeface="微软雅黑" pitchFamily="34" charset="-122"/>
              </a:rPr>
              <a:t>: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reset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所有文件上传</a:t>
            </a:r>
            <a:r>
              <a:rPr lang="zh-CN" altLang="en-US" sz="2800" kern="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域  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		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:file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所有图像</a:t>
            </a:r>
            <a:r>
              <a:rPr lang="zh-CN" altLang="en-US" sz="2800" kern="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按钮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		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itchFamily="34" charset="-122"/>
              </a:rPr>
              <a:t>  </a:t>
            </a:r>
            <a:r>
              <a:rPr lang="en-US" altLang="zh-CN" sz="2800" kern="0" dirty="0" smtClean="0">
                <a:solidFill>
                  <a:srgbClr val="FF0000"/>
                </a:solidFill>
                <a:latin typeface="微软雅黑" pitchFamily="34" charset="-122"/>
              </a:rPr>
              <a:t>: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image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所有</a:t>
            </a:r>
            <a:r>
              <a:rPr lang="zh-CN" altLang="en-US" sz="2800" kern="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按钮  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			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:button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所有隐藏域（</a:t>
            </a:r>
            <a:r>
              <a:rPr lang="en-US" altLang="zh-CN" sz="2800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&lt;input type=“hidden”/&gt;</a:t>
            </a:r>
            <a:r>
              <a:rPr lang="zh-CN" altLang="en-US" sz="2800" kern="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）</a:t>
            </a:r>
            <a:r>
              <a:rPr lang="zh-CN" altLang="en-US" sz="2800" kern="0" dirty="0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 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	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itchFamily="34" charset="-122"/>
              </a:rPr>
              <a:t> </a:t>
            </a:r>
            <a:r>
              <a:rPr lang="en-US" altLang="zh-CN" sz="2800" kern="0" dirty="0" smtClean="0">
                <a:solidFill>
                  <a:srgbClr val="FF0000"/>
                </a:solidFill>
                <a:latin typeface="微软雅黑" pitchFamily="34" charset="-122"/>
              </a:rPr>
              <a:t>: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hidden</a:t>
            </a:r>
            <a:endParaRPr lang="zh-CN" altLang="en-US" sz="2800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225956642"/>
              </p:ext>
            </p:extLst>
          </p:nvPr>
        </p:nvGraphicFramePr>
        <p:xfrm>
          <a:off x="8184957" y="4653561"/>
          <a:ext cx="2422316" cy="161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3786214" y="126801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2434444" y="4221366"/>
            <a:ext cx="6542876" cy="1465844"/>
            <a:chOff x="2338976" y="3866270"/>
            <a:chExt cx="5433167" cy="1465349"/>
          </a:xfrm>
        </p:grpSpPr>
        <p:sp>
          <p:nvSpPr>
            <p:cNvPr id="11269" name="下箭头 3"/>
            <p:cNvSpPr>
              <a:spLocks noChangeArrowheads="1"/>
            </p:cNvSpPr>
            <p:nvPr/>
          </p:nvSpPr>
          <p:spPr bwMode="auto">
            <a:xfrm>
              <a:off x="4003748" y="3866270"/>
              <a:ext cx="504231" cy="7872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338976" y="4653985"/>
              <a:ext cx="5433167" cy="67763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800" b="1" dirty="0" err="1"/>
                <a:t>document.getElementById</a:t>
              </a:r>
              <a:r>
                <a:rPr lang="en-US" altLang="zh-CN" sz="2800" b="1" dirty="0"/>
                <a:t>(‘show’);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981657" y="250825"/>
            <a:ext cx="4342818" cy="58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+mn-ea"/>
              </a:rPr>
              <a:t> 常规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JS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程序模型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3"/>
          <p:cNvSpPr>
            <a:spLocks noChangeArrowheads="1"/>
          </p:cNvSpPr>
          <p:nvPr/>
        </p:nvSpPr>
        <p:spPr bwMode="auto">
          <a:xfrm>
            <a:off x="1182353" y="258763"/>
            <a:ext cx="39051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单选择器</a:t>
            </a:r>
          </a:p>
        </p:txBody>
      </p:sp>
      <p:pic>
        <p:nvPicPr>
          <p:cNvPr id="51202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4845" y="3098919"/>
            <a:ext cx="4730356" cy="2372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81656" y="1339850"/>
            <a:ext cx="9436323" cy="954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789D01"/>
                </a:solidFill>
              </a:rPr>
              <a:t>$</a:t>
            </a:r>
            <a:r>
              <a:rPr lang="en-US" altLang="zh-CN" sz="2800" dirty="0"/>
              <a:t>("</a:t>
            </a:r>
            <a:r>
              <a:rPr lang="en-US" altLang="zh-CN" sz="2800" dirty="0">
                <a:solidFill>
                  <a:srgbClr val="FF0000"/>
                </a:solidFill>
              </a:rPr>
              <a:t>form </a:t>
            </a:r>
            <a:r>
              <a:rPr lang="en-US" altLang="zh-CN" sz="2800" dirty="0" err="1">
                <a:solidFill>
                  <a:srgbClr val="FF0000"/>
                </a:solidFill>
              </a:rPr>
              <a:t>input:text</a:t>
            </a:r>
            <a:r>
              <a:rPr lang="en-US" altLang="zh-CN" sz="2800" dirty="0"/>
              <a:t>").</a:t>
            </a:r>
            <a:r>
              <a:rPr lang="en-US" altLang="zh-CN" sz="2800" dirty="0" err="1">
                <a:solidFill>
                  <a:srgbClr val="789D01"/>
                </a:solidFill>
              </a:rPr>
              <a:t>css</a:t>
            </a:r>
            <a:r>
              <a:rPr lang="en-US" altLang="zh-CN" sz="2800" dirty="0"/>
              <a:t>({</a:t>
            </a:r>
            <a:r>
              <a:rPr lang="en-US" altLang="zh-CN" sz="2800" dirty="0" err="1"/>
              <a:t>background:"yellow</a:t>
            </a:r>
            <a:r>
              <a:rPr lang="en-US" altLang="zh-CN" sz="2800" dirty="0"/>
              <a:t>", border:"3px red solid"});</a:t>
            </a:r>
            <a:endParaRPr lang="zh-CN" altLang="en-US" sz="2800" dirty="0"/>
          </a:p>
        </p:txBody>
      </p:sp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9492886" y="5878122"/>
            <a:ext cx="185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latin typeface="微软雅黑" pitchFamily="34" charset="-122"/>
              </a:rPr>
              <a:t>demo2-2-4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"/>
          <p:cNvSpPr>
            <a:spLocks noChangeArrowheads="1"/>
          </p:cNvSpPr>
          <p:nvPr/>
        </p:nvSpPr>
        <p:spPr bwMode="auto">
          <a:xfrm>
            <a:off x="1081945" y="258763"/>
            <a:ext cx="47979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单过滤选择器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5723" y="1268413"/>
            <a:ext cx="8757061" cy="489585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所有可用元素：   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	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:enabled</a:t>
            </a:r>
            <a:endParaRPr lang="en-US" altLang="zh-CN" sz="2800" b="1" kern="0" dirty="0">
              <a:solidFill>
                <a:srgbClr val="FF0000"/>
              </a:solidFill>
              <a:latin typeface="微软雅黑" pitchFamily="34" charset="-122"/>
            </a:endParaRP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所有不可用的元素：  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:disabled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所有被选中的元素：    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:checked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 选取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所有被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选取的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下拉列表项：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:selected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7860811" y="4002284"/>
          <a:ext cx="2422316" cy="161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278064" y="1484314"/>
            <a:ext cx="6391275" cy="4016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dirty="0" err="1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选择器简介</a:t>
            </a:r>
            <a:endParaRPr lang="en-US" altLang="zh-CN" dirty="0">
              <a:latin typeface="+mn-ea"/>
            </a:endParaRPr>
          </a:p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  <a:ea typeface="+mn-ea"/>
              </a:rPr>
              <a:t>jQuery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  <a:ea typeface="+mn-ea"/>
              </a:rPr>
              <a:t>选择器详解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rgbClr val="C00000"/>
                </a:solidFill>
                <a:latin typeface="+mn-ea"/>
                <a:ea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包装集</a:t>
            </a:r>
            <a:endParaRPr lang="en-US" altLang="zh-CN" sz="28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7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4540" y="250825"/>
            <a:ext cx="273843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选择器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1125723" y="1285875"/>
            <a:ext cx="9148191" cy="464343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dirty="0" smtClean="0"/>
              <a:t> 使用选择器获取的对象为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包装集（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对象）</a:t>
            </a:r>
            <a:endParaRPr lang="en-US" altLang="zh-CN" dirty="0" smtClean="0"/>
          </a:p>
          <a:p>
            <a:pPr>
              <a:buFont typeface="Arial" charset="0"/>
              <a:buChar char="•"/>
              <a:defRPr/>
            </a:pPr>
            <a:endParaRPr lang="en-US" altLang="zh-CN" dirty="0" smtClean="0"/>
          </a:p>
          <a:p>
            <a:pPr>
              <a:buFont typeface="Arial" charset="0"/>
              <a:buChar char="•"/>
              <a:defRPr/>
            </a:pPr>
            <a:endParaRPr lang="en-US" altLang="zh-CN" dirty="0" smtClean="0"/>
          </a:p>
          <a:p>
            <a:pPr>
              <a:buFont typeface="Arial" charset="0"/>
              <a:buChar char="•"/>
              <a:defRPr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包装集并不是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Font typeface="Arial" charset="0"/>
              <a:buChar char="•"/>
              <a:defRPr/>
            </a:pP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包装集可以说是</a:t>
            </a:r>
            <a:r>
              <a:rPr lang="en-US" altLang="zh-CN" dirty="0" smtClean="0">
                <a:latin typeface="+mn-ea"/>
              </a:rPr>
              <a:t>DOM</a:t>
            </a:r>
            <a:r>
              <a:rPr lang="zh-CN" altLang="en-US" dirty="0" smtClean="0">
                <a:latin typeface="+mn-ea"/>
              </a:rPr>
              <a:t>对象</a:t>
            </a:r>
            <a:r>
              <a:rPr lang="zh-CN" altLang="en-US" dirty="0" smtClean="0">
                <a:latin typeface="+mn-ea"/>
              </a:rPr>
              <a:t>的扩充</a:t>
            </a:r>
            <a:endParaRPr lang="en-US" altLang="zh-CN" sz="900" dirty="0">
              <a:latin typeface="+mn-ea"/>
            </a:endParaRPr>
          </a:p>
          <a:p>
            <a:pPr>
              <a:buFont typeface="Arial" charset="0"/>
              <a:buChar char="•"/>
              <a:defRPr/>
            </a:pPr>
            <a:endParaRPr lang="en-US" altLang="zh-CN" dirty="0" smtClean="0"/>
          </a:p>
          <a:p>
            <a:pPr>
              <a:buFont typeface="Arial" charset="0"/>
              <a:buChar char="•"/>
              <a:defRPr/>
            </a:pPr>
            <a:endParaRPr lang="zh-CN" altLang="en-US" dirty="0"/>
          </a:p>
        </p:txBody>
      </p:sp>
      <p:sp>
        <p:nvSpPr>
          <p:cNvPr id="41987" name="矩形 3"/>
          <p:cNvSpPr>
            <a:spLocks noChangeArrowheads="1"/>
          </p:cNvSpPr>
          <p:nvPr/>
        </p:nvSpPr>
        <p:spPr bwMode="auto">
          <a:xfrm>
            <a:off x="1106079" y="258763"/>
            <a:ext cx="563821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什么是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包装集？</a:t>
            </a:r>
          </a:p>
        </p:txBody>
      </p:sp>
      <p:sp>
        <p:nvSpPr>
          <p:cNvPr id="5" name="矩形 4"/>
          <p:cNvSpPr/>
          <p:nvPr/>
        </p:nvSpPr>
        <p:spPr>
          <a:xfrm>
            <a:off x="2566383" y="2524126"/>
            <a:ext cx="6555003" cy="523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jQueryObject</a:t>
            </a:r>
            <a:r>
              <a:rPr lang="en-US" altLang="zh-CN" sz="2800" dirty="0"/>
              <a:t> = </a:t>
            </a:r>
            <a:r>
              <a:rPr lang="en-US" altLang="zh-CN" sz="2800" dirty="0">
                <a:solidFill>
                  <a:srgbClr val="FF0000"/>
                </a:solidFill>
              </a:rPr>
              <a:t>$</a:t>
            </a:r>
            <a:r>
              <a:rPr lang="en-US" altLang="zh-CN" sz="2800" dirty="0"/>
              <a:t>("#</a:t>
            </a:r>
            <a:r>
              <a:rPr lang="en-US" altLang="zh-CN" sz="2800" dirty="0" err="1"/>
              <a:t>testDiv</a:t>
            </a:r>
            <a:r>
              <a:rPr lang="en-US" altLang="zh-CN" sz="2800" dirty="0"/>
              <a:t>");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7870692" y="5399813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</a:rPr>
              <a:t>demo2-2-5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3"/>
          <p:cNvSpPr>
            <a:spLocks noChangeArrowheads="1"/>
          </p:cNvSpPr>
          <p:nvPr/>
        </p:nvSpPr>
        <p:spPr bwMode="auto">
          <a:xfrm>
            <a:off x="1206688" y="258763"/>
            <a:ext cx="61859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包装集与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DOM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对象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55497" y="1285875"/>
            <a:ext cx="8686219" cy="464343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+mn-ea"/>
              </a:rPr>
              <a:t>jQuery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</a:rPr>
              <a:t>包装集和</a:t>
            </a:r>
            <a:r>
              <a:rPr lang="en-US" altLang="zh-CN" dirty="0" smtClean="0">
                <a:solidFill>
                  <a:schemeClr val="tx2"/>
                </a:solidFill>
                <a:latin typeface="+mn-ea"/>
              </a:rPr>
              <a:t>DOM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</a:rPr>
              <a:t>对象转化</a:t>
            </a:r>
            <a:endParaRPr lang="en-US" altLang="zh-CN" dirty="0" smtClean="0">
              <a:solidFill>
                <a:schemeClr val="tx2"/>
              </a:solidFill>
              <a:latin typeface="+mn-ea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DOM</a:t>
            </a:r>
            <a:r>
              <a:rPr lang="zh-CN" altLang="en-US" dirty="0" smtClean="0">
                <a:solidFill>
                  <a:schemeClr val="tx2"/>
                </a:solidFill>
              </a:rPr>
              <a:t>→</a:t>
            </a:r>
            <a:r>
              <a:rPr lang="en-US" altLang="zh-CN" dirty="0" err="1" smtClean="0">
                <a:solidFill>
                  <a:schemeClr val="tx2"/>
                </a:solidFill>
              </a:rPr>
              <a:t>jQuery</a:t>
            </a:r>
            <a:r>
              <a:rPr lang="zh-CN" altLang="en-US" dirty="0" smtClean="0"/>
              <a:t>：使用  </a:t>
            </a:r>
            <a:r>
              <a:rPr lang="en-US" altLang="zh-CN" dirty="0" smtClean="0">
                <a:solidFill>
                  <a:srgbClr val="FF0000"/>
                </a:solidFill>
              </a:rPr>
              <a:t>$( )  </a:t>
            </a:r>
            <a:r>
              <a:rPr lang="zh-CN" altLang="en-US" dirty="0" smtClean="0"/>
              <a:t>包装</a:t>
            </a:r>
            <a:endParaRPr lang="en-US" altLang="zh-CN" dirty="0" smtClean="0"/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jQuery</a:t>
            </a:r>
            <a:r>
              <a:rPr lang="zh-CN" altLang="en-US" dirty="0" smtClean="0">
                <a:solidFill>
                  <a:schemeClr val="tx2"/>
                </a:solidFill>
              </a:rPr>
              <a:t>→</a:t>
            </a:r>
            <a:r>
              <a:rPr lang="en-US" altLang="zh-CN" dirty="0" smtClean="0">
                <a:solidFill>
                  <a:schemeClr val="tx2"/>
                </a:solidFill>
              </a:rPr>
              <a:t>DOM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数组下标方式、</a:t>
            </a:r>
            <a:r>
              <a:rPr lang="en-US" altLang="zh-CN" dirty="0" smtClean="0">
                <a:solidFill>
                  <a:srgbClr val="FF0000"/>
                </a:solidFill>
              </a:rPr>
              <a:t>get( )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zh-CN" altLang="en-US" dirty="0" smtClean="0"/>
              <a:t>获得</a:t>
            </a:r>
          </a:p>
          <a:p>
            <a:pPr>
              <a:buFont typeface="Arial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1206688" y="258763"/>
            <a:ext cx="61859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包装集与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DOM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对象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46054" y="2241551"/>
            <a:ext cx="842786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 </a:t>
            </a:r>
            <a:r>
              <a:rPr lang="en-US" altLang="zh-CN" sz="2400" dirty="0" err="1">
                <a:latin typeface="微软雅黑" pitchFamily="34" charset="-122"/>
              </a:rPr>
              <a:t>divNode</a:t>
            </a:r>
            <a:r>
              <a:rPr lang="en-US" altLang="zh-CN" sz="2400" dirty="0">
                <a:latin typeface="微软雅黑" pitchFamily="34" charset="-122"/>
              </a:rPr>
              <a:t>  =  </a:t>
            </a:r>
            <a:r>
              <a:rPr lang="en-US" altLang="zh-CN" sz="2400" dirty="0" err="1">
                <a:latin typeface="微软雅黑" pitchFamily="34" charset="-122"/>
              </a:rPr>
              <a:t>document.getElementById</a:t>
            </a:r>
            <a:r>
              <a:rPr lang="en-US" altLang="zh-CN" sz="2400" dirty="0">
                <a:latin typeface="微软雅黑" pitchFamily="34" charset="-122"/>
              </a:rPr>
              <a:t>(‘show’);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 div  =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</a:rPr>
              <a:t>$</a:t>
            </a:r>
            <a:r>
              <a:rPr lang="en-US" altLang="zh-CN" sz="2400" dirty="0">
                <a:latin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</a:rPr>
              <a:t>divNode</a:t>
            </a:r>
            <a:r>
              <a:rPr lang="en-US" altLang="zh-CN" sz="2400" dirty="0">
                <a:latin typeface="微软雅黑" pitchFamily="34" charset="-122"/>
              </a:rPr>
              <a:t>);</a:t>
            </a:r>
            <a:endParaRPr lang="zh-CN" altLang="en-US" sz="2400" dirty="0">
              <a:latin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5723" y="1315699"/>
            <a:ext cx="803433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6688" indent="-166688" defTabSz="0"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2800" kern="0" dirty="0" smtClean="0">
                <a:solidFill>
                  <a:schemeClr val="tx2"/>
                </a:solidFill>
                <a:latin typeface="微软雅黑" pitchFamily="34" charset="-122"/>
              </a:rPr>
              <a:t> DOM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对象转化为</a:t>
            </a:r>
            <a:r>
              <a:rPr lang="en-US" altLang="zh-CN" sz="2800" kern="0" dirty="0" err="1">
                <a:solidFill>
                  <a:schemeClr val="tx2"/>
                </a:solidFill>
                <a:latin typeface="微软雅黑" pitchFamily="34" charset="-122"/>
              </a:rPr>
              <a:t>jQuery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对象：使用 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$( )  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包装</a:t>
            </a:r>
            <a:endParaRPr lang="en-US" altLang="zh-CN" sz="2800" kern="0" dirty="0">
              <a:solidFill>
                <a:schemeClr val="tx2"/>
              </a:solidFill>
              <a:latin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6997" y="3968297"/>
            <a:ext cx="4826000" cy="1384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 smtClean="0"/>
              <a:t>demo2-2-6</a:t>
            </a:r>
            <a:endParaRPr lang="en-US" altLang="zh-CN" sz="2800" dirty="0"/>
          </a:p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勾选复选框后弹出提示框！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3"/>
          <p:cNvSpPr>
            <a:spLocks noChangeArrowheads="1"/>
          </p:cNvSpPr>
          <p:nvPr/>
        </p:nvSpPr>
        <p:spPr bwMode="auto">
          <a:xfrm>
            <a:off x="1206688" y="258763"/>
            <a:ext cx="625793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包装集与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DOM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对象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131" name="矩形 7"/>
          <p:cNvSpPr>
            <a:spLocks noChangeArrowheads="1"/>
          </p:cNvSpPr>
          <p:nvPr/>
        </p:nvSpPr>
        <p:spPr bwMode="auto">
          <a:xfrm>
            <a:off x="2206625" y="928689"/>
            <a:ext cx="8034338" cy="5754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>$(function</a:t>
            </a:r>
            <a:r>
              <a:rPr lang="en-US" altLang="zh-CN" sz="2800" dirty="0"/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dom</a:t>
            </a:r>
            <a:r>
              <a:rPr lang="en-US" altLang="zh-CN" sz="2800" dirty="0"/>
              <a:t>=</a:t>
            </a:r>
            <a:r>
              <a:rPr lang="en-US" altLang="zh-CN" sz="2800" dirty="0" err="1"/>
              <a:t>document.getElementById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cr</a:t>
            </a:r>
            <a:r>
              <a:rPr lang="en-US" altLang="zh-CN" sz="28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$</a:t>
            </a:r>
            <a:r>
              <a:rPr lang="en-US" altLang="zh-CN" sz="2800" dirty="0" err="1"/>
              <a:t>cr</a:t>
            </a:r>
            <a:r>
              <a:rPr lang="en-US" altLang="zh-CN" sz="2800" dirty="0"/>
              <a:t>=$(</a:t>
            </a:r>
            <a:r>
              <a:rPr lang="en-US" altLang="zh-CN" sz="2800" dirty="0" err="1"/>
              <a:t>dom</a:t>
            </a:r>
            <a:r>
              <a:rPr lang="en-US" altLang="zh-CN" sz="2800" dirty="0"/>
              <a:t>);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$</a:t>
            </a:r>
            <a:r>
              <a:rPr lang="en-US" altLang="zh-CN" sz="2800" dirty="0" err="1"/>
              <a:t>cr.click</a:t>
            </a:r>
            <a:r>
              <a:rPr lang="en-US" altLang="zh-CN" sz="2800" dirty="0"/>
              <a:t>(function(){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if($cr.</a:t>
            </a:r>
            <a:r>
              <a:rPr lang="en-US" altLang="zh-CN" sz="2800" dirty="0">
                <a:solidFill>
                  <a:srgbClr val="FF0000"/>
                </a:solidFill>
              </a:rPr>
              <a:t>is</a:t>
            </a:r>
            <a:r>
              <a:rPr lang="en-US" altLang="zh-CN" sz="2800" dirty="0"/>
              <a:t>(":checked")){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	  alert("</a:t>
            </a:r>
            <a:r>
              <a:rPr lang="zh-CN" altLang="en-US" sz="2800" dirty="0"/>
              <a:t>感谢您的支持！</a:t>
            </a:r>
            <a:r>
              <a:rPr lang="en-US" altLang="zh-CN" sz="28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	  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})</a:t>
            </a:r>
          </a:p>
          <a:p>
            <a:r>
              <a:rPr lang="en-US" altLang="zh-CN" dirty="0"/>
              <a:t>  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078288" y="1709739"/>
            <a:ext cx="5214937" cy="5048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862977" y="2347914"/>
            <a:ext cx="1585323" cy="5048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圆角矩形标注 1"/>
          <p:cNvSpPr/>
          <p:nvPr/>
        </p:nvSpPr>
        <p:spPr bwMode="auto">
          <a:xfrm>
            <a:off x="7464627" y="2600326"/>
            <a:ext cx="4177913" cy="3782027"/>
          </a:xfrm>
          <a:prstGeom prst="wedgeRoundRectCallout">
            <a:avLst>
              <a:gd name="adj1" fmla="val -73815"/>
              <a:gd name="adj2" fmla="val -15479"/>
              <a:gd name="adj3" fmla="val 16667"/>
            </a:avLst>
          </a:prstGeom>
          <a:solidFill>
            <a:schemeClr val="accent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jQuery </a:t>
            </a:r>
            <a:r>
              <a:rPr lang="zh-CN" altLang="en-US" sz="2800" dirty="0"/>
              <a:t>遍历 </a:t>
            </a:r>
            <a:r>
              <a:rPr lang="en-US" altLang="zh-CN" sz="2800" dirty="0"/>
              <a:t>- is() 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/>
              <a:t>is() </a:t>
            </a:r>
            <a:r>
              <a:rPr lang="zh-CN" altLang="en-US" sz="2400" dirty="0"/>
              <a:t>根据选择器、元素或 </a:t>
            </a:r>
            <a:r>
              <a:rPr lang="en-US" altLang="zh-CN" sz="2400" dirty="0"/>
              <a:t>jQuery </a:t>
            </a:r>
            <a:r>
              <a:rPr lang="zh-CN" altLang="en-US" sz="2400" dirty="0"/>
              <a:t>对象来检测匹配元素集合，如果这些元素中至少有一个元素匹配给定的参数，则返回 </a:t>
            </a:r>
            <a:r>
              <a:rPr lang="en-US" altLang="zh-CN" sz="2400" dirty="0"/>
              <a:t>true</a:t>
            </a:r>
            <a:r>
              <a:rPr lang="zh-CN" altLang="en-US" sz="2400" dirty="0"/>
              <a:t>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noFill/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3"/>
          <p:cNvSpPr>
            <a:spLocks noChangeArrowheads="1"/>
          </p:cNvSpPr>
          <p:nvPr/>
        </p:nvSpPr>
        <p:spPr bwMode="auto">
          <a:xfrm>
            <a:off x="1206688" y="258763"/>
            <a:ext cx="61859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包装集与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DOM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对象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8071" y="3933231"/>
            <a:ext cx="4826000" cy="1308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 smtClean="0">
                <a:latin typeface="+mn-ea"/>
              </a:rPr>
              <a:t>demo2-2-7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</a:rPr>
              <a:t>勾选复选框后弹出提示框！</a:t>
            </a:r>
          </a:p>
        </p:txBody>
      </p:sp>
      <p:sp>
        <p:nvSpPr>
          <p:cNvPr id="8" name="矩形 7"/>
          <p:cNvSpPr/>
          <p:nvPr/>
        </p:nvSpPr>
        <p:spPr>
          <a:xfrm>
            <a:off x="1160261" y="1214439"/>
            <a:ext cx="92577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2800" kern="0" dirty="0" smtClean="0">
                <a:solidFill>
                  <a:schemeClr val="tx2"/>
                </a:solidFill>
                <a:latin typeface="微软雅黑" pitchFamily="34" charset="-122"/>
              </a:rPr>
              <a:t> </a:t>
            </a:r>
            <a:r>
              <a:rPr lang="en-US" altLang="zh-CN" sz="2800" kern="0" dirty="0" err="1" smtClean="0">
                <a:solidFill>
                  <a:schemeClr val="tx2"/>
                </a:solidFill>
                <a:latin typeface="微软雅黑" pitchFamily="34" charset="-122"/>
              </a:rPr>
              <a:t>jQuery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对象转化为</a:t>
            </a:r>
            <a:r>
              <a:rPr lang="en-US" altLang="zh-CN" sz="2800" kern="0" dirty="0">
                <a:solidFill>
                  <a:schemeClr val="tx2"/>
                </a:solidFill>
                <a:latin typeface="微软雅黑" pitchFamily="34" charset="-122"/>
              </a:rPr>
              <a:t>DOM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对象：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数组下标方式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itchFamily="34" charset="-122"/>
              </a:rPr>
              <a:t>、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get( )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方法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获得</a:t>
            </a:r>
          </a:p>
        </p:txBody>
      </p:sp>
      <p:sp>
        <p:nvSpPr>
          <p:cNvPr id="50181" name="TextBox 9"/>
          <p:cNvSpPr txBox="1">
            <a:spLocks noChangeArrowheads="1"/>
          </p:cNvSpPr>
          <p:nvPr/>
        </p:nvSpPr>
        <p:spPr bwMode="auto">
          <a:xfrm>
            <a:off x="1449871" y="2460782"/>
            <a:ext cx="8942400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600" dirty="0" err="1">
                <a:latin typeface="+mn-ea"/>
                <a:ea typeface="+mn-ea"/>
              </a:rPr>
              <a:t>var</a:t>
            </a:r>
            <a:r>
              <a:rPr lang="en-US" altLang="zh-CN" sz="2600" dirty="0">
                <a:latin typeface="+mn-ea"/>
                <a:ea typeface="+mn-ea"/>
              </a:rPr>
              <a:t>  div  =  $(‘#show’);</a:t>
            </a:r>
          </a:p>
          <a:p>
            <a:r>
              <a:rPr lang="en-US" altLang="zh-CN" sz="2600" dirty="0" err="1">
                <a:latin typeface="+mn-ea"/>
                <a:ea typeface="+mn-ea"/>
              </a:rPr>
              <a:t>var</a:t>
            </a:r>
            <a:r>
              <a:rPr lang="en-US" altLang="zh-CN" sz="2600" dirty="0">
                <a:latin typeface="+mn-ea"/>
                <a:ea typeface="+mn-ea"/>
              </a:rPr>
              <a:t> </a:t>
            </a:r>
            <a:r>
              <a:rPr lang="en-US" altLang="zh-CN" sz="2600" dirty="0" err="1">
                <a:latin typeface="+mn-ea"/>
                <a:ea typeface="+mn-ea"/>
              </a:rPr>
              <a:t>divNode</a:t>
            </a:r>
            <a:r>
              <a:rPr lang="en-US" altLang="zh-CN" sz="2600" dirty="0">
                <a:latin typeface="+mn-ea"/>
                <a:ea typeface="+mn-ea"/>
              </a:rPr>
              <a:t>  =  </a:t>
            </a:r>
            <a:r>
              <a:rPr lang="en-US" altLang="zh-CN" sz="2600" dirty="0" err="1">
                <a:latin typeface="+mn-ea"/>
                <a:ea typeface="+mn-ea"/>
              </a:rPr>
              <a:t>div</a:t>
            </a:r>
            <a:r>
              <a:rPr lang="en-US" altLang="zh-CN" sz="2600" dirty="0" err="1">
                <a:solidFill>
                  <a:srgbClr val="FF0000"/>
                </a:solidFill>
                <a:latin typeface="+mn-ea"/>
                <a:ea typeface="+mn-ea"/>
              </a:rPr>
              <a:t>.get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(0)</a:t>
            </a:r>
            <a:r>
              <a:rPr lang="en-US" altLang="zh-CN" sz="2600" dirty="0">
                <a:latin typeface="+mn-ea"/>
                <a:ea typeface="+mn-ea"/>
              </a:rPr>
              <a:t>;   //</a:t>
            </a:r>
            <a:r>
              <a:rPr lang="zh-CN" altLang="en-US" sz="2600" dirty="0">
                <a:latin typeface="+mn-ea"/>
                <a:ea typeface="+mn-ea"/>
              </a:rPr>
              <a:t>或 </a:t>
            </a:r>
            <a:r>
              <a:rPr lang="en-US" altLang="zh-CN" sz="2600" dirty="0" err="1">
                <a:latin typeface="+mn-ea"/>
                <a:ea typeface="+mn-ea"/>
              </a:rPr>
              <a:t>var</a:t>
            </a:r>
            <a:r>
              <a:rPr lang="en-US" altLang="zh-CN" sz="2600" dirty="0">
                <a:latin typeface="+mn-ea"/>
                <a:ea typeface="+mn-ea"/>
              </a:rPr>
              <a:t>  </a:t>
            </a:r>
            <a:r>
              <a:rPr lang="en-US" altLang="zh-CN" sz="2600" dirty="0" err="1">
                <a:latin typeface="+mn-ea"/>
                <a:ea typeface="+mn-ea"/>
              </a:rPr>
              <a:t>divNode</a:t>
            </a:r>
            <a:r>
              <a:rPr lang="en-US" altLang="zh-CN" sz="2600" dirty="0">
                <a:latin typeface="+mn-ea"/>
                <a:ea typeface="+mn-ea"/>
              </a:rPr>
              <a:t> = div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[0</a:t>
            </a:r>
            <a:r>
              <a:rPr lang="en-US" altLang="zh-CN" sz="2600" dirty="0">
                <a:solidFill>
                  <a:srgbClr val="FF0000"/>
                </a:solidFill>
              </a:rPr>
              <a:t>]</a:t>
            </a:r>
            <a:r>
              <a:rPr lang="en-US" altLang="zh-CN" sz="2600" dirty="0"/>
              <a:t>;</a:t>
            </a:r>
            <a:endParaRPr lang="zh-CN" alt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3"/>
          <p:cNvSpPr>
            <a:spLocks noChangeArrowheads="1"/>
          </p:cNvSpPr>
          <p:nvPr/>
        </p:nvSpPr>
        <p:spPr bwMode="auto">
          <a:xfrm>
            <a:off x="1197756" y="258763"/>
            <a:ext cx="61859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包装集与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DOM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对象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227" name="矩形 7"/>
          <p:cNvSpPr>
            <a:spLocks noChangeArrowheads="1"/>
          </p:cNvSpPr>
          <p:nvPr/>
        </p:nvSpPr>
        <p:spPr bwMode="auto">
          <a:xfrm>
            <a:off x="1846053" y="1209741"/>
            <a:ext cx="8034337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$(function</a:t>
            </a:r>
            <a:r>
              <a:rPr lang="en-US" altLang="zh-CN" sz="2400" dirty="0"/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</a:t>
            </a:r>
            <a:r>
              <a:rPr lang="en-US" altLang="zh-CN" sz="2400" dirty="0" err="1"/>
              <a:t>cr</a:t>
            </a:r>
            <a:r>
              <a:rPr lang="en-US" altLang="zh-CN" sz="2400" dirty="0" smtClean="0"/>
              <a:t>= $("#</a:t>
            </a:r>
            <a:r>
              <a:rPr lang="en-US" altLang="zh-CN" sz="2400" dirty="0" err="1"/>
              <a:t>cr</a:t>
            </a:r>
            <a:r>
              <a:rPr lang="en-US" altLang="zh-CN" sz="24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cr</a:t>
            </a:r>
            <a:r>
              <a:rPr lang="en-US" altLang="zh-CN" sz="2400" dirty="0" smtClean="0"/>
              <a:t>= $</a:t>
            </a:r>
            <a:r>
              <a:rPr lang="en-US" altLang="zh-CN" sz="2400" dirty="0" err="1"/>
              <a:t>cr</a:t>
            </a:r>
            <a:r>
              <a:rPr lang="en-US" altLang="zh-CN" sz="2400" dirty="0"/>
              <a:t>[0];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	$</a:t>
            </a:r>
            <a:r>
              <a:rPr lang="en-US" altLang="zh-CN" sz="2400" dirty="0" err="1"/>
              <a:t>cr.click</a:t>
            </a:r>
            <a:r>
              <a:rPr lang="en-US" altLang="zh-CN" sz="2400" dirty="0"/>
              <a:t>(function(){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</a:t>
            </a:r>
            <a:r>
              <a:rPr lang="en-US" altLang="zh-CN" sz="2400" dirty="0" smtClean="0"/>
              <a:t>	if(</a:t>
            </a:r>
            <a:r>
              <a:rPr lang="en-US" altLang="zh-CN" sz="2400" dirty="0" err="1" smtClean="0"/>
              <a:t>cr.checked</a:t>
            </a:r>
            <a:r>
              <a:rPr lang="en-US" altLang="zh-CN" sz="2400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	</a:t>
            </a:r>
            <a:r>
              <a:rPr lang="en-US" altLang="zh-CN" sz="2400" dirty="0" smtClean="0"/>
              <a:t>alert</a:t>
            </a:r>
            <a:r>
              <a:rPr lang="en-US" altLang="zh-CN" sz="2400" dirty="0"/>
              <a:t>("</a:t>
            </a:r>
            <a:r>
              <a:rPr lang="zh-CN" altLang="en-US" sz="2400" dirty="0"/>
              <a:t>感谢您的支持！</a:t>
            </a:r>
            <a:r>
              <a:rPr lang="en-US" altLang="zh-CN" sz="24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})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936007" y="1844274"/>
            <a:ext cx="1655762" cy="4333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72089" y="2420538"/>
            <a:ext cx="1459515" cy="4318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155498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通过包装集的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例：</a:t>
            </a:r>
            <a:endParaRPr lang="en-US" altLang="zh-CN" dirty="0" smtClean="0"/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600" b="1" dirty="0" smtClean="0"/>
              <a:t>$(“.username”).length</a:t>
            </a:r>
            <a:endParaRPr lang="zh-CN" altLang="en-US" sz="2600" b="1" dirty="0" smtClean="0"/>
          </a:p>
        </p:txBody>
      </p:sp>
      <p:sp>
        <p:nvSpPr>
          <p:cNvPr id="5427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1185656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判断包装集中元素个数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5941" y="5638783"/>
            <a:ext cx="205203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demo2-2-8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/>
          <p:cNvSpPr txBox="1">
            <a:spLocks noChangeArrowheads="1"/>
          </p:cNvSpPr>
          <p:nvPr/>
        </p:nvSpPr>
        <p:spPr bwMode="auto">
          <a:xfrm>
            <a:off x="909624" y="1335089"/>
            <a:ext cx="936429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/>
              <a:t>        在进行任何文档操作之前我们要首先获得节点对象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jQuery</a:t>
            </a:r>
            <a:r>
              <a:rPr lang="zh-CN" altLang="en-US" sz="2800" dirty="0">
                <a:solidFill>
                  <a:srgbClr val="FF0000"/>
                </a:solidFill>
              </a:rPr>
              <a:t>选择器</a:t>
            </a:r>
            <a:r>
              <a:rPr lang="zh-CN" altLang="en-US" sz="2800" dirty="0"/>
              <a:t>能彻底改变我们平时获取节点对象的方式</a:t>
            </a:r>
            <a:r>
              <a:rPr lang="en-US" altLang="zh-CN" sz="2800" dirty="0"/>
              <a:t>, </a:t>
            </a:r>
            <a:r>
              <a:rPr lang="zh-CN" altLang="en-US" sz="2800" dirty="0"/>
              <a:t>可以获取几乎任何语意的对象。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/>
              <a:t>学习</a:t>
            </a:r>
            <a:r>
              <a:rPr lang="en-US" altLang="zh-CN" sz="2800" dirty="0"/>
              <a:t>jQuery</a:t>
            </a:r>
            <a:r>
              <a:rPr lang="zh-CN" altLang="en-US" sz="2800" dirty="0"/>
              <a:t>选择器是学习</a:t>
            </a:r>
            <a:r>
              <a:rPr lang="en-US" altLang="zh-CN" sz="2800" dirty="0"/>
              <a:t>jQuery</a:t>
            </a:r>
            <a:r>
              <a:rPr lang="zh-CN" altLang="en-US" sz="2800" dirty="0"/>
              <a:t>最重要的一步！</a:t>
            </a:r>
            <a:endParaRPr lang="zh-CN" altLang="en-US" sz="3000" dirty="0">
              <a:latin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9624" y="250825"/>
            <a:ext cx="4106877" cy="58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dirty="0" err="1" smtClean="0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选择器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3"/>
          <p:cNvSpPr>
            <a:spLocks noChangeArrowheads="1"/>
          </p:cNvSpPr>
          <p:nvPr/>
        </p:nvSpPr>
        <p:spPr bwMode="auto">
          <a:xfrm>
            <a:off x="1162827" y="258763"/>
            <a:ext cx="399674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包装集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981658" y="1285875"/>
            <a:ext cx="9220223" cy="37147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dirty="0" smtClean="0"/>
              <a:t> 如果要使用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提供的函数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就要首先构造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包装集。</a:t>
            </a:r>
            <a:endParaRPr lang="en-US" altLang="zh-CN" dirty="0" smtClean="0"/>
          </a:p>
          <a:p>
            <a:pPr>
              <a:buFont typeface="Arial" charset="0"/>
              <a:buChar char="•"/>
              <a:defRPr/>
            </a:pPr>
            <a:endParaRPr lang="en-US" altLang="zh-CN" sz="900" dirty="0">
              <a:latin typeface="+mn-ea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包装集都是作为一个对象一起调用的。</a:t>
            </a:r>
            <a:endParaRPr lang="en-US" altLang="zh-CN" dirty="0" smtClean="0"/>
          </a:p>
          <a:p>
            <a:pPr>
              <a:buFont typeface="Arial" charset="0"/>
              <a:buChar char="•"/>
              <a:defRPr/>
            </a:pPr>
            <a:endParaRPr lang="en-US" altLang="zh-CN" sz="900" dirty="0"/>
          </a:p>
          <a:p>
            <a:pPr>
              <a:buFont typeface="Arial" charset="0"/>
              <a:buChar char="•"/>
              <a:defRPr/>
            </a:pP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err="1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的世界中将所有的对象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无论是一个还是一组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都可以封装成一个</a:t>
            </a:r>
            <a:r>
              <a:rPr lang="en-US" altLang="zh-CN" dirty="0" err="1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包装集。</a:t>
            </a:r>
          </a:p>
          <a:p>
            <a:pPr>
              <a:buFont typeface="Arial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3"/>
          <p:cNvSpPr>
            <a:spLocks noChangeArrowheads="1"/>
          </p:cNvSpPr>
          <p:nvPr/>
        </p:nvSpPr>
        <p:spPr bwMode="auto">
          <a:xfrm>
            <a:off x="981658" y="1411288"/>
            <a:ext cx="822584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dirty="0" err="1">
                <a:latin typeface="+mn-ea"/>
              </a:rPr>
              <a:t>jQuery</a:t>
            </a:r>
            <a:r>
              <a:rPr lang="zh-CN" altLang="en-US" sz="2800" dirty="0">
                <a:latin typeface="+mn-ea"/>
              </a:rPr>
              <a:t>选择器简介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jQuery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选择器详解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dirty="0" err="1">
                <a:latin typeface="+mn-ea"/>
              </a:rPr>
              <a:t>jQuery</a:t>
            </a:r>
            <a:r>
              <a:rPr lang="zh-CN" altLang="en-US" sz="2800" dirty="0">
                <a:latin typeface="+mn-ea"/>
              </a:rPr>
              <a:t>包装集</a:t>
            </a:r>
            <a:endParaRPr lang="en-US" altLang="zh-CN" sz="27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7347" name="TextBox 11"/>
          <p:cNvSpPr txBox="1">
            <a:spLocks noChangeArrowheads="1"/>
          </p:cNvSpPr>
          <p:nvPr/>
        </p:nvSpPr>
        <p:spPr bwMode="auto">
          <a:xfrm>
            <a:off x="1201518" y="258764"/>
            <a:ext cx="2301294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62164" y="2817018"/>
            <a:ext cx="7362825" cy="122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You</a:t>
            </a:r>
            <a:endParaRPr lang="zh-CN" altLang="zh-CN" sz="5400" dirty="0"/>
          </a:p>
        </p:txBody>
      </p:sp>
      <p:pic>
        <p:nvPicPr>
          <p:cNvPr id="58372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278063" y="1484313"/>
            <a:ext cx="6164262" cy="38735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选择器简介</a:t>
            </a: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  <a:ea typeface="+mn-ea"/>
              </a:rPr>
              <a:t>jQuery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  <a:ea typeface="+mn-ea"/>
              </a:rPr>
              <a:t>选择器详解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dirty="0" err="1">
                <a:latin typeface="+mn-ea"/>
                <a:ea typeface="+mn-ea"/>
              </a:rPr>
              <a:t>jQuery</a:t>
            </a:r>
            <a:r>
              <a:rPr lang="zh-CN" altLang="en-US" dirty="0">
                <a:latin typeface="+mn-ea"/>
                <a:ea typeface="+mn-ea"/>
              </a:rPr>
              <a:t>包装集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7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9624" y="250825"/>
            <a:ext cx="4034844" cy="58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dirty="0" err="1" smtClean="0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选择器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739188" y="1268413"/>
            <a:ext cx="7929562" cy="214630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endParaRPr lang="zh-CN" altLang="en-US" sz="2400" b="1" kern="0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1658" y="250825"/>
            <a:ext cx="4034844" cy="58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选择器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53691" y="1268413"/>
            <a:ext cx="8932091" cy="464343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 基本功能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lvl="1">
              <a:lnSpc>
                <a:spcPts val="3600"/>
              </a:lnSpc>
              <a:buFont typeface="Arial" charset="0"/>
              <a:buChar char="–"/>
              <a:defRPr/>
            </a:pPr>
            <a:r>
              <a:rPr lang="zh-CN" altLang="en-US" dirty="0" smtClean="0"/>
              <a:t> 快速、精确地选择</a:t>
            </a:r>
            <a:r>
              <a:rPr lang="zh-CN" altLang="en-US" b="1" dirty="0" smtClean="0">
                <a:solidFill>
                  <a:srgbClr val="FF0000"/>
                </a:solidFill>
              </a:rPr>
              <a:t>某一个（某一组）元素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ts val="3600"/>
              </a:lnSpc>
              <a:buFont typeface="Arial" charset="0"/>
              <a:buChar char="–"/>
              <a:defRPr/>
            </a:pPr>
            <a:r>
              <a:rPr lang="zh-CN" altLang="en-US" dirty="0" smtClean="0"/>
              <a:t> 返回该元素（组）的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b="1" dirty="0" smtClean="0">
                <a:solidFill>
                  <a:srgbClr val="FF0000"/>
                </a:solidFill>
              </a:rPr>
              <a:t>包装集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marL="166688" lvl="1" indent="-166688">
              <a:buFont typeface="Arial" charset="0"/>
              <a:buChar char="•"/>
              <a:defRPr/>
            </a:pPr>
            <a:r>
              <a:rPr lang="zh-CN" altLang="en-US" sz="2800" b="1" dirty="0" smtClean="0">
                <a:solidFill>
                  <a:schemeClr val="accent1"/>
                </a:solidFill>
              </a:rPr>
              <a:t> 优势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lvl="1">
              <a:lnSpc>
                <a:spcPts val="3600"/>
              </a:lnSpc>
              <a:buFont typeface="Arial" charset="0"/>
              <a:buChar char="–"/>
              <a:defRPr/>
            </a:pPr>
            <a:r>
              <a:rPr lang="zh-CN" altLang="en-US" sz="2600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简洁</a:t>
            </a:r>
            <a:endParaRPr lang="en-US" altLang="zh-CN" dirty="0" smtClean="0"/>
          </a:p>
          <a:p>
            <a:pPr lvl="1">
              <a:lnSpc>
                <a:spcPts val="3600"/>
              </a:lnSpc>
              <a:buFont typeface="Arial" charset="0"/>
              <a:buChar char="–"/>
              <a:defRPr/>
            </a:pPr>
            <a:r>
              <a:rPr lang="zh-CN" altLang="en-US" b="1" dirty="0" smtClean="0"/>
              <a:t> </a:t>
            </a:r>
            <a:r>
              <a:rPr lang="zh-CN" altLang="en-US" dirty="0" smtClean="0"/>
              <a:t>强大</a:t>
            </a:r>
            <a:endParaRPr lang="en-US" altLang="zh-CN" dirty="0" smtClean="0"/>
          </a:p>
          <a:p>
            <a:pPr>
              <a:buFont typeface="Arial" charset="0"/>
              <a:buChar char="•"/>
              <a:defRPr/>
            </a:pPr>
            <a:endParaRPr lang="en-US" altLang="zh-CN" b="1" dirty="0" smtClean="0">
              <a:solidFill>
                <a:schemeClr val="accent1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zh-CN" altLang="en-US" b="1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Char char="–"/>
              <a:defRPr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Char char="–"/>
              <a:defRPr/>
            </a:pPr>
            <a:endParaRPr lang="zh-CN" altLang="en-US" b="1" dirty="0" smtClean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1658" y="1168707"/>
            <a:ext cx="9186281" cy="214630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kern="0" dirty="0" smtClean="0">
                <a:solidFill>
                  <a:schemeClr val="accent1"/>
                </a:solidFill>
                <a:latin typeface="微软雅黑" pitchFamily="34" charset="-122"/>
              </a:rPr>
              <a:t> </a:t>
            </a:r>
            <a:r>
              <a:rPr lang="en-US" altLang="zh-CN" kern="0" dirty="0" err="1" smtClean="0">
                <a:solidFill>
                  <a:schemeClr val="accent1"/>
                </a:solidFill>
                <a:latin typeface="微软雅黑" pitchFamily="34" charset="-122"/>
              </a:rPr>
              <a:t>jQuery</a:t>
            </a:r>
            <a:r>
              <a:rPr lang="en-US" altLang="zh-CN" kern="0" dirty="0" smtClean="0">
                <a:solidFill>
                  <a:schemeClr val="accent1"/>
                </a:solidFill>
                <a:latin typeface="微软雅黑" pitchFamily="34" charset="-122"/>
              </a:rPr>
              <a:t> </a:t>
            </a:r>
            <a:r>
              <a:rPr lang="zh-CN" altLang="en-US" kern="0" dirty="0">
                <a:solidFill>
                  <a:schemeClr val="accent1"/>
                </a:solidFill>
                <a:latin typeface="微软雅黑" pitchFamily="34" charset="-122"/>
              </a:rPr>
              <a:t>语法是为 </a:t>
            </a:r>
            <a:r>
              <a:rPr lang="en-US" altLang="zh-CN" kern="0" dirty="0">
                <a:solidFill>
                  <a:schemeClr val="accent1"/>
                </a:solidFill>
                <a:latin typeface="微软雅黑" pitchFamily="34" charset="-122"/>
              </a:rPr>
              <a:t>HTML </a:t>
            </a:r>
            <a:r>
              <a:rPr lang="zh-CN" altLang="en-US" kern="0" dirty="0">
                <a:solidFill>
                  <a:schemeClr val="accent1"/>
                </a:solidFill>
                <a:latin typeface="微软雅黑" pitchFamily="34" charset="-122"/>
              </a:rPr>
              <a:t>元素的选取编制的，可以对元素执行某些操作。</a:t>
            </a:r>
          </a:p>
        </p:txBody>
      </p:sp>
      <p:sp>
        <p:nvSpPr>
          <p:cNvPr id="13315" name="矩形 3"/>
          <p:cNvSpPr>
            <a:spLocks noChangeArrowheads="1"/>
          </p:cNvSpPr>
          <p:nvPr/>
        </p:nvSpPr>
        <p:spPr bwMode="auto">
          <a:xfrm>
            <a:off x="3502026" y="2864210"/>
            <a:ext cx="4919937" cy="901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rgbClr val="FF0000"/>
                </a:solidFill>
              </a:rPr>
              <a:t>$</a:t>
            </a:r>
            <a:r>
              <a:rPr lang="en-US" altLang="zh-CN" sz="4000" b="1" dirty="0" smtClean="0"/>
              <a:t> </a:t>
            </a:r>
            <a:r>
              <a:rPr lang="en-US" altLang="zh-CN" sz="4000" b="1" dirty="0" smtClean="0">
                <a:solidFill>
                  <a:srgbClr val="33573C"/>
                </a:solidFill>
              </a:rPr>
              <a:t>(</a:t>
            </a:r>
            <a:r>
              <a:rPr lang="en-US" altLang="zh-CN" sz="4000" b="1" dirty="0">
                <a:solidFill>
                  <a:srgbClr val="33573C"/>
                </a:solidFill>
              </a:rPr>
              <a:t>selector)</a:t>
            </a:r>
            <a:r>
              <a:rPr lang="en-US" altLang="zh-CN" sz="4000" b="1" dirty="0">
                <a:solidFill>
                  <a:srgbClr val="0070C0"/>
                </a:solidFill>
              </a:rPr>
              <a:t>.action()</a:t>
            </a:r>
            <a:endParaRPr lang="zh-CN" altLang="en-US" sz="6000" b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2694" y="250825"/>
            <a:ext cx="4034844" cy="58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语法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3832" y="3990071"/>
            <a:ext cx="94363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美元符号定义 </a:t>
            </a:r>
            <a:r>
              <a:rPr lang="en-US" altLang="zh-CN" sz="2800" dirty="0">
                <a:solidFill>
                  <a:srgbClr val="FF0000"/>
                </a:solidFill>
              </a:rPr>
              <a:t>jQuery</a:t>
            </a:r>
          </a:p>
          <a:p>
            <a:pPr marL="457200" indent="-45720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573C"/>
                </a:solidFill>
              </a:rPr>
              <a:t>选择符（</a:t>
            </a:r>
            <a:r>
              <a:rPr lang="en-US" altLang="zh-CN" sz="2800" dirty="0">
                <a:solidFill>
                  <a:srgbClr val="33573C"/>
                </a:solidFill>
              </a:rPr>
              <a:t>selector</a:t>
            </a:r>
            <a:r>
              <a:rPr lang="zh-CN" altLang="en-US" sz="2800" dirty="0">
                <a:solidFill>
                  <a:srgbClr val="33573C"/>
                </a:solidFill>
              </a:rPr>
              <a:t>）“查询”和“查找” </a:t>
            </a:r>
            <a:r>
              <a:rPr lang="en-US" altLang="zh-CN" sz="2800" dirty="0">
                <a:solidFill>
                  <a:srgbClr val="33573C"/>
                </a:solidFill>
              </a:rPr>
              <a:t>HTML </a:t>
            </a:r>
            <a:r>
              <a:rPr lang="zh-CN" altLang="en-US" sz="2800" dirty="0">
                <a:solidFill>
                  <a:srgbClr val="33573C"/>
                </a:solidFill>
              </a:rPr>
              <a:t>元素</a:t>
            </a:r>
          </a:p>
          <a:p>
            <a:pPr marL="457200" indent="-45720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</a:rPr>
              <a:t>jQuery </a:t>
            </a:r>
            <a:r>
              <a:rPr lang="zh-CN" altLang="en-US" sz="2800" dirty="0">
                <a:solidFill>
                  <a:srgbClr val="0070C0"/>
                </a:solidFill>
              </a:rPr>
              <a:t>的 </a:t>
            </a:r>
            <a:r>
              <a:rPr lang="en-US" altLang="zh-CN" sz="2800" dirty="0">
                <a:solidFill>
                  <a:srgbClr val="0070C0"/>
                </a:solidFill>
              </a:rPr>
              <a:t>action() </a:t>
            </a:r>
            <a:r>
              <a:rPr lang="zh-CN" altLang="en-US" sz="2800" dirty="0">
                <a:solidFill>
                  <a:srgbClr val="0070C0"/>
                </a:solidFill>
              </a:rPr>
              <a:t>执行对元素的操作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8376" y="1268413"/>
            <a:ext cx="7929563" cy="214630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b="1" kern="0" dirty="0">
                <a:solidFill>
                  <a:schemeClr val="accent1"/>
                </a:solidFill>
                <a:latin typeface="微软雅黑" pitchFamily="34" charset="-122"/>
              </a:rPr>
              <a:t>语法规则</a:t>
            </a:r>
          </a:p>
        </p:txBody>
      </p:sp>
      <p:sp>
        <p:nvSpPr>
          <p:cNvPr id="13315" name="矩形 3"/>
          <p:cNvSpPr>
            <a:spLocks noChangeArrowheads="1"/>
          </p:cNvSpPr>
          <p:nvPr/>
        </p:nvSpPr>
        <p:spPr bwMode="auto">
          <a:xfrm>
            <a:off x="3502026" y="2060575"/>
            <a:ext cx="4195763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4800" b="1"/>
              <a:t>$ ( ‘ #show ’ ) </a:t>
            </a:r>
            <a:endParaRPr lang="zh-CN" altLang="en-US" sz="4800" b="1"/>
          </a:p>
        </p:txBody>
      </p:sp>
      <p:sp>
        <p:nvSpPr>
          <p:cNvPr id="6" name="矩形 5"/>
          <p:cNvSpPr/>
          <p:nvPr/>
        </p:nvSpPr>
        <p:spPr bwMode="auto">
          <a:xfrm>
            <a:off x="3502026" y="2278063"/>
            <a:ext cx="504825" cy="792162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25989" y="2278063"/>
            <a:ext cx="2090737" cy="792162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3289301" y="3084513"/>
            <a:ext cx="1006475" cy="1001712"/>
            <a:chOff x="1765772" y="3588347"/>
            <a:chExt cx="1005403" cy="1001692"/>
          </a:xfrm>
        </p:grpSpPr>
        <p:sp>
          <p:nvSpPr>
            <p:cNvPr id="10" name="下箭头 9"/>
            <p:cNvSpPr/>
            <p:nvPr/>
          </p:nvSpPr>
          <p:spPr bwMode="auto">
            <a:xfrm>
              <a:off x="2051218" y="3588347"/>
              <a:ext cx="287032" cy="3444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327" name="TextBox 10"/>
            <p:cNvSpPr txBox="1">
              <a:spLocks noChangeArrowheads="1"/>
            </p:cNvSpPr>
            <p:nvPr/>
          </p:nvSpPr>
          <p:spPr bwMode="auto">
            <a:xfrm>
              <a:off x="1765772" y="4005264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>
                  <a:solidFill>
                    <a:srgbClr val="C00000"/>
                  </a:solidFill>
                </a:rPr>
                <a:t>函数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3070225" y="4006851"/>
            <a:ext cx="1392238" cy="1223963"/>
            <a:chOff x="1690680" y="4869660"/>
            <a:chExt cx="1391728" cy="1224561"/>
          </a:xfrm>
        </p:grpSpPr>
        <p:sp>
          <p:nvSpPr>
            <p:cNvPr id="13324" name="TextBox 11"/>
            <p:cNvSpPr txBox="1">
              <a:spLocks noChangeArrowheads="1"/>
            </p:cNvSpPr>
            <p:nvPr/>
          </p:nvSpPr>
          <p:spPr bwMode="auto">
            <a:xfrm>
              <a:off x="2051093" y="4869660"/>
              <a:ext cx="676860" cy="332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/>
                <a:t>=</a:t>
              </a:r>
              <a:endParaRPr lang="zh-CN" altLang="en-US"/>
            </a:p>
          </p:txBody>
        </p:sp>
        <p:sp>
          <p:nvSpPr>
            <p:cNvPr id="13325" name="TextBox 12"/>
            <p:cNvSpPr txBox="1">
              <a:spLocks noChangeArrowheads="1"/>
            </p:cNvSpPr>
            <p:nvPr/>
          </p:nvSpPr>
          <p:spPr bwMode="auto">
            <a:xfrm>
              <a:off x="1690680" y="5017003"/>
              <a:ext cx="139172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dirty="0"/>
                <a:t>jQuery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5230814" y="3089276"/>
            <a:ext cx="1006475" cy="989013"/>
            <a:chOff x="3707604" y="3592491"/>
            <a:chExt cx="1005403" cy="989037"/>
          </a:xfrm>
        </p:grpSpPr>
        <p:sp>
          <p:nvSpPr>
            <p:cNvPr id="15" name="下箭头 14"/>
            <p:cNvSpPr/>
            <p:nvPr/>
          </p:nvSpPr>
          <p:spPr bwMode="auto">
            <a:xfrm>
              <a:off x="4067582" y="3592491"/>
              <a:ext cx="288617" cy="34449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323" name="TextBox 15"/>
            <p:cNvSpPr txBox="1">
              <a:spLocks noChangeArrowheads="1"/>
            </p:cNvSpPr>
            <p:nvPr/>
          </p:nvSpPr>
          <p:spPr bwMode="auto">
            <a:xfrm>
              <a:off x="3707604" y="3996753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>
                  <a:solidFill>
                    <a:srgbClr val="C00000"/>
                  </a:solidFill>
                </a:rPr>
                <a:t>参数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124727" y="250825"/>
            <a:ext cx="4034844" cy="58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选择器</a:t>
            </a:r>
          </a:p>
        </p:txBody>
      </p:sp>
    </p:spTree>
    <p:extLst>
      <p:ext uri="{BB962C8B-B14F-4D97-AF65-F5344CB8AC3E}">
        <p14:creationId xmlns:p14="http://schemas.microsoft.com/office/powerpoint/2010/main" val="6069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34987441"/>
              </p:ext>
            </p:extLst>
          </p:nvPr>
        </p:nvGraphicFramePr>
        <p:xfrm>
          <a:off x="4223142" y="1291733"/>
          <a:ext cx="6096000" cy="4184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1052694" y="250825"/>
            <a:ext cx="4034844" cy="58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选择器</a:t>
            </a:r>
          </a:p>
        </p:txBody>
      </p:sp>
      <p:sp>
        <p:nvSpPr>
          <p:cNvPr id="14340" name="内容占位符 7"/>
          <p:cNvSpPr>
            <a:spLocks noGrp="1"/>
          </p:cNvSpPr>
          <p:nvPr>
            <p:ph sz="quarter" idx="10"/>
          </p:nvPr>
        </p:nvSpPr>
        <p:spPr bwMode="auto">
          <a:xfrm>
            <a:off x="1072753" y="1291733"/>
            <a:ext cx="329445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 类别划分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600" dirty="0" smtClean="0"/>
              <a:t> </a:t>
            </a:r>
            <a:r>
              <a:rPr lang="zh-CN" altLang="en-US" dirty="0" smtClean="0"/>
              <a:t>基本选择器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层次选择器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过滤选择器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表单选择器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表单过滤选择器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278063" y="1484314"/>
            <a:ext cx="6246812" cy="39258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dirty="0" err="1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选择器简介</a:t>
            </a:r>
            <a:endParaRPr lang="en-US" altLang="zh-CN" dirty="0">
              <a:latin typeface="+mn-ea"/>
            </a:endParaRPr>
          </a:p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rgbClr val="C00000"/>
                </a:solidFill>
                <a:latin typeface="+mn-ea"/>
                <a:ea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选择器详解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dirty="0" err="1">
                <a:latin typeface="+mn-ea"/>
                <a:ea typeface="+mn-ea"/>
              </a:rPr>
              <a:t>jQuery</a:t>
            </a:r>
            <a:r>
              <a:rPr lang="zh-CN" altLang="en-US" dirty="0">
                <a:latin typeface="+mn-ea"/>
                <a:ea typeface="+mn-ea"/>
              </a:rPr>
              <a:t>包装集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7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7756" y="250825"/>
            <a:ext cx="273843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选择器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157258232</TotalTime>
  <Pages>0</Pages>
  <Words>1070</Words>
  <Characters>0</Characters>
  <Application>Microsoft Office PowerPoint</Application>
  <DocSecurity>0</DocSecurity>
  <PresentationFormat>自定义</PresentationFormat>
  <Lines>0</Lines>
  <Paragraphs>209</Paragraphs>
  <Slides>32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2481</cp:revision>
  <cp:lastPrinted>1899-12-30T00:00:00Z</cp:lastPrinted>
  <dcterms:created xsi:type="dcterms:W3CDTF">2003-05-12T10:17:00Z</dcterms:created>
  <dcterms:modified xsi:type="dcterms:W3CDTF">2017-09-04T00:19:48Z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