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2" r:id="rId2"/>
  </p:sldMasterIdLst>
  <p:notesMasterIdLst>
    <p:notesMasterId r:id="rId33"/>
  </p:notesMasterIdLst>
  <p:handoutMasterIdLst>
    <p:handoutMasterId r:id="rId34"/>
  </p:handoutMasterIdLst>
  <p:sldIdLst>
    <p:sldId id="363" r:id="rId3"/>
    <p:sldId id="352" r:id="rId4"/>
    <p:sldId id="354" r:id="rId5"/>
    <p:sldId id="359" r:id="rId6"/>
    <p:sldId id="330" r:id="rId7"/>
    <p:sldId id="353" r:id="rId8"/>
    <p:sldId id="366" r:id="rId9"/>
    <p:sldId id="360" r:id="rId10"/>
    <p:sldId id="331" r:id="rId11"/>
    <p:sldId id="367" r:id="rId12"/>
    <p:sldId id="368" r:id="rId13"/>
    <p:sldId id="369" r:id="rId14"/>
    <p:sldId id="333" r:id="rId15"/>
    <p:sldId id="334" r:id="rId16"/>
    <p:sldId id="335" r:id="rId17"/>
    <p:sldId id="337" r:id="rId18"/>
    <p:sldId id="355" r:id="rId19"/>
    <p:sldId id="356" r:id="rId20"/>
    <p:sldId id="336" r:id="rId21"/>
    <p:sldId id="339" r:id="rId22"/>
    <p:sldId id="370" r:id="rId23"/>
    <p:sldId id="361" r:id="rId24"/>
    <p:sldId id="345" r:id="rId25"/>
    <p:sldId id="347" r:id="rId26"/>
    <p:sldId id="364" r:id="rId27"/>
    <p:sldId id="346" r:id="rId28"/>
    <p:sldId id="365" r:id="rId29"/>
    <p:sldId id="348" r:id="rId30"/>
    <p:sldId id="349" r:id="rId31"/>
    <p:sldId id="362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33CC"/>
    <a:srgbClr val="FDF58D"/>
    <a:srgbClr val="FCFCFC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182" autoAdjust="0"/>
  </p:normalViewPr>
  <p:slideViewPr>
    <p:cSldViewPr>
      <p:cViewPr varScale="1">
        <p:scale>
          <a:sx n="77" d="100"/>
          <a:sy n="77" d="100"/>
        </p:scale>
        <p:origin x="63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5E260-8817-4CAB-A62A-436848E87C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8BBF05-2246-4E50-9D2C-F1CD387BDFA5}">
      <dgm:prSet phldrT="[文本]"/>
      <dgm:spPr/>
      <dgm:t>
        <a:bodyPr/>
        <a:lstStyle/>
        <a:p>
          <a:r>
            <a:rPr lang="en-US" altLang="zh-CN" b="1"/>
            <a:t>html</a:t>
          </a:r>
          <a:endParaRPr lang="zh-CN" altLang="en-US" b="1"/>
        </a:p>
      </dgm:t>
    </dgm:pt>
    <dgm:pt modelId="{7E0C1C2B-55B5-4F3A-8C20-1F300AE3D9E7}" type="par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050268EC-4D0E-48A3-8B5D-3FD70BE7EA67}" type="sib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EDEBDA89-C3BC-4BFA-B80F-D020A4FB800C}">
      <dgm:prSet phldrT="[文本]"/>
      <dgm:spPr/>
      <dgm:t>
        <a:bodyPr/>
        <a:lstStyle/>
        <a:p>
          <a:r>
            <a:rPr lang="en-US" altLang="zh-CN" b="1"/>
            <a:t>head</a:t>
          </a:r>
          <a:endParaRPr lang="zh-CN" altLang="en-US" b="1"/>
        </a:p>
      </dgm:t>
    </dgm:pt>
    <dgm:pt modelId="{2E24FFEA-C77F-47E0-B4ED-CC2CB8AAE147}" type="par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74EF6E60-F982-4FC0-BBE6-6B19AA5BE366}" type="sib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CE5A6CA1-6E84-4B27-80A5-CA40C787968F}">
      <dgm:prSet phldrT="[文本]"/>
      <dgm:spPr/>
      <dgm:t>
        <a:bodyPr/>
        <a:lstStyle/>
        <a:p>
          <a:r>
            <a:rPr lang="en-US" altLang="zh-CN" b="1"/>
            <a:t>……</a:t>
          </a:r>
          <a:endParaRPr lang="zh-CN" altLang="en-US" b="1"/>
        </a:p>
      </dgm:t>
    </dgm:pt>
    <dgm:pt modelId="{2C9F1AD2-38CC-4DF6-AC52-38520A123D4A}" type="par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BE317467-7C6D-4EB4-981C-F644CD08DDA6}" type="sib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6986B8EC-1F18-4F5F-8032-EAA4EB428828}">
      <dgm:prSet phldrT="[文本]"/>
      <dgm:spPr/>
      <dgm:t>
        <a:bodyPr/>
        <a:lstStyle/>
        <a:p>
          <a:r>
            <a:rPr lang="en-US" altLang="zh-CN" b="1"/>
            <a:t>body</a:t>
          </a:r>
          <a:endParaRPr lang="zh-CN" altLang="en-US" b="1"/>
        </a:p>
      </dgm:t>
    </dgm:pt>
    <dgm:pt modelId="{7D8BDE9A-3E5B-45F6-9F28-14EB899D71C8}" type="par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5CB62BA0-3146-4281-9FCD-F0305461D281}" type="sib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3F354E73-39BD-45E3-B17D-EA372815933D}">
      <dgm:prSet phldrT="[文本]"/>
      <dgm:spPr/>
      <dgm:t>
        <a:bodyPr/>
        <a:lstStyle/>
        <a:p>
          <a:r>
            <a:rPr lang="en-US" altLang="zh-CN" b="1"/>
            <a:t>table</a:t>
          </a:r>
        </a:p>
      </dgm:t>
    </dgm:pt>
    <dgm:pt modelId="{5F5FDC17-2A03-458E-86D8-E00A215D3FBC}" type="parTrans" cxnId="{2EC985D9-5C04-48B9-BAD2-7895F516394E}">
      <dgm:prSet/>
      <dgm:spPr/>
      <dgm:t>
        <a:bodyPr/>
        <a:lstStyle/>
        <a:p>
          <a:endParaRPr lang="zh-CN" altLang="en-US" b="1"/>
        </a:p>
      </dgm:t>
    </dgm:pt>
    <dgm:pt modelId="{2A3BD44A-327C-4F3F-AB80-CF0918AFA74B}" type="sibTrans" cxnId="{2EC985D9-5C04-48B9-BAD2-7895F516394E}">
      <dgm:prSet/>
      <dgm:spPr/>
      <dgm:t>
        <a:bodyPr/>
        <a:lstStyle/>
        <a:p>
          <a:endParaRPr lang="zh-CN" altLang="en-US" b="1"/>
        </a:p>
      </dgm:t>
    </dgm:pt>
    <dgm:pt modelId="{3022AE02-92EE-4E42-9594-07467CAF7528}">
      <dgm:prSet/>
      <dgm:spPr/>
      <dgm:t>
        <a:bodyPr/>
        <a:lstStyle/>
        <a:p>
          <a:r>
            <a:rPr lang="en-US" altLang="zh-CN"/>
            <a:t>h1</a:t>
          </a:r>
          <a:endParaRPr lang="zh-CN" altLang="en-US"/>
        </a:p>
      </dgm:t>
    </dgm:pt>
    <dgm:pt modelId="{D659D714-1756-4443-A83A-403C4E04DCD0}" type="par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17C0A53C-991A-474A-A8EB-D27A5381CF79}" type="sib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78F168A7-E8BA-46B0-B5B9-9591C1A8E4FF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6BFC6891-C064-4621-9016-35C7457DAEA2}" type="parTrans" cxnId="{F6558D4D-5421-4379-85E7-7170EC5FCAE9}">
      <dgm:prSet/>
      <dgm:spPr/>
      <dgm:t>
        <a:bodyPr/>
        <a:lstStyle/>
        <a:p>
          <a:endParaRPr lang="zh-CN" altLang="en-US"/>
        </a:p>
      </dgm:t>
    </dgm:pt>
    <dgm:pt modelId="{E145153D-9711-412E-B225-DFF5D9E87AE2}" type="sibTrans" cxnId="{F6558D4D-5421-4379-85E7-7170EC5FCAE9}">
      <dgm:prSet/>
      <dgm:spPr/>
      <dgm:t>
        <a:bodyPr/>
        <a:lstStyle/>
        <a:p>
          <a:endParaRPr lang="zh-CN" altLang="en-US"/>
        </a:p>
      </dgm:t>
    </dgm:pt>
    <dgm:pt modelId="{8B519C3E-D04F-480F-ACFB-B89AF210D1C5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E83FC794-46AA-4D1B-9C46-1FC0748D698F}" type="parTrans" cxnId="{3F476895-56A6-4A14-B1D5-784A8BFAA1B0}">
      <dgm:prSet/>
      <dgm:spPr/>
      <dgm:t>
        <a:bodyPr/>
        <a:lstStyle/>
        <a:p>
          <a:endParaRPr lang="zh-CN" altLang="en-US"/>
        </a:p>
      </dgm:t>
    </dgm:pt>
    <dgm:pt modelId="{F4E6D7AD-B647-40CB-9691-24C15E25DDFA}" type="sibTrans" cxnId="{3F476895-56A6-4A14-B1D5-784A8BFAA1B0}">
      <dgm:prSet/>
      <dgm:spPr/>
      <dgm:t>
        <a:bodyPr/>
        <a:lstStyle/>
        <a:p>
          <a:endParaRPr lang="zh-CN" altLang="en-US"/>
        </a:p>
      </dgm:t>
    </dgm:pt>
    <dgm:pt modelId="{2D842498-6CDC-4E30-AD4D-E2553FAD0203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0F71DB3D-6D35-4D8F-BE4F-656C6E30620B}" type="parTrans" cxnId="{9255D1DD-F535-4A4A-B0E7-E502AA43BC26}">
      <dgm:prSet/>
      <dgm:spPr/>
      <dgm:t>
        <a:bodyPr/>
        <a:lstStyle/>
        <a:p>
          <a:endParaRPr lang="zh-CN" altLang="en-US"/>
        </a:p>
      </dgm:t>
    </dgm:pt>
    <dgm:pt modelId="{8EDEF152-D6EC-4E01-9837-087451E0FD66}" type="sibTrans" cxnId="{9255D1DD-F535-4A4A-B0E7-E502AA43BC26}">
      <dgm:prSet/>
      <dgm:spPr/>
      <dgm:t>
        <a:bodyPr/>
        <a:lstStyle/>
        <a:p>
          <a:endParaRPr lang="zh-CN" altLang="en-US"/>
        </a:p>
      </dgm:t>
    </dgm:pt>
    <dgm:pt modelId="{40A9B8AE-46C9-4388-BD77-05B80AB71546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C76A4980-5F12-4099-B786-B61E43F83BA0}" type="parTrans" cxnId="{182EFC01-0091-484E-9C48-AE3CDE53952E}">
      <dgm:prSet/>
      <dgm:spPr/>
      <dgm:t>
        <a:bodyPr/>
        <a:lstStyle/>
        <a:p>
          <a:endParaRPr lang="zh-CN" altLang="en-US"/>
        </a:p>
      </dgm:t>
    </dgm:pt>
    <dgm:pt modelId="{265DCC55-1445-4EEA-B246-F616973EDE62}" type="sibTrans" cxnId="{182EFC01-0091-484E-9C48-AE3CDE53952E}">
      <dgm:prSet/>
      <dgm:spPr/>
      <dgm:t>
        <a:bodyPr/>
        <a:lstStyle/>
        <a:p>
          <a:endParaRPr lang="zh-CN" altLang="en-US"/>
        </a:p>
      </dgm:t>
    </dgm:pt>
    <dgm:pt modelId="{7DED26C4-E157-4694-BBCF-7EBB12B8DAA3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C0CC61C6-170F-433E-AC1A-64C98998D556}" type="parTrans" cxnId="{AA2A0001-1D1A-477E-807E-66822DBB256F}">
      <dgm:prSet/>
      <dgm:spPr/>
      <dgm:t>
        <a:bodyPr/>
        <a:lstStyle/>
        <a:p>
          <a:endParaRPr lang="zh-CN" altLang="en-US"/>
        </a:p>
      </dgm:t>
    </dgm:pt>
    <dgm:pt modelId="{C7EA92D4-00C5-4A94-A0A1-31BDE8C0FE0D}" type="sibTrans" cxnId="{AA2A0001-1D1A-477E-807E-66822DBB256F}">
      <dgm:prSet/>
      <dgm:spPr/>
      <dgm:t>
        <a:bodyPr/>
        <a:lstStyle/>
        <a:p>
          <a:endParaRPr lang="zh-CN" altLang="en-US"/>
        </a:p>
      </dgm:t>
    </dgm:pt>
    <dgm:pt modelId="{C0FD0E67-08AE-4D4F-B014-A4EA8F953864}">
      <dgm:prSet/>
      <dgm:spPr/>
      <dgm:t>
        <a:bodyPr/>
        <a:lstStyle/>
        <a:p>
          <a:r>
            <a:rPr lang="en-US" altLang="zh-CN"/>
            <a:t>td</a:t>
          </a:r>
          <a:endParaRPr lang="zh-CN" altLang="en-US"/>
        </a:p>
      </dgm:t>
    </dgm:pt>
    <dgm:pt modelId="{2B1F1D9A-41BC-40AF-8FB5-14FD52392352}" type="parTrans" cxnId="{E5F5813F-7702-480F-A816-49AB0AB1CB23}">
      <dgm:prSet/>
      <dgm:spPr/>
      <dgm:t>
        <a:bodyPr/>
        <a:lstStyle/>
        <a:p>
          <a:endParaRPr lang="zh-CN" altLang="en-US"/>
        </a:p>
      </dgm:t>
    </dgm:pt>
    <dgm:pt modelId="{5909CF44-4AFF-4B05-BAC3-9EA1A9DC3A53}" type="sibTrans" cxnId="{E5F5813F-7702-480F-A816-49AB0AB1CB23}">
      <dgm:prSet/>
      <dgm:spPr/>
      <dgm:t>
        <a:bodyPr/>
        <a:lstStyle/>
        <a:p>
          <a:endParaRPr lang="zh-CN" altLang="en-US"/>
        </a:p>
      </dgm:t>
    </dgm:pt>
    <dgm:pt modelId="{324DAD68-78B3-41A1-B6F3-EE5AE2ABA8ED}">
      <dgm:prSet/>
      <dgm:spPr/>
      <dgm:t>
        <a:bodyPr/>
        <a:lstStyle/>
        <a:p>
          <a:r>
            <a:rPr lang="en-US" altLang="zh-CN"/>
            <a:t>td</a:t>
          </a:r>
          <a:endParaRPr lang="zh-CN" altLang="en-US"/>
        </a:p>
      </dgm:t>
    </dgm:pt>
    <dgm:pt modelId="{6988A76B-41AA-4842-BEA8-E5ADC5D224BE}" type="parTrans" cxnId="{A246CDA6-EE2B-4982-AD9E-6444E879B224}">
      <dgm:prSet/>
      <dgm:spPr/>
      <dgm:t>
        <a:bodyPr/>
        <a:lstStyle/>
        <a:p>
          <a:endParaRPr lang="zh-CN" altLang="en-US"/>
        </a:p>
      </dgm:t>
    </dgm:pt>
    <dgm:pt modelId="{995FF572-4929-43B7-8B79-24B72A6E3005}" type="sibTrans" cxnId="{A246CDA6-EE2B-4982-AD9E-6444E879B224}">
      <dgm:prSet/>
      <dgm:spPr/>
      <dgm:t>
        <a:bodyPr/>
        <a:lstStyle/>
        <a:p>
          <a:endParaRPr lang="zh-CN" altLang="en-US"/>
        </a:p>
      </dgm:t>
    </dgm:pt>
    <dgm:pt modelId="{7FD91AE9-B26D-4A23-AA37-6342CDB1F0DD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06CE2E6C-A88A-4AC3-ACB4-5A497C38DEBE}" type="parTrans" cxnId="{DB4B2D58-1507-425D-AB00-CBF2105CE606}">
      <dgm:prSet/>
      <dgm:spPr/>
      <dgm:t>
        <a:bodyPr/>
        <a:lstStyle/>
        <a:p>
          <a:endParaRPr lang="zh-CN" altLang="en-US"/>
        </a:p>
      </dgm:t>
    </dgm:pt>
    <dgm:pt modelId="{CD1D4139-FF1A-4C33-BCAC-BCABEA23409D}" type="sibTrans" cxnId="{DB4B2D58-1507-425D-AB00-CBF2105CE606}">
      <dgm:prSet/>
      <dgm:spPr/>
      <dgm:t>
        <a:bodyPr/>
        <a:lstStyle/>
        <a:p>
          <a:endParaRPr lang="zh-CN" altLang="en-US"/>
        </a:p>
      </dgm:t>
    </dgm:pt>
    <dgm:pt modelId="{529FCF8A-5F28-452C-9AD0-374EE77632F0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65C59BDA-8089-435F-8E8C-0772D7ABEEE9}" type="parTrans" cxnId="{151E9FD0-3363-459D-A09C-19548BF65BB8}">
      <dgm:prSet/>
      <dgm:spPr/>
      <dgm:t>
        <a:bodyPr/>
        <a:lstStyle/>
        <a:p>
          <a:endParaRPr lang="zh-CN" altLang="en-US"/>
        </a:p>
      </dgm:t>
    </dgm:pt>
    <dgm:pt modelId="{2A73ECB4-1DC5-4F4E-AA73-FA46B80B7362}" type="sibTrans" cxnId="{151E9FD0-3363-459D-A09C-19548BF65BB8}">
      <dgm:prSet/>
      <dgm:spPr/>
      <dgm:t>
        <a:bodyPr/>
        <a:lstStyle/>
        <a:p>
          <a:endParaRPr lang="zh-CN" altLang="en-US"/>
        </a:p>
      </dgm:t>
    </dgm:pt>
    <dgm:pt modelId="{847E265C-1907-40F7-9949-3DF5D3B3034D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EAFA2EDA-4F5A-436C-8BE6-40ECD5FDC0E1}" type="parTrans" cxnId="{290C2DD2-08E5-4E6F-B66B-557522B9BB9C}">
      <dgm:prSet/>
      <dgm:spPr/>
      <dgm:t>
        <a:bodyPr/>
        <a:lstStyle/>
        <a:p>
          <a:endParaRPr lang="zh-CN" altLang="en-US"/>
        </a:p>
      </dgm:t>
    </dgm:pt>
    <dgm:pt modelId="{8ABE86AD-C5F7-4E8B-83AB-D02EE04BF8E2}" type="sibTrans" cxnId="{290C2DD2-08E5-4E6F-B66B-557522B9BB9C}">
      <dgm:prSet/>
      <dgm:spPr/>
      <dgm:t>
        <a:bodyPr/>
        <a:lstStyle/>
        <a:p>
          <a:endParaRPr lang="zh-CN" altLang="en-US"/>
        </a:p>
      </dgm:t>
    </dgm:pt>
    <dgm:pt modelId="{68D2B44C-BFBB-4BB7-B186-FACFEA3BCD36}">
      <dgm:prSet/>
      <dgm:spPr/>
      <dgm:t>
        <a:bodyPr/>
        <a:lstStyle/>
        <a:p>
          <a:r>
            <a:rPr lang="en-US" altLang="zh-CN"/>
            <a:t>text</a:t>
          </a:r>
          <a:endParaRPr lang="zh-CN" altLang="en-US"/>
        </a:p>
      </dgm:t>
    </dgm:pt>
    <dgm:pt modelId="{8378AB6E-5C4A-4B41-8662-1663D26295C7}" type="parTrans" cxnId="{099D2ADB-48A9-464A-8A10-E1DE8739503C}">
      <dgm:prSet/>
      <dgm:spPr/>
      <dgm:t>
        <a:bodyPr/>
        <a:lstStyle/>
        <a:p>
          <a:endParaRPr lang="zh-CN" altLang="en-US"/>
        </a:p>
      </dgm:t>
    </dgm:pt>
    <dgm:pt modelId="{D63F4665-4D27-48EE-9850-13FFB3623BC4}" type="sibTrans" cxnId="{099D2ADB-48A9-464A-8A10-E1DE8739503C}">
      <dgm:prSet/>
      <dgm:spPr/>
      <dgm:t>
        <a:bodyPr/>
        <a:lstStyle/>
        <a:p>
          <a:endParaRPr lang="zh-CN" altLang="en-US"/>
        </a:p>
      </dgm:t>
    </dgm:pt>
    <dgm:pt modelId="{DBA10A1E-E9C0-441C-9773-78D07547FE30}">
      <dgm:prSet/>
      <dgm:spPr/>
      <dgm:t>
        <a:bodyPr/>
        <a:lstStyle/>
        <a:p>
          <a:r>
            <a:rPr lang="en-US" altLang="zh-CN"/>
            <a:t>input</a:t>
          </a:r>
          <a:endParaRPr lang="zh-CN" altLang="en-US"/>
        </a:p>
      </dgm:t>
    </dgm:pt>
    <dgm:pt modelId="{03F0B474-63A3-4855-A351-2E8BF0B827FB}" type="parTrans" cxnId="{8B0745AF-C04D-4378-87C6-92649AE5BA62}">
      <dgm:prSet/>
      <dgm:spPr/>
      <dgm:t>
        <a:bodyPr/>
        <a:lstStyle/>
        <a:p>
          <a:endParaRPr lang="zh-CN" altLang="en-US"/>
        </a:p>
      </dgm:t>
    </dgm:pt>
    <dgm:pt modelId="{119F3E3B-8589-4834-9B2C-40C4D6793D63}" type="sibTrans" cxnId="{8B0745AF-C04D-4378-87C6-92649AE5BA62}">
      <dgm:prSet/>
      <dgm:spPr/>
      <dgm:t>
        <a:bodyPr/>
        <a:lstStyle/>
        <a:p>
          <a:endParaRPr lang="zh-CN" altLang="en-US"/>
        </a:p>
      </dgm:t>
    </dgm:pt>
    <dgm:pt modelId="{C8E4365A-548A-434C-874B-4AF039F2A945}" type="pres">
      <dgm:prSet presAssocID="{65A5E260-8817-4CAB-A62A-436848E87C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92FAE3-3AE5-4E5E-87D1-9A233A61B2B6}" type="pres">
      <dgm:prSet presAssocID="{A58BBF05-2246-4E50-9D2C-F1CD387BDFA5}" presName="hierRoot1" presStyleCnt="0"/>
      <dgm:spPr/>
    </dgm:pt>
    <dgm:pt modelId="{6E84D4C4-D391-4F1E-A004-7AD072FD9A47}" type="pres">
      <dgm:prSet presAssocID="{A58BBF05-2246-4E50-9D2C-F1CD387BDFA5}" presName="composite" presStyleCnt="0"/>
      <dgm:spPr/>
    </dgm:pt>
    <dgm:pt modelId="{AB75213A-E108-4C6C-939F-A9F45ACC74A8}" type="pres">
      <dgm:prSet presAssocID="{A58BBF05-2246-4E50-9D2C-F1CD387BDFA5}" presName="background" presStyleLbl="node0" presStyleIdx="0" presStyleCnt="1"/>
      <dgm:spPr/>
    </dgm:pt>
    <dgm:pt modelId="{9E587387-F717-4187-947F-423CE548F61A}" type="pres">
      <dgm:prSet presAssocID="{A58BBF05-2246-4E50-9D2C-F1CD387BDFA5}" presName="text" presStyleLbl="fgAcc0" presStyleIdx="0" presStyleCnt="1">
        <dgm:presLayoutVars>
          <dgm:chPref val="3"/>
        </dgm:presLayoutVars>
      </dgm:prSet>
      <dgm:spPr/>
    </dgm:pt>
    <dgm:pt modelId="{5ABF3BCA-8C10-44B6-9EFC-CE6934E8D3DF}" type="pres">
      <dgm:prSet presAssocID="{A58BBF05-2246-4E50-9D2C-F1CD387BDFA5}" presName="hierChild2" presStyleCnt="0"/>
      <dgm:spPr/>
    </dgm:pt>
    <dgm:pt modelId="{E4A2984E-0CA0-4F8C-A98F-7DAE1BA8C262}" type="pres">
      <dgm:prSet presAssocID="{2E24FFEA-C77F-47E0-B4ED-CC2CB8AAE147}" presName="Name10" presStyleLbl="parChTrans1D2" presStyleIdx="0" presStyleCnt="2"/>
      <dgm:spPr/>
    </dgm:pt>
    <dgm:pt modelId="{3511D11A-F8D0-4EBC-BC73-4499DEFF34FE}" type="pres">
      <dgm:prSet presAssocID="{EDEBDA89-C3BC-4BFA-B80F-D020A4FB800C}" presName="hierRoot2" presStyleCnt="0"/>
      <dgm:spPr/>
    </dgm:pt>
    <dgm:pt modelId="{1451C74D-317C-4AF8-94D9-30E05CF5791D}" type="pres">
      <dgm:prSet presAssocID="{EDEBDA89-C3BC-4BFA-B80F-D020A4FB800C}" presName="composite2" presStyleCnt="0"/>
      <dgm:spPr/>
    </dgm:pt>
    <dgm:pt modelId="{CF62AFA4-B7AA-44B5-9169-C1733233CE3F}" type="pres">
      <dgm:prSet presAssocID="{EDEBDA89-C3BC-4BFA-B80F-D020A4FB800C}" presName="background2" presStyleLbl="node2" presStyleIdx="0" presStyleCnt="2"/>
      <dgm:spPr/>
    </dgm:pt>
    <dgm:pt modelId="{6C770F7C-0B13-4C86-97DE-D9D744473DCA}" type="pres">
      <dgm:prSet presAssocID="{EDEBDA89-C3BC-4BFA-B80F-D020A4FB800C}" presName="text2" presStyleLbl="fgAcc2" presStyleIdx="0" presStyleCnt="2">
        <dgm:presLayoutVars>
          <dgm:chPref val="3"/>
        </dgm:presLayoutVars>
      </dgm:prSet>
      <dgm:spPr/>
    </dgm:pt>
    <dgm:pt modelId="{9862378B-6D34-4288-B623-CD40419CA519}" type="pres">
      <dgm:prSet presAssocID="{EDEBDA89-C3BC-4BFA-B80F-D020A4FB800C}" presName="hierChild3" presStyleCnt="0"/>
      <dgm:spPr/>
    </dgm:pt>
    <dgm:pt modelId="{ACE38B6C-229F-4972-A17B-C4F14F491FA3}" type="pres">
      <dgm:prSet presAssocID="{2C9F1AD2-38CC-4DF6-AC52-38520A123D4A}" presName="Name17" presStyleLbl="parChTrans1D3" presStyleIdx="0" presStyleCnt="3"/>
      <dgm:spPr/>
    </dgm:pt>
    <dgm:pt modelId="{DA43F0D0-5748-4939-A00C-14FDBCD7394B}" type="pres">
      <dgm:prSet presAssocID="{CE5A6CA1-6E84-4B27-80A5-CA40C787968F}" presName="hierRoot3" presStyleCnt="0"/>
      <dgm:spPr/>
    </dgm:pt>
    <dgm:pt modelId="{C1A413F6-FAC5-474D-A16B-A14C49533DC9}" type="pres">
      <dgm:prSet presAssocID="{CE5A6CA1-6E84-4B27-80A5-CA40C787968F}" presName="composite3" presStyleCnt="0"/>
      <dgm:spPr/>
    </dgm:pt>
    <dgm:pt modelId="{73060944-39A1-459D-85AE-4F6CD7E40FC9}" type="pres">
      <dgm:prSet presAssocID="{CE5A6CA1-6E84-4B27-80A5-CA40C787968F}" presName="background3" presStyleLbl="node3" presStyleIdx="0" presStyleCnt="3"/>
      <dgm:spPr/>
    </dgm:pt>
    <dgm:pt modelId="{6A42F698-AF2B-4C44-8A61-5EFBE488B701}" type="pres">
      <dgm:prSet presAssocID="{CE5A6CA1-6E84-4B27-80A5-CA40C787968F}" presName="text3" presStyleLbl="fgAcc3" presStyleIdx="0" presStyleCnt="3">
        <dgm:presLayoutVars>
          <dgm:chPref val="3"/>
        </dgm:presLayoutVars>
      </dgm:prSet>
      <dgm:spPr/>
    </dgm:pt>
    <dgm:pt modelId="{B6ACBC7A-6E3C-42A0-A23F-2D9E79185185}" type="pres">
      <dgm:prSet presAssocID="{CE5A6CA1-6E84-4B27-80A5-CA40C787968F}" presName="hierChild4" presStyleCnt="0"/>
      <dgm:spPr/>
    </dgm:pt>
    <dgm:pt modelId="{7DA6CCD7-B4EA-441B-9132-1886F365D371}" type="pres">
      <dgm:prSet presAssocID="{7D8BDE9A-3E5B-45F6-9F28-14EB899D71C8}" presName="Name10" presStyleLbl="parChTrans1D2" presStyleIdx="1" presStyleCnt="2"/>
      <dgm:spPr/>
    </dgm:pt>
    <dgm:pt modelId="{BBB33A80-5607-43B2-815F-BC1421E3695E}" type="pres">
      <dgm:prSet presAssocID="{6986B8EC-1F18-4F5F-8032-EAA4EB428828}" presName="hierRoot2" presStyleCnt="0"/>
      <dgm:spPr/>
    </dgm:pt>
    <dgm:pt modelId="{51446702-0BF7-4FD6-A561-E5718A94831F}" type="pres">
      <dgm:prSet presAssocID="{6986B8EC-1F18-4F5F-8032-EAA4EB428828}" presName="composite2" presStyleCnt="0"/>
      <dgm:spPr/>
    </dgm:pt>
    <dgm:pt modelId="{FACF693D-5FAD-4614-A3F5-30698EEFC4DD}" type="pres">
      <dgm:prSet presAssocID="{6986B8EC-1F18-4F5F-8032-EAA4EB428828}" presName="background2" presStyleLbl="node2" presStyleIdx="1" presStyleCnt="2"/>
      <dgm:spPr/>
    </dgm:pt>
    <dgm:pt modelId="{5363B48D-15A4-4B54-BBD0-1AD927D584AF}" type="pres">
      <dgm:prSet presAssocID="{6986B8EC-1F18-4F5F-8032-EAA4EB428828}" presName="text2" presStyleLbl="fgAcc2" presStyleIdx="1" presStyleCnt="2">
        <dgm:presLayoutVars>
          <dgm:chPref val="3"/>
        </dgm:presLayoutVars>
      </dgm:prSet>
      <dgm:spPr/>
    </dgm:pt>
    <dgm:pt modelId="{18094BCB-21CC-43CB-B271-CF66C1568C38}" type="pres">
      <dgm:prSet presAssocID="{6986B8EC-1F18-4F5F-8032-EAA4EB428828}" presName="hierChild3" presStyleCnt="0"/>
      <dgm:spPr/>
    </dgm:pt>
    <dgm:pt modelId="{9C0C0457-084D-49CF-B6EF-38C5FB29B191}" type="pres">
      <dgm:prSet presAssocID="{D659D714-1756-4443-A83A-403C4E04DCD0}" presName="Name17" presStyleLbl="parChTrans1D3" presStyleIdx="1" presStyleCnt="3"/>
      <dgm:spPr/>
    </dgm:pt>
    <dgm:pt modelId="{97CBF883-C08F-468C-97D0-EE60DB596756}" type="pres">
      <dgm:prSet presAssocID="{3022AE02-92EE-4E42-9594-07467CAF7528}" presName="hierRoot3" presStyleCnt="0"/>
      <dgm:spPr/>
    </dgm:pt>
    <dgm:pt modelId="{E7E86D73-3E50-497E-99D9-1331970E1BB0}" type="pres">
      <dgm:prSet presAssocID="{3022AE02-92EE-4E42-9594-07467CAF7528}" presName="composite3" presStyleCnt="0"/>
      <dgm:spPr/>
    </dgm:pt>
    <dgm:pt modelId="{45F0FD56-3966-42B0-8F3B-CFD7F00D765D}" type="pres">
      <dgm:prSet presAssocID="{3022AE02-92EE-4E42-9594-07467CAF7528}" presName="background3" presStyleLbl="node3" presStyleIdx="1" presStyleCnt="3"/>
      <dgm:spPr/>
    </dgm:pt>
    <dgm:pt modelId="{1B03C9B1-49CB-469E-AB0E-1A865E4FCB29}" type="pres">
      <dgm:prSet presAssocID="{3022AE02-92EE-4E42-9594-07467CAF7528}" presName="text3" presStyleLbl="fgAcc3" presStyleIdx="1" presStyleCnt="3">
        <dgm:presLayoutVars>
          <dgm:chPref val="3"/>
        </dgm:presLayoutVars>
      </dgm:prSet>
      <dgm:spPr/>
    </dgm:pt>
    <dgm:pt modelId="{63D5F15E-6E9F-4C85-B00B-166A2CD2D5E0}" type="pres">
      <dgm:prSet presAssocID="{3022AE02-92EE-4E42-9594-07467CAF7528}" presName="hierChild4" presStyleCnt="0"/>
      <dgm:spPr/>
    </dgm:pt>
    <dgm:pt modelId="{0044532B-A3B8-4174-B047-FA00F88F36F2}" type="pres">
      <dgm:prSet presAssocID="{6BFC6891-C064-4621-9016-35C7457DAEA2}" presName="Name23" presStyleLbl="parChTrans1D4" presStyleIdx="0" presStyleCnt="12"/>
      <dgm:spPr/>
    </dgm:pt>
    <dgm:pt modelId="{9519F462-6424-4B0E-9820-09574CB5D1F5}" type="pres">
      <dgm:prSet presAssocID="{78F168A7-E8BA-46B0-B5B9-9591C1A8E4FF}" presName="hierRoot4" presStyleCnt="0"/>
      <dgm:spPr/>
    </dgm:pt>
    <dgm:pt modelId="{1B62079C-A0AB-46F0-8DDB-D6ED8293B37A}" type="pres">
      <dgm:prSet presAssocID="{78F168A7-E8BA-46B0-B5B9-9591C1A8E4FF}" presName="composite4" presStyleCnt="0"/>
      <dgm:spPr/>
    </dgm:pt>
    <dgm:pt modelId="{80CB65C3-4435-4030-8DE8-9C00033A18FE}" type="pres">
      <dgm:prSet presAssocID="{78F168A7-E8BA-46B0-B5B9-9591C1A8E4FF}" presName="background4" presStyleLbl="node4" presStyleIdx="0" presStyleCnt="12"/>
      <dgm:spPr/>
    </dgm:pt>
    <dgm:pt modelId="{351D3849-768D-4426-9CC5-8FA781A1A90E}" type="pres">
      <dgm:prSet presAssocID="{78F168A7-E8BA-46B0-B5B9-9591C1A8E4FF}" presName="text4" presStyleLbl="fgAcc4" presStyleIdx="0" presStyleCnt="12">
        <dgm:presLayoutVars>
          <dgm:chPref val="3"/>
        </dgm:presLayoutVars>
      </dgm:prSet>
      <dgm:spPr/>
    </dgm:pt>
    <dgm:pt modelId="{AC6AC2CF-20C6-4AB2-9040-50A42FC52717}" type="pres">
      <dgm:prSet presAssocID="{78F168A7-E8BA-46B0-B5B9-9591C1A8E4FF}" presName="hierChild5" presStyleCnt="0"/>
      <dgm:spPr/>
    </dgm:pt>
    <dgm:pt modelId="{605C2678-AF7B-4B23-88D1-CD171441DFD9}" type="pres">
      <dgm:prSet presAssocID="{5F5FDC17-2A03-458E-86D8-E00A215D3FBC}" presName="Name17" presStyleLbl="parChTrans1D3" presStyleIdx="2" presStyleCnt="3"/>
      <dgm:spPr/>
    </dgm:pt>
    <dgm:pt modelId="{EE50D7C1-8F84-415D-BDD4-82F633A86BAC}" type="pres">
      <dgm:prSet presAssocID="{3F354E73-39BD-45E3-B17D-EA372815933D}" presName="hierRoot3" presStyleCnt="0"/>
      <dgm:spPr/>
    </dgm:pt>
    <dgm:pt modelId="{AEAB5533-4B44-444E-9481-151811A4CDDD}" type="pres">
      <dgm:prSet presAssocID="{3F354E73-39BD-45E3-B17D-EA372815933D}" presName="composite3" presStyleCnt="0"/>
      <dgm:spPr/>
    </dgm:pt>
    <dgm:pt modelId="{C38D25AF-DFFC-4251-B7C9-93CF29D0F873}" type="pres">
      <dgm:prSet presAssocID="{3F354E73-39BD-45E3-B17D-EA372815933D}" presName="background3" presStyleLbl="node3" presStyleIdx="2" presStyleCnt="3"/>
      <dgm:spPr/>
    </dgm:pt>
    <dgm:pt modelId="{CA7A4348-2423-4F5B-BD4A-98890B46F4F9}" type="pres">
      <dgm:prSet presAssocID="{3F354E73-39BD-45E3-B17D-EA372815933D}" presName="text3" presStyleLbl="fgAcc3" presStyleIdx="2" presStyleCnt="3">
        <dgm:presLayoutVars>
          <dgm:chPref val="3"/>
        </dgm:presLayoutVars>
      </dgm:prSet>
      <dgm:spPr/>
    </dgm:pt>
    <dgm:pt modelId="{DD0B1E63-68AF-4A32-A7A4-A8A16C121D9B}" type="pres">
      <dgm:prSet presAssocID="{3F354E73-39BD-45E3-B17D-EA372815933D}" presName="hierChild4" presStyleCnt="0"/>
      <dgm:spPr/>
    </dgm:pt>
    <dgm:pt modelId="{E7FA385A-7326-4C94-B264-4AEAF80F355A}" type="pres">
      <dgm:prSet presAssocID="{E83FC794-46AA-4D1B-9C46-1FC0748D698F}" presName="Name23" presStyleLbl="parChTrans1D4" presStyleIdx="1" presStyleCnt="12"/>
      <dgm:spPr/>
    </dgm:pt>
    <dgm:pt modelId="{2C96B4C5-F354-4829-B12B-7E3918D8A7FE}" type="pres">
      <dgm:prSet presAssocID="{8B519C3E-D04F-480F-ACFB-B89AF210D1C5}" presName="hierRoot4" presStyleCnt="0"/>
      <dgm:spPr/>
    </dgm:pt>
    <dgm:pt modelId="{7372618C-D34B-4A5F-AA56-23259A23E596}" type="pres">
      <dgm:prSet presAssocID="{8B519C3E-D04F-480F-ACFB-B89AF210D1C5}" presName="composite4" presStyleCnt="0"/>
      <dgm:spPr/>
    </dgm:pt>
    <dgm:pt modelId="{B3AD0819-B207-46FA-82AF-7B85009026A2}" type="pres">
      <dgm:prSet presAssocID="{8B519C3E-D04F-480F-ACFB-B89AF210D1C5}" presName="background4" presStyleLbl="node4" presStyleIdx="1" presStyleCnt="12"/>
      <dgm:spPr/>
    </dgm:pt>
    <dgm:pt modelId="{108AB6F6-3590-43ED-A2D7-D0E0395E7882}" type="pres">
      <dgm:prSet presAssocID="{8B519C3E-D04F-480F-ACFB-B89AF210D1C5}" presName="text4" presStyleLbl="fgAcc4" presStyleIdx="1" presStyleCnt="12">
        <dgm:presLayoutVars>
          <dgm:chPref val="3"/>
        </dgm:presLayoutVars>
      </dgm:prSet>
      <dgm:spPr/>
    </dgm:pt>
    <dgm:pt modelId="{4EAECA44-A772-4B54-8418-0A23BCB7EAE6}" type="pres">
      <dgm:prSet presAssocID="{8B519C3E-D04F-480F-ACFB-B89AF210D1C5}" presName="hierChild5" presStyleCnt="0"/>
      <dgm:spPr/>
    </dgm:pt>
    <dgm:pt modelId="{C1F1CB75-DFD6-4A2B-A70F-A3B9D2BC5B22}" type="pres">
      <dgm:prSet presAssocID="{2B1F1D9A-41BC-40AF-8FB5-14FD52392352}" presName="Name23" presStyleLbl="parChTrans1D4" presStyleIdx="2" presStyleCnt="12"/>
      <dgm:spPr/>
    </dgm:pt>
    <dgm:pt modelId="{B4ECCCB1-49A4-4B66-B98D-F0BD7D27A744}" type="pres">
      <dgm:prSet presAssocID="{C0FD0E67-08AE-4D4F-B014-A4EA8F953864}" presName="hierRoot4" presStyleCnt="0"/>
      <dgm:spPr/>
    </dgm:pt>
    <dgm:pt modelId="{60A9370A-0F27-4EF1-895F-F9642F4D33FD}" type="pres">
      <dgm:prSet presAssocID="{C0FD0E67-08AE-4D4F-B014-A4EA8F953864}" presName="composite4" presStyleCnt="0"/>
      <dgm:spPr/>
    </dgm:pt>
    <dgm:pt modelId="{EF9C5F50-AC9C-4E36-9AB9-2323474A9887}" type="pres">
      <dgm:prSet presAssocID="{C0FD0E67-08AE-4D4F-B014-A4EA8F953864}" presName="background4" presStyleLbl="node4" presStyleIdx="2" presStyleCnt="12"/>
      <dgm:spPr/>
    </dgm:pt>
    <dgm:pt modelId="{28FA26A7-FDA7-4746-8348-3BC815F01A60}" type="pres">
      <dgm:prSet presAssocID="{C0FD0E67-08AE-4D4F-B014-A4EA8F953864}" presName="text4" presStyleLbl="fgAcc4" presStyleIdx="2" presStyleCnt="12">
        <dgm:presLayoutVars>
          <dgm:chPref val="3"/>
        </dgm:presLayoutVars>
      </dgm:prSet>
      <dgm:spPr/>
    </dgm:pt>
    <dgm:pt modelId="{DBF564FE-9D3F-4A3B-B1B1-D4406DEB0582}" type="pres">
      <dgm:prSet presAssocID="{C0FD0E67-08AE-4D4F-B014-A4EA8F953864}" presName="hierChild5" presStyleCnt="0"/>
      <dgm:spPr/>
    </dgm:pt>
    <dgm:pt modelId="{548DDD3D-5E62-4F8C-B49C-5E78217D6758}" type="pres">
      <dgm:prSet presAssocID="{8378AB6E-5C4A-4B41-8662-1663D26295C7}" presName="Name23" presStyleLbl="parChTrans1D4" presStyleIdx="3" presStyleCnt="12"/>
      <dgm:spPr/>
    </dgm:pt>
    <dgm:pt modelId="{3B1B6ABE-396B-4D46-96BF-D41A03A378C0}" type="pres">
      <dgm:prSet presAssocID="{68D2B44C-BFBB-4BB7-B186-FACFEA3BCD36}" presName="hierRoot4" presStyleCnt="0"/>
      <dgm:spPr/>
    </dgm:pt>
    <dgm:pt modelId="{0192CC40-002C-42E3-A17B-70C6BE4CBD50}" type="pres">
      <dgm:prSet presAssocID="{68D2B44C-BFBB-4BB7-B186-FACFEA3BCD36}" presName="composite4" presStyleCnt="0"/>
      <dgm:spPr/>
    </dgm:pt>
    <dgm:pt modelId="{724E2CED-5A11-4C66-AC53-D4FD215F249D}" type="pres">
      <dgm:prSet presAssocID="{68D2B44C-BFBB-4BB7-B186-FACFEA3BCD36}" presName="background4" presStyleLbl="node4" presStyleIdx="3" presStyleCnt="12"/>
      <dgm:spPr/>
    </dgm:pt>
    <dgm:pt modelId="{A0EA7561-4FC5-4DBE-86DE-F6BF359C6F74}" type="pres">
      <dgm:prSet presAssocID="{68D2B44C-BFBB-4BB7-B186-FACFEA3BCD36}" presName="text4" presStyleLbl="fgAcc4" presStyleIdx="3" presStyleCnt="12">
        <dgm:presLayoutVars>
          <dgm:chPref val="3"/>
        </dgm:presLayoutVars>
      </dgm:prSet>
      <dgm:spPr/>
    </dgm:pt>
    <dgm:pt modelId="{29C33E19-7E2C-4B13-A58D-ACB0DB587339}" type="pres">
      <dgm:prSet presAssocID="{68D2B44C-BFBB-4BB7-B186-FACFEA3BCD36}" presName="hierChild5" presStyleCnt="0"/>
      <dgm:spPr/>
    </dgm:pt>
    <dgm:pt modelId="{AEDA8908-2C52-486B-9206-C5E3C4133EDD}" type="pres">
      <dgm:prSet presAssocID="{6988A76B-41AA-4842-BEA8-E5ADC5D224BE}" presName="Name23" presStyleLbl="parChTrans1D4" presStyleIdx="4" presStyleCnt="12"/>
      <dgm:spPr/>
    </dgm:pt>
    <dgm:pt modelId="{381C2F1F-0A6C-4545-A168-8BA774D2C896}" type="pres">
      <dgm:prSet presAssocID="{324DAD68-78B3-41A1-B6F3-EE5AE2ABA8ED}" presName="hierRoot4" presStyleCnt="0"/>
      <dgm:spPr/>
    </dgm:pt>
    <dgm:pt modelId="{6AB473D4-E595-46EE-ACDD-F8EB586418EC}" type="pres">
      <dgm:prSet presAssocID="{324DAD68-78B3-41A1-B6F3-EE5AE2ABA8ED}" presName="composite4" presStyleCnt="0"/>
      <dgm:spPr/>
    </dgm:pt>
    <dgm:pt modelId="{14CBF07F-A1B7-4030-A040-97BED9597517}" type="pres">
      <dgm:prSet presAssocID="{324DAD68-78B3-41A1-B6F3-EE5AE2ABA8ED}" presName="background4" presStyleLbl="node4" presStyleIdx="4" presStyleCnt="12"/>
      <dgm:spPr/>
    </dgm:pt>
    <dgm:pt modelId="{E50E0DB5-739F-48C2-8F93-CF1610C6431F}" type="pres">
      <dgm:prSet presAssocID="{324DAD68-78B3-41A1-B6F3-EE5AE2ABA8ED}" presName="text4" presStyleLbl="fgAcc4" presStyleIdx="4" presStyleCnt="12">
        <dgm:presLayoutVars>
          <dgm:chPref val="3"/>
        </dgm:presLayoutVars>
      </dgm:prSet>
      <dgm:spPr/>
    </dgm:pt>
    <dgm:pt modelId="{5BFC3B92-8AFF-4893-88E2-5BECD1C2FCA4}" type="pres">
      <dgm:prSet presAssocID="{324DAD68-78B3-41A1-B6F3-EE5AE2ABA8ED}" presName="hierChild5" presStyleCnt="0"/>
      <dgm:spPr/>
    </dgm:pt>
    <dgm:pt modelId="{56AFBAF1-48B3-4228-B86A-0F06074DDF38}" type="pres">
      <dgm:prSet presAssocID="{03F0B474-63A3-4855-A351-2E8BF0B827FB}" presName="Name23" presStyleLbl="parChTrans1D4" presStyleIdx="5" presStyleCnt="12"/>
      <dgm:spPr/>
    </dgm:pt>
    <dgm:pt modelId="{B50A43A1-1B61-4A95-9392-D925C21C1076}" type="pres">
      <dgm:prSet presAssocID="{DBA10A1E-E9C0-441C-9773-78D07547FE30}" presName="hierRoot4" presStyleCnt="0"/>
      <dgm:spPr/>
    </dgm:pt>
    <dgm:pt modelId="{B3B065B3-6334-42A3-849B-C1A4A1149B5F}" type="pres">
      <dgm:prSet presAssocID="{DBA10A1E-E9C0-441C-9773-78D07547FE30}" presName="composite4" presStyleCnt="0"/>
      <dgm:spPr/>
    </dgm:pt>
    <dgm:pt modelId="{10B3D6A7-203A-495E-B096-4473F9CC65A8}" type="pres">
      <dgm:prSet presAssocID="{DBA10A1E-E9C0-441C-9773-78D07547FE30}" presName="background4" presStyleLbl="node4" presStyleIdx="5" presStyleCnt="12"/>
      <dgm:spPr/>
    </dgm:pt>
    <dgm:pt modelId="{7DCCF7DF-1820-4608-B94D-1A0C9EBA6FFC}" type="pres">
      <dgm:prSet presAssocID="{DBA10A1E-E9C0-441C-9773-78D07547FE30}" presName="text4" presStyleLbl="fgAcc4" presStyleIdx="5" presStyleCnt="12">
        <dgm:presLayoutVars>
          <dgm:chPref val="3"/>
        </dgm:presLayoutVars>
      </dgm:prSet>
      <dgm:spPr/>
    </dgm:pt>
    <dgm:pt modelId="{DABA4A6F-5FE2-45E4-9B92-5829ED6E73BC}" type="pres">
      <dgm:prSet presAssocID="{DBA10A1E-E9C0-441C-9773-78D07547FE30}" presName="hierChild5" presStyleCnt="0"/>
      <dgm:spPr/>
    </dgm:pt>
    <dgm:pt modelId="{39749752-876B-40D5-B056-0E7EC5BAB8EA}" type="pres">
      <dgm:prSet presAssocID="{0F71DB3D-6D35-4D8F-BE4F-656C6E30620B}" presName="Name23" presStyleLbl="parChTrans1D4" presStyleIdx="6" presStyleCnt="12"/>
      <dgm:spPr/>
    </dgm:pt>
    <dgm:pt modelId="{E06EB8E1-628E-4DFC-A474-2E610EDB8FC7}" type="pres">
      <dgm:prSet presAssocID="{2D842498-6CDC-4E30-AD4D-E2553FAD0203}" presName="hierRoot4" presStyleCnt="0"/>
      <dgm:spPr/>
    </dgm:pt>
    <dgm:pt modelId="{BB68461F-2FCD-47A8-AE6D-4E81FE33F135}" type="pres">
      <dgm:prSet presAssocID="{2D842498-6CDC-4E30-AD4D-E2553FAD0203}" presName="composite4" presStyleCnt="0"/>
      <dgm:spPr/>
    </dgm:pt>
    <dgm:pt modelId="{2156055F-C1EA-4C99-B08C-BEDCE12E7635}" type="pres">
      <dgm:prSet presAssocID="{2D842498-6CDC-4E30-AD4D-E2553FAD0203}" presName="background4" presStyleLbl="node4" presStyleIdx="6" presStyleCnt="12"/>
      <dgm:spPr/>
    </dgm:pt>
    <dgm:pt modelId="{24D274FA-A712-41B4-BE15-2179A6067CCC}" type="pres">
      <dgm:prSet presAssocID="{2D842498-6CDC-4E30-AD4D-E2553FAD0203}" presName="text4" presStyleLbl="fgAcc4" presStyleIdx="6" presStyleCnt="12">
        <dgm:presLayoutVars>
          <dgm:chPref val="3"/>
        </dgm:presLayoutVars>
      </dgm:prSet>
      <dgm:spPr/>
    </dgm:pt>
    <dgm:pt modelId="{7426CB69-5319-463B-9468-2BB772BE2F80}" type="pres">
      <dgm:prSet presAssocID="{2D842498-6CDC-4E30-AD4D-E2553FAD0203}" presName="hierChild5" presStyleCnt="0"/>
      <dgm:spPr/>
    </dgm:pt>
    <dgm:pt modelId="{1EE17961-B6DC-4B07-8B90-E03726AED780}" type="pres">
      <dgm:prSet presAssocID="{06CE2E6C-A88A-4AC3-ACB4-5A497C38DEBE}" presName="Name23" presStyleLbl="parChTrans1D4" presStyleIdx="7" presStyleCnt="12"/>
      <dgm:spPr/>
    </dgm:pt>
    <dgm:pt modelId="{D19A7A48-4BA4-44C6-8956-D6BA92D633FD}" type="pres">
      <dgm:prSet presAssocID="{7FD91AE9-B26D-4A23-AA37-6342CDB1F0DD}" presName="hierRoot4" presStyleCnt="0"/>
      <dgm:spPr/>
    </dgm:pt>
    <dgm:pt modelId="{4FAB3755-AC7D-4606-8028-79900B8A2BEC}" type="pres">
      <dgm:prSet presAssocID="{7FD91AE9-B26D-4A23-AA37-6342CDB1F0DD}" presName="composite4" presStyleCnt="0"/>
      <dgm:spPr/>
    </dgm:pt>
    <dgm:pt modelId="{0464E3B1-BECA-4196-869D-1B6D2B89923B}" type="pres">
      <dgm:prSet presAssocID="{7FD91AE9-B26D-4A23-AA37-6342CDB1F0DD}" presName="background4" presStyleLbl="node4" presStyleIdx="7" presStyleCnt="12"/>
      <dgm:spPr/>
    </dgm:pt>
    <dgm:pt modelId="{1D5D9357-CCA1-492D-AAFE-B0C284D0F290}" type="pres">
      <dgm:prSet presAssocID="{7FD91AE9-B26D-4A23-AA37-6342CDB1F0DD}" presName="text4" presStyleLbl="fgAcc4" presStyleIdx="7" presStyleCnt="12">
        <dgm:presLayoutVars>
          <dgm:chPref val="3"/>
        </dgm:presLayoutVars>
      </dgm:prSet>
      <dgm:spPr/>
    </dgm:pt>
    <dgm:pt modelId="{AECE1B33-4BD2-4557-AAAD-5CD5954DF4CC}" type="pres">
      <dgm:prSet presAssocID="{7FD91AE9-B26D-4A23-AA37-6342CDB1F0DD}" presName="hierChild5" presStyleCnt="0"/>
      <dgm:spPr/>
    </dgm:pt>
    <dgm:pt modelId="{A1C58F3A-3B32-4F8C-AB57-5C3F49F5B323}" type="pres">
      <dgm:prSet presAssocID="{C76A4980-5F12-4099-B786-B61E43F83BA0}" presName="Name23" presStyleLbl="parChTrans1D4" presStyleIdx="8" presStyleCnt="12"/>
      <dgm:spPr/>
    </dgm:pt>
    <dgm:pt modelId="{8E1F635A-B62B-4DAF-8F4A-ABFF19004B86}" type="pres">
      <dgm:prSet presAssocID="{40A9B8AE-46C9-4388-BD77-05B80AB71546}" presName="hierRoot4" presStyleCnt="0"/>
      <dgm:spPr/>
    </dgm:pt>
    <dgm:pt modelId="{D398F0AA-813C-4A0A-864E-B392D3BBB902}" type="pres">
      <dgm:prSet presAssocID="{40A9B8AE-46C9-4388-BD77-05B80AB71546}" presName="composite4" presStyleCnt="0"/>
      <dgm:spPr/>
    </dgm:pt>
    <dgm:pt modelId="{41761577-CA2F-4F76-8219-F3CFE4E1A7F0}" type="pres">
      <dgm:prSet presAssocID="{40A9B8AE-46C9-4388-BD77-05B80AB71546}" presName="background4" presStyleLbl="node4" presStyleIdx="8" presStyleCnt="12"/>
      <dgm:spPr/>
    </dgm:pt>
    <dgm:pt modelId="{2A81A792-47AF-4C39-BEFF-93E2780EC998}" type="pres">
      <dgm:prSet presAssocID="{40A9B8AE-46C9-4388-BD77-05B80AB71546}" presName="text4" presStyleLbl="fgAcc4" presStyleIdx="8" presStyleCnt="12">
        <dgm:presLayoutVars>
          <dgm:chPref val="3"/>
        </dgm:presLayoutVars>
      </dgm:prSet>
      <dgm:spPr/>
    </dgm:pt>
    <dgm:pt modelId="{FB094EA9-4DF6-4D3F-9E0C-16A30AC1C602}" type="pres">
      <dgm:prSet presAssocID="{40A9B8AE-46C9-4388-BD77-05B80AB71546}" presName="hierChild5" presStyleCnt="0"/>
      <dgm:spPr/>
    </dgm:pt>
    <dgm:pt modelId="{EB8714F8-8C35-4E19-B6F6-72601E9608F6}" type="pres">
      <dgm:prSet presAssocID="{65C59BDA-8089-435F-8E8C-0772D7ABEEE9}" presName="Name23" presStyleLbl="parChTrans1D4" presStyleIdx="9" presStyleCnt="12"/>
      <dgm:spPr/>
    </dgm:pt>
    <dgm:pt modelId="{F1BD1404-C124-46EF-8C8C-B1C4808F969F}" type="pres">
      <dgm:prSet presAssocID="{529FCF8A-5F28-452C-9AD0-374EE77632F0}" presName="hierRoot4" presStyleCnt="0"/>
      <dgm:spPr/>
    </dgm:pt>
    <dgm:pt modelId="{F2F76AA6-F319-43E9-9080-FA31C9F090F2}" type="pres">
      <dgm:prSet presAssocID="{529FCF8A-5F28-452C-9AD0-374EE77632F0}" presName="composite4" presStyleCnt="0"/>
      <dgm:spPr/>
    </dgm:pt>
    <dgm:pt modelId="{9EB9F988-94FC-4ECA-BA89-3A2846EBC0AD}" type="pres">
      <dgm:prSet presAssocID="{529FCF8A-5F28-452C-9AD0-374EE77632F0}" presName="background4" presStyleLbl="node4" presStyleIdx="9" presStyleCnt="12"/>
      <dgm:spPr/>
    </dgm:pt>
    <dgm:pt modelId="{C46C4397-A845-47DC-A1A6-F29030EE293A}" type="pres">
      <dgm:prSet presAssocID="{529FCF8A-5F28-452C-9AD0-374EE77632F0}" presName="text4" presStyleLbl="fgAcc4" presStyleIdx="9" presStyleCnt="12">
        <dgm:presLayoutVars>
          <dgm:chPref val="3"/>
        </dgm:presLayoutVars>
      </dgm:prSet>
      <dgm:spPr/>
    </dgm:pt>
    <dgm:pt modelId="{073F2CEF-B63D-4149-8E52-7D0A1773815B}" type="pres">
      <dgm:prSet presAssocID="{529FCF8A-5F28-452C-9AD0-374EE77632F0}" presName="hierChild5" presStyleCnt="0"/>
      <dgm:spPr/>
    </dgm:pt>
    <dgm:pt modelId="{6B65D62B-C6A5-4650-956C-A6131389EC7B}" type="pres">
      <dgm:prSet presAssocID="{C0CC61C6-170F-433E-AC1A-64C98998D556}" presName="Name23" presStyleLbl="parChTrans1D4" presStyleIdx="10" presStyleCnt="12"/>
      <dgm:spPr/>
    </dgm:pt>
    <dgm:pt modelId="{23C492E4-1D8C-41F4-8FBE-6377B9109C2D}" type="pres">
      <dgm:prSet presAssocID="{7DED26C4-E157-4694-BBCF-7EBB12B8DAA3}" presName="hierRoot4" presStyleCnt="0"/>
      <dgm:spPr/>
    </dgm:pt>
    <dgm:pt modelId="{77F87FD7-B481-4E4F-B249-709B70ED4C91}" type="pres">
      <dgm:prSet presAssocID="{7DED26C4-E157-4694-BBCF-7EBB12B8DAA3}" presName="composite4" presStyleCnt="0"/>
      <dgm:spPr/>
    </dgm:pt>
    <dgm:pt modelId="{C0EA27FC-7923-4403-8456-F1AC2A7EED5B}" type="pres">
      <dgm:prSet presAssocID="{7DED26C4-E157-4694-BBCF-7EBB12B8DAA3}" presName="background4" presStyleLbl="node4" presStyleIdx="10" presStyleCnt="12"/>
      <dgm:spPr/>
    </dgm:pt>
    <dgm:pt modelId="{FCE00D6F-4C64-4F2D-988A-1528D3D2C7C9}" type="pres">
      <dgm:prSet presAssocID="{7DED26C4-E157-4694-BBCF-7EBB12B8DAA3}" presName="text4" presStyleLbl="fgAcc4" presStyleIdx="10" presStyleCnt="12">
        <dgm:presLayoutVars>
          <dgm:chPref val="3"/>
        </dgm:presLayoutVars>
      </dgm:prSet>
      <dgm:spPr/>
    </dgm:pt>
    <dgm:pt modelId="{0BAC4FED-6B5F-4692-9DA0-A3C3A812BC2D}" type="pres">
      <dgm:prSet presAssocID="{7DED26C4-E157-4694-BBCF-7EBB12B8DAA3}" presName="hierChild5" presStyleCnt="0"/>
      <dgm:spPr/>
    </dgm:pt>
    <dgm:pt modelId="{F97ADB2F-19B0-446A-9653-448FA138BD00}" type="pres">
      <dgm:prSet presAssocID="{EAFA2EDA-4F5A-436C-8BE6-40ECD5FDC0E1}" presName="Name23" presStyleLbl="parChTrans1D4" presStyleIdx="11" presStyleCnt="12"/>
      <dgm:spPr/>
    </dgm:pt>
    <dgm:pt modelId="{EA00B22C-C1AA-41DA-B6C7-A43513730C25}" type="pres">
      <dgm:prSet presAssocID="{847E265C-1907-40F7-9949-3DF5D3B3034D}" presName="hierRoot4" presStyleCnt="0"/>
      <dgm:spPr/>
    </dgm:pt>
    <dgm:pt modelId="{23867DCE-0484-4F41-8A12-65335405DC74}" type="pres">
      <dgm:prSet presAssocID="{847E265C-1907-40F7-9949-3DF5D3B3034D}" presName="composite4" presStyleCnt="0"/>
      <dgm:spPr/>
    </dgm:pt>
    <dgm:pt modelId="{1A7D1072-9B42-443C-8F8A-2D0AA58DDA6C}" type="pres">
      <dgm:prSet presAssocID="{847E265C-1907-40F7-9949-3DF5D3B3034D}" presName="background4" presStyleLbl="node4" presStyleIdx="11" presStyleCnt="12"/>
      <dgm:spPr/>
    </dgm:pt>
    <dgm:pt modelId="{E1ADB02C-93C1-44F8-A825-25BE330476FF}" type="pres">
      <dgm:prSet presAssocID="{847E265C-1907-40F7-9949-3DF5D3B3034D}" presName="text4" presStyleLbl="fgAcc4" presStyleIdx="11" presStyleCnt="12">
        <dgm:presLayoutVars>
          <dgm:chPref val="3"/>
        </dgm:presLayoutVars>
      </dgm:prSet>
      <dgm:spPr/>
    </dgm:pt>
    <dgm:pt modelId="{411118AE-B6F9-4823-87CC-F55DABF93F2D}" type="pres">
      <dgm:prSet presAssocID="{847E265C-1907-40F7-9949-3DF5D3B3034D}" presName="hierChild5" presStyleCnt="0"/>
      <dgm:spPr/>
    </dgm:pt>
  </dgm:ptLst>
  <dgm:cxnLst>
    <dgm:cxn modelId="{AA2A0001-1D1A-477E-807E-66822DBB256F}" srcId="{3F354E73-39BD-45E3-B17D-EA372815933D}" destId="{7DED26C4-E157-4694-BBCF-7EBB12B8DAA3}" srcOrd="3" destOrd="0" parTransId="{C0CC61C6-170F-433E-AC1A-64C98998D556}" sibTransId="{C7EA92D4-00C5-4A94-A0A1-31BDE8C0FE0D}"/>
    <dgm:cxn modelId="{182EFC01-0091-484E-9C48-AE3CDE53952E}" srcId="{3F354E73-39BD-45E3-B17D-EA372815933D}" destId="{40A9B8AE-46C9-4388-BD77-05B80AB71546}" srcOrd="2" destOrd="0" parTransId="{C76A4980-5F12-4099-B786-B61E43F83BA0}" sibTransId="{265DCC55-1445-4EEA-B246-F616973EDE62}"/>
    <dgm:cxn modelId="{BD3F7A0D-CB3D-4556-B8F4-E020718B8187}" type="presOf" srcId="{3F354E73-39BD-45E3-B17D-EA372815933D}" destId="{CA7A4348-2423-4F5B-BD4A-98890B46F4F9}" srcOrd="0" destOrd="0" presId="urn:microsoft.com/office/officeart/2005/8/layout/hierarchy1"/>
    <dgm:cxn modelId="{F5B24C13-2D11-4E9E-ABAF-B7195F508FA1}" type="presOf" srcId="{6988A76B-41AA-4842-BEA8-E5ADC5D224BE}" destId="{AEDA8908-2C52-486B-9206-C5E3C4133EDD}" srcOrd="0" destOrd="0" presId="urn:microsoft.com/office/officeart/2005/8/layout/hierarchy1"/>
    <dgm:cxn modelId="{F3D0ED14-07A3-4127-A94A-8DCD3C22FDB0}" type="presOf" srcId="{3022AE02-92EE-4E42-9594-07467CAF7528}" destId="{1B03C9B1-49CB-469E-AB0E-1A865E4FCB29}" srcOrd="0" destOrd="0" presId="urn:microsoft.com/office/officeart/2005/8/layout/hierarchy1"/>
    <dgm:cxn modelId="{B3722D1D-F8B2-413D-B131-A972392C4DB7}" type="presOf" srcId="{2D842498-6CDC-4E30-AD4D-E2553FAD0203}" destId="{24D274FA-A712-41B4-BE15-2179A6067CCC}" srcOrd="0" destOrd="0" presId="urn:microsoft.com/office/officeart/2005/8/layout/hierarchy1"/>
    <dgm:cxn modelId="{B4D79A1F-7A61-4AEA-9890-9AC8B2C864BA}" type="presOf" srcId="{03F0B474-63A3-4855-A351-2E8BF0B827FB}" destId="{56AFBAF1-48B3-4228-B86A-0F06074DDF38}" srcOrd="0" destOrd="0" presId="urn:microsoft.com/office/officeart/2005/8/layout/hierarchy1"/>
    <dgm:cxn modelId="{34414C21-3441-4427-A2F9-53B7DF619331}" type="presOf" srcId="{EDEBDA89-C3BC-4BFA-B80F-D020A4FB800C}" destId="{6C770F7C-0B13-4C86-97DE-D9D744473DCA}" srcOrd="0" destOrd="0" presId="urn:microsoft.com/office/officeart/2005/8/layout/hierarchy1"/>
    <dgm:cxn modelId="{54501429-7482-4F25-9F83-56D2F96F869C}" type="presOf" srcId="{78F168A7-E8BA-46B0-B5B9-9591C1A8E4FF}" destId="{351D3849-768D-4426-9CC5-8FA781A1A90E}" srcOrd="0" destOrd="0" presId="urn:microsoft.com/office/officeart/2005/8/layout/hierarchy1"/>
    <dgm:cxn modelId="{FC391A2B-5E41-441A-BE8C-FC2D89FF1141}" srcId="{6986B8EC-1F18-4F5F-8032-EAA4EB428828}" destId="{3022AE02-92EE-4E42-9594-07467CAF7528}" srcOrd="0" destOrd="0" parTransId="{D659D714-1756-4443-A83A-403C4E04DCD0}" sibTransId="{17C0A53C-991A-474A-A8EB-D27A5381CF79}"/>
    <dgm:cxn modelId="{E5F5813F-7702-480F-A816-49AB0AB1CB23}" srcId="{8B519C3E-D04F-480F-ACFB-B89AF210D1C5}" destId="{C0FD0E67-08AE-4D4F-B014-A4EA8F953864}" srcOrd="0" destOrd="0" parTransId="{2B1F1D9A-41BC-40AF-8FB5-14FD52392352}" sibTransId="{5909CF44-4AFF-4B05-BAC3-9EA1A9DC3A53}"/>
    <dgm:cxn modelId="{5F7DA95C-29CD-48B7-8824-30D760B3A5C8}" type="presOf" srcId="{7DED26C4-E157-4694-BBCF-7EBB12B8DAA3}" destId="{FCE00D6F-4C64-4F2D-988A-1528D3D2C7C9}" srcOrd="0" destOrd="0" presId="urn:microsoft.com/office/officeart/2005/8/layout/hierarchy1"/>
    <dgm:cxn modelId="{17329662-8A9A-4267-BB58-5A337341A495}" type="presOf" srcId="{2B1F1D9A-41BC-40AF-8FB5-14FD52392352}" destId="{C1F1CB75-DFD6-4A2B-A70F-A3B9D2BC5B22}" srcOrd="0" destOrd="0" presId="urn:microsoft.com/office/officeart/2005/8/layout/hierarchy1"/>
    <dgm:cxn modelId="{EEC19B62-1A8E-4539-8638-9418B0A92042}" type="presOf" srcId="{6BFC6891-C064-4621-9016-35C7457DAEA2}" destId="{0044532B-A3B8-4174-B047-FA00F88F36F2}" srcOrd="0" destOrd="0" presId="urn:microsoft.com/office/officeart/2005/8/layout/hierarchy1"/>
    <dgm:cxn modelId="{7AD3E363-0ECD-43D7-9CA0-BD71FBAA4A51}" type="presOf" srcId="{2C9F1AD2-38CC-4DF6-AC52-38520A123D4A}" destId="{ACE38B6C-229F-4972-A17B-C4F14F491FA3}" srcOrd="0" destOrd="0" presId="urn:microsoft.com/office/officeart/2005/8/layout/hierarchy1"/>
    <dgm:cxn modelId="{95057364-79B7-4DE9-BBF1-44D21C9DCC04}" type="presOf" srcId="{D659D714-1756-4443-A83A-403C4E04DCD0}" destId="{9C0C0457-084D-49CF-B6EF-38C5FB29B191}" srcOrd="0" destOrd="0" presId="urn:microsoft.com/office/officeart/2005/8/layout/hierarchy1"/>
    <dgm:cxn modelId="{99F3CD6A-9F12-4AA2-8953-25F6C7790ACA}" type="presOf" srcId="{65A5E260-8817-4CAB-A62A-436848E87CC5}" destId="{C8E4365A-548A-434C-874B-4AF039F2A945}" srcOrd="0" destOrd="0" presId="urn:microsoft.com/office/officeart/2005/8/layout/hierarchy1"/>
    <dgm:cxn modelId="{59E3E94B-9EC4-4C28-9BDE-E1704B951EBD}" type="presOf" srcId="{8378AB6E-5C4A-4B41-8662-1663D26295C7}" destId="{548DDD3D-5E62-4F8C-B49C-5E78217D6758}" srcOrd="0" destOrd="0" presId="urn:microsoft.com/office/officeart/2005/8/layout/hierarchy1"/>
    <dgm:cxn modelId="{152A156D-2F49-418D-A025-BCA3F54132F3}" type="presOf" srcId="{40A9B8AE-46C9-4388-BD77-05B80AB71546}" destId="{2A81A792-47AF-4C39-BEFF-93E2780EC998}" srcOrd="0" destOrd="0" presId="urn:microsoft.com/office/officeart/2005/8/layout/hierarchy1"/>
    <dgm:cxn modelId="{F6558D4D-5421-4379-85E7-7170EC5FCAE9}" srcId="{3022AE02-92EE-4E42-9594-07467CAF7528}" destId="{78F168A7-E8BA-46B0-B5B9-9591C1A8E4FF}" srcOrd="0" destOrd="0" parTransId="{6BFC6891-C064-4621-9016-35C7457DAEA2}" sibTransId="{E145153D-9711-412E-B225-DFF5D9E87AE2}"/>
    <dgm:cxn modelId="{D8E9444F-21D8-4840-B8E2-76968E5E2D95}" type="presOf" srcId="{DBA10A1E-E9C0-441C-9773-78D07547FE30}" destId="{7DCCF7DF-1820-4608-B94D-1A0C9EBA6FFC}" srcOrd="0" destOrd="0" presId="urn:microsoft.com/office/officeart/2005/8/layout/hierarchy1"/>
    <dgm:cxn modelId="{3FF83453-127B-4937-AC83-935337D81780}" type="presOf" srcId="{5F5FDC17-2A03-458E-86D8-E00A215D3FBC}" destId="{605C2678-AF7B-4B23-88D1-CD171441DFD9}" srcOrd="0" destOrd="0" presId="urn:microsoft.com/office/officeart/2005/8/layout/hierarchy1"/>
    <dgm:cxn modelId="{1C519677-813D-4254-85EA-A75E263ABC76}" type="presOf" srcId="{C0CC61C6-170F-433E-AC1A-64C98998D556}" destId="{6B65D62B-C6A5-4650-956C-A6131389EC7B}" srcOrd="0" destOrd="0" presId="urn:microsoft.com/office/officeart/2005/8/layout/hierarchy1"/>
    <dgm:cxn modelId="{DB4B2D58-1507-425D-AB00-CBF2105CE606}" srcId="{2D842498-6CDC-4E30-AD4D-E2553FAD0203}" destId="{7FD91AE9-B26D-4A23-AA37-6342CDB1F0DD}" srcOrd="0" destOrd="0" parTransId="{06CE2E6C-A88A-4AC3-ACB4-5A497C38DEBE}" sibTransId="{CD1D4139-FF1A-4C33-BCAC-BCABEA23409D}"/>
    <dgm:cxn modelId="{EC47EE7D-F169-42E4-9F20-4020ED0363DD}" type="presOf" srcId="{C76A4980-5F12-4099-B786-B61E43F83BA0}" destId="{A1C58F3A-3B32-4F8C-AB57-5C3F49F5B323}" srcOrd="0" destOrd="0" presId="urn:microsoft.com/office/officeart/2005/8/layout/hierarchy1"/>
    <dgm:cxn modelId="{F31D977E-477F-47BD-BC56-6971B7AADE79}" type="presOf" srcId="{C0FD0E67-08AE-4D4F-B014-A4EA8F953864}" destId="{28FA26A7-FDA7-4746-8348-3BC815F01A60}" srcOrd="0" destOrd="0" presId="urn:microsoft.com/office/officeart/2005/8/layout/hierarchy1"/>
    <dgm:cxn modelId="{B13D7780-10E0-487F-9BCA-EFA7B496ADFB}" type="presOf" srcId="{CE5A6CA1-6E84-4B27-80A5-CA40C787968F}" destId="{6A42F698-AF2B-4C44-8A61-5EFBE488B701}" srcOrd="0" destOrd="0" presId="urn:microsoft.com/office/officeart/2005/8/layout/hierarchy1"/>
    <dgm:cxn modelId="{F0B32982-0126-4356-A8F2-AFCB1ADCF9E3}" srcId="{A58BBF05-2246-4E50-9D2C-F1CD387BDFA5}" destId="{6986B8EC-1F18-4F5F-8032-EAA4EB428828}" srcOrd="1" destOrd="0" parTransId="{7D8BDE9A-3E5B-45F6-9F28-14EB899D71C8}" sibTransId="{5CB62BA0-3146-4281-9FCD-F0305461D281}"/>
    <dgm:cxn modelId="{02D25584-E512-4AAB-93CB-1FDB45024369}" srcId="{65A5E260-8817-4CAB-A62A-436848E87CC5}" destId="{A58BBF05-2246-4E50-9D2C-F1CD387BDFA5}" srcOrd="0" destOrd="0" parTransId="{7E0C1C2B-55B5-4F3A-8C20-1F300AE3D9E7}" sibTransId="{050268EC-4D0E-48A3-8B5D-3FD70BE7EA67}"/>
    <dgm:cxn modelId="{9BC1D189-0FD2-4088-9BA8-D6FFA130B8FD}" type="presOf" srcId="{0F71DB3D-6D35-4D8F-BE4F-656C6E30620B}" destId="{39749752-876B-40D5-B056-0E7EC5BAB8EA}" srcOrd="0" destOrd="0" presId="urn:microsoft.com/office/officeart/2005/8/layout/hierarchy1"/>
    <dgm:cxn modelId="{9832D68B-BE8E-4485-8BC1-D32FCB7DDDEF}" type="presOf" srcId="{A58BBF05-2246-4E50-9D2C-F1CD387BDFA5}" destId="{9E587387-F717-4187-947F-423CE548F61A}" srcOrd="0" destOrd="0" presId="urn:microsoft.com/office/officeart/2005/8/layout/hierarchy1"/>
    <dgm:cxn modelId="{ED253993-DB82-4626-8DE5-44A51BD514EB}" type="presOf" srcId="{E83FC794-46AA-4D1B-9C46-1FC0748D698F}" destId="{E7FA385A-7326-4C94-B264-4AEAF80F355A}" srcOrd="0" destOrd="0" presId="urn:microsoft.com/office/officeart/2005/8/layout/hierarchy1"/>
    <dgm:cxn modelId="{84AC4C93-0DD8-4EA9-853C-BA3E9AFB0ED7}" type="presOf" srcId="{7FD91AE9-B26D-4A23-AA37-6342CDB1F0DD}" destId="{1D5D9357-CCA1-492D-AAFE-B0C284D0F290}" srcOrd="0" destOrd="0" presId="urn:microsoft.com/office/officeart/2005/8/layout/hierarchy1"/>
    <dgm:cxn modelId="{3F476895-56A6-4A14-B1D5-784A8BFAA1B0}" srcId="{3F354E73-39BD-45E3-B17D-EA372815933D}" destId="{8B519C3E-D04F-480F-ACFB-B89AF210D1C5}" srcOrd="0" destOrd="0" parTransId="{E83FC794-46AA-4D1B-9C46-1FC0748D698F}" sibTransId="{F4E6D7AD-B647-40CB-9691-24C15E25DDFA}"/>
    <dgm:cxn modelId="{A246CDA6-EE2B-4982-AD9E-6444E879B224}" srcId="{8B519C3E-D04F-480F-ACFB-B89AF210D1C5}" destId="{324DAD68-78B3-41A1-B6F3-EE5AE2ABA8ED}" srcOrd="1" destOrd="0" parTransId="{6988A76B-41AA-4842-BEA8-E5ADC5D224BE}" sibTransId="{995FF572-4929-43B7-8B79-24B72A6E3005}"/>
    <dgm:cxn modelId="{713B51AB-6C85-4A14-A7FB-3165519F1A16}" type="presOf" srcId="{2E24FFEA-C77F-47E0-B4ED-CC2CB8AAE147}" destId="{E4A2984E-0CA0-4F8C-A98F-7DAE1BA8C262}" srcOrd="0" destOrd="0" presId="urn:microsoft.com/office/officeart/2005/8/layout/hierarchy1"/>
    <dgm:cxn modelId="{19B650AC-8662-432C-B84F-A79E78720817}" srcId="{EDEBDA89-C3BC-4BFA-B80F-D020A4FB800C}" destId="{CE5A6CA1-6E84-4B27-80A5-CA40C787968F}" srcOrd="0" destOrd="0" parTransId="{2C9F1AD2-38CC-4DF6-AC52-38520A123D4A}" sibTransId="{BE317467-7C6D-4EB4-981C-F644CD08DDA6}"/>
    <dgm:cxn modelId="{8B0745AF-C04D-4378-87C6-92649AE5BA62}" srcId="{324DAD68-78B3-41A1-B6F3-EE5AE2ABA8ED}" destId="{DBA10A1E-E9C0-441C-9773-78D07547FE30}" srcOrd="0" destOrd="0" parTransId="{03F0B474-63A3-4855-A351-2E8BF0B827FB}" sibTransId="{119F3E3B-8589-4834-9B2C-40C4D6793D63}"/>
    <dgm:cxn modelId="{FCC60BB3-B4FF-46C1-A10E-0AED1D69A79E}" type="presOf" srcId="{68D2B44C-BFBB-4BB7-B186-FACFEA3BCD36}" destId="{A0EA7561-4FC5-4DBE-86DE-F6BF359C6F74}" srcOrd="0" destOrd="0" presId="urn:microsoft.com/office/officeart/2005/8/layout/hierarchy1"/>
    <dgm:cxn modelId="{7A7AD4B3-001A-43E4-AFE2-6EEDEDFE61FC}" type="presOf" srcId="{847E265C-1907-40F7-9949-3DF5D3B3034D}" destId="{E1ADB02C-93C1-44F8-A825-25BE330476FF}" srcOrd="0" destOrd="0" presId="urn:microsoft.com/office/officeart/2005/8/layout/hierarchy1"/>
    <dgm:cxn modelId="{151E9FD0-3363-459D-A09C-19548BF65BB8}" srcId="{40A9B8AE-46C9-4388-BD77-05B80AB71546}" destId="{529FCF8A-5F28-452C-9AD0-374EE77632F0}" srcOrd="0" destOrd="0" parTransId="{65C59BDA-8089-435F-8E8C-0772D7ABEEE9}" sibTransId="{2A73ECB4-1DC5-4F4E-AA73-FA46B80B7362}"/>
    <dgm:cxn modelId="{290C2DD2-08E5-4E6F-B66B-557522B9BB9C}" srcId="{7DED26C4-E157-4694-BBCF-7EBB12B8DAA3}" destId="{847E265C-1907-40F7-9949-3DF5D3B3034D}" srcOrd="0" destOrd="0" parTransId="{EAFA2EDA-4F5A-436C-8BE6-40ECD5FDC0E1}" sibTransId="{8ABE86AD-C5F7-4E8B-83AB-D02EE04BF8E2}"/>
    <dgm:cxn modelId="{863AB4D4-E7BC-4F26-B5DA-653C1FBA16A5}" type="presOf" srcId="{06CE2E6C-A88A-4AC3-ACB4-5A497C38DEBE}" destId="{1EE17961-B6DC-4B07-8B90-E03726AED780}" srcOrd="0" destOrd="0" presId="urn:microsoft.com/office/officeart/2005/8/layout/hierarchy1"/>
    <dgm:cxn modelId="{959099D6-A314-45C6-8B3D-109B374074FF}" type="presOf" srcId="{7D8BDE9A-3E5B-45F6-9F28-14EB899D71C8}" destId="{7DA6CCD7-B4EA-441B-9132-1886F365D371}" srcOrd="0" destOrd="0" presId="urn:microsoft.com/office/officeart/2005/8/layout/hierarchy1"/>
    <dgm:cxn modelId="{2EC985D9-5C04-48B9-BAD2-7895F516394E}" srcId="{6986B8EC-1F18-4F5F-8032-EAA4EB428828}" destId="{3F354E73-39BD-45E3-B17D-EA372815933D}" srcOrd="1" destOrd="0" parTransId="{5F5FDC17-2A03-458E-86D8-E00A215D3FBC}" sibTransId="{2A3BD44A-327C-4F3F-AB80-CF0918AFA74B}"/>
    <dgm:cxn modelId="{099D2ADB-48A9-464A-8A10-E1DE8739503C}" srcId="{C0FD0E67-08AE-4D4F-B014-A4EA8F953864}" destId="{68D2B44C-BFBB-4BB7-B186-FACFEA3BCD36}" srcOrd="0" destOrd="0" parTransId="{8378AB6E-5C4A-4B41-8662-1663D26295C7}" sibTransId="{D63F4665-4D27-48EE-9850-13FFB3623BC4}"/>
    <dgm:cxn modelId="{9255D1DD-F535-4A4A-B0E7-E502AA43BC26}" srcId="{3F354E73-39BD-45E3-B17D-EA372815933D}" destId="{2D842498-6CDC-4E30-AD4D-E2553FAD0203}" srcOrd="1" destOrd="0" parTransId="{0F71DB3D-6D35-4D8F-BE4F-656C6E30620B}" sibTransId="{8EDEF152-D6EC-4E01-9837-087451E0FD66}"/>
    <dgm:cxn modelId="{414EABE2-9705-40E5-9B17-4A33DDA17A5A}" type="presOf" srcId="{529FCF8A-5F28-452C-9AD0-374EE77632F0}" destId="{C46C4397-A845-47DC-A1A6-F29030EE293A}" srcOrd="0" destOrd="0" presId="urn:microsoft.com/office/officeart/2005/8/layout/hierarchy1"/>
    <dgm:cxn modelId="{51A8F1EB-0947-495C-A17C-9D0D0319ED05}" type="presOf" srcId="{8B519C3E-D04F-480F-ACFB-B89AF210D1C5}" destId="{108AB6F6-3590-43ED-A2D7-D0E0395E7882}" srcOrd="0" destOrd="0" presId="urn:microsoft.com/office/officeart/2005/8/layout/hierarchy1"/>
    <dgm:cxn modelId="{5D0A2DED-0E77-46BC-8C5C-311540EF1028}" type="presOf" srcId="{6986B8EC-1F18-4F5F-8032-EAA4EB428828}" destId="{5363B48D-15A4-4B54-BBD0-1AD927D584AF}" srcOrd="0" destOrd="0" presId="urn:microsoft.com/office/officeart/2005/8/layout/hierarchy1"/>
    <dgm:cxn modelId="{063212F2-3020-4997-8C5E-69E319D67254}" type="presOf" srcId="{EAFA2EDA-4F5A-436C-8BE6-40ECD5FDC0E1}" destId="{F97ADB2F-19B0-446A-9653-448FA138BD00}" srcOrd="0" destOrd="0" presId="urn:microsoft.com/office/officeart/2005/8/layout/hierarchy1"/>
    <dgm:cxn modelId="{5DA0E6F3-4451-44C2-AA87-4EC94F5EF1B9}" type="presOf" srcId="{65C59BDA-8089-435F-8E8C-0772D7ABEEE9}" destId="{EB8714F8-8C35-4E19-B6F6-72601E9608F6}" srcOrd="0" destOrd="0" presId="urn:microsoft.com/office/officeart/2005/8/layout/hierarchy1"/>
    <dgm:cxn modelId="{8568E5F8-B3BA-4B59-919A-607F55FB532D}" srcId="{A58BBF05-2246-4E50-9D2C-F1CD387BDFA5}" destId="{EDEBDA89-C3BC-4BFA-B80F-D020A4FB800C}" srcOrd="0" destOrd="0" parTransId="{2E24FFEA-C77F-47E0-B4ED-CC2CB8AAE147}" sibTransId="{74EF6E60-F982-4FC0-BBE6-6B19AA5BE366}"/>
    <dgm:cxn modelId="{664540FF-4B3F-46EC-B231-414B128ADA4E}" type="presOf" srcId="{324DAD68-78B3-41A1-B6F3-EE5AE2ABA8ED}" destId="{E50E0DB5-739F-48C2-8F93-CF1610C6431F}" srcOrd="0" destOrd="0" presId="urn:microsoft.com/office/officeart/2005/8/layout/hierarchy1"/>
    <dgm:cxn modelId="{62A6EA0E-1344-4F24-9835-B7A81BA0F0C7}" type="presParOf" srcId="{C8E4365A-548A-434C-874B-4AF039F2A945}" destId="{F692FAE3-3AE5-4E5E-87D1-9A233A61B2B6}" srcOrd="0" destOrd="0" presId="urn:microsoft.com/office/officeart/2005/8/layout/hierarchy1"/>
    <dgm:cxn modelId="{F71A5C28-DE24-49C4-A081-A15C59A3AC0A}" type="presParOf" srcId="{F692FAE3-3AE5-4E5E-87D1-9A233A61B2B6}" destId="{6E84D4C4-D391-4F1E-A004-7AD072FD9A47}" srcOrd="0" destOrd="0" presId="urn:microsoft.com/office/officeart/2005/8/layout/hierarchy1"/>
    <dgm:cxn modelId="{B3DB88D6-0A95-4D8A-B330-211816384800}" type="presParOf" srcId="{6E84D4C4-D391-4F1E-A004-7AD072FD9A47}" destId="{AB75213A-E108-4C6C-939F-A9F45ACC74A8}" srcOrd="0" destOrd="0" presId="urn:microsoft.com/office/officeart/2005/8/layout/hierarchy1"/>
    <dgm:cxn modelId="{6EA8A370-8F5B-4797-870F-F2A661A1DA13}" type="presParOf" srcId="{6E84D4C4-D391-4F1E-A004-7AD072FD9A47}" destId="{9E587387-F717-4187-947F-423CE548F61A}" srcOrd="1" destOrd="0" presId="urn:microsoft.com/office/officeart/2005/8/layout/hierarchy1"/>
    <dgm:cxn modelId="{7BA3828D-3D3D-40D2-AC78-DDB4EB13383A}" type="presParOf" srcId="{F692FAE3-3AE5-4E5E-87D1-9A233A61B2B6}" destId="{5ABF3BCA-8C10-44B6-9EFC-CE6934E8D3DF}" srcOrd="1" destOrd="0" presId="urn:microsoft.com/office/officeart/2005/8/layout/hierarchy1"/>
    <dgm:cxn modelId="{E852B384-4A5D-490B-8D1B-D87DCA6D93CB}" type="presParOf" srcId="{5ABF3BCA-8C10-44B6-9EFC-CE6934E8D3DF}" destId="{E4A2984E-0CA0-4F8C-A98F-7DAE1BA8C262}" srcOrd="0" destOrd="0" presId="urn:microsoft.com/office/officeart/2005/8/layout/hierarchy1"/>
    <dgm:cxn modelId="{CAE9E677-A4A8-4169-8F25-6C9ECE6473C3}" type="presParOf" srcId="{5ABF3BCA-8C10-44B6-9EFC-CE6934E8D3DF}" destId="{3511D11A-F8D0-4EBC-BC73-4499DEFF34FE}" srcOrd="1" destOrd="0" presId="urn:microsoft.com/office/officeart/2005/8/layout/hierarchy1"/>
    <dgm:cxn modelId="{DEE8F8D0-49A8-435E-B27F-9685ACFC4FAE}" type="presParOf" srcId="{3511D11A-F8D0-4EBC-BC73-4499DEFF34FE}" destId="{1451C74D-317C-4AF8-94D9-30E05CF5791D}" srcOrd="0" destOrd="0" presId="urn:microsoft.com/office/officeart/2005/8/layout/hierarchy1"/>
    <dgm:cxn modelId="{FFF8884B-3F86-4942-AD06-D596CD0266AD}" type="presParOf" srcId="{1451C74D-317C-4AF8-94D9-30E05CF5791D}" destId="{CF62AFA4-B7AA-44B5-9169-C1733233CE3F}" srcOrd="0" destOrd="0" presId="urn:microsoft.com/office/officeart/2005/8/layout/hierarchy1"/>
    <dgm:cxn modelId="{DBAFA11E-944A-4629-9B79-30B74F9F9495}" type="presParOf" srcId="{1451C74D-317C-4AF8-94D9-30E05CF5791D}" destId="{6C770F7C-0B13-4C86-97DE-D9D744473DCA}" srcOrd="1" destOrd="0" presId="urn:microsoft.com/office/officeart/2005/8/layout/hierarchy1"/>
    <dgm:cxn modelId="{EED123A4-428B-461B-B118-43EDA5A2B288}" type="presParOf" srcId="{3511D11A-F8D0-4EBC-BC73-4499DEFF34FE}" destId="{9862378B-6D34-4288-B623-CD40419CA519}" srcOrd="1" destOrd="0" presId="urn:microsoft.com/office/officeart/2005/8/layout/hierarchy1"/>
    <dgm:cxn modelId="{B37FDF97-15F5-4980-8690-DCAE0CCFAEC5}" type="presParOf" srcId="{9862378B-6D34-4288-B623-CD40419CA519}" destId="{ACE38B6C-229F-4972-A17B-C4F14F491FA3}" srcOrd="0" destOrd="0" presId="urn:microsoft.com/office/officeart/2005/8/layout/hierarchy1"/>
    <dgm:cxn modelId="{C4CF5CA8-AADF-4A4B-816C-CA5C03DABE55}" type="presParOf" srcId="{9862378B-6D34-4288-B623-CD40419CA519}" destId="{DA43F0D0-5748-4939-A00C-14FDBCD7394B}" srcOrd="1" destOrd="0" presId="urn:microsoft.com/office/officeart/2005/8/layout/hierarchy1"/>
    <dgm:cxn modelId="{ECF89EBC-8F23-45E2-9207-3F997503C585}" type="presParOf" srcId="{DA43F0D0-5748-4939-A00C-14FDBCD7394B}" destId="{C1A413F6-FAC5-474D-A16B-A14C49533DC9}" srcOrd="0" destOrd="0" presId="urn:microsoft.com/office/officeart/2005/8/layout/hierarchy1"/>
    <dgm:cxn modelId="{1C2FD788-0D3E-4D19-A853-019940971F24}" type="presParOf" srcId="{C1A413F6-FAC5-474D-A16B-A14C49533DC9}" destId="{73060944-39A1-459D-85AE-4F6CD7E40FC9}" srcOrd="0" destOrd="0" presId="urn:microsoft.com/office/officeart/2005/8/layout/hierarchy1"/>
    <dgm:cxn modelId="{FF9C94D2-0106-454A-9711-596BF16DD26C}" type="presParOf" srcId="{C1A413F6-FAC5-474D-A16B-A14C49533DC9}" destId="{6A42F698-AF2B-4C44-8A61-5EFBE488B701}" srcOrd="1" destOrd="0" presId="urn:microsoft.com/office/officeart/2005/8/layout/hierarchy1"/>
    <dgm:cxn modelId="{0A258A3A-C19A-47DA-A26A-5587F35F9FB1}" type="presParOf" srcId="{DA43F0D0-5748-4939-A00C-14FDBCD7394B}" destId="{B6ACBC7A-6E3C-42A0-A23F-2D9E79185185}" srcOrd="1" destOrd="0" presId="urn:microsoft.com/office/officeart/2005/8/layout/hierarchy1"/>
    <dgm:cxn modelId="{49D2AAD6-A224-4A43-9067-32FAB24C0F4F}" type="presParOf" srcId="{5ABF3BCA-8C10-44B6-9EFC-CE6934E8D3DF}" destId="{7DA6CCD7-B4EA-441B-9132-1886F365D371}" srcOrd="2" destOrd="0" presId="urn:microsoft.com/office/officeart/2005/8/layout/hierarchy1"/>
    <dgm:cxn modelId="{3A696896-9B79-4F2F-949D-7ABBA1CA6F5B}" type="presParOf" srcId="{5ABF3BCA-8C10-44B6-9EFC-CE6934E8D3DF}" destId="{BBB33A80-5607-43B2-815F-BC1421E3695E}" srcOrd="3" destOrd="0" presId="urn:microsoft.com/office/officeart/2005/8/layout/hierarchy1"/>
    <dgm:cxn modelId="{C7D487B0-778D-4673-B7A6-EE3BC426EACC}" type="presParOf" srcId="{BBB33A80-5607-43B2-815F-BC1421E3695E}" destId="{51446702-0BF7-4FD6-A561-E5718A94831F}" srcOrd="0" destOrd="0" presId="urn:microsoft.com/office/officeart/2005/8/layout/hierarchy1"/>
    <dgm:cxn modelId="{4A74C6B5-8A5D-4E0A-998E-9666D2306605}" type="presParOf" srcId="{51446702-0BF7-4FD6-A561-E5718A94831F}" destId="{FACF693D-5FAD-4614-A3F5-30698EEFC4DD}" srcOrd="0" destOrd="0" presId="urn:microsoft.com/office/officeart/2005/8/layout/hierarchy1"/>
    <dgm:cxn modelId="{D1BAE495-06EC-4FB2-AB29-E25CB8C8BE78}" type="presParOf" srcId="{51446702-0BF7-4FD6-A561-E5718A94831F}" destId="{5363B48D-15A4-4B54-BBD0-1AD927D584AF}" srcOrd="1" destOrd="0" presId="urn:microsoft.com/office/officeart/2005/8/layout/hierarchy1"/>
    <dgm:cxn modelId="{140EAE28-B2C1-44CF-93EA-E142A06F09C9}" type="presParOf" srcId="{BBB33A80-5607-43B2-815F-BC1421E3695E}" destId="{18094BCB-21CC-43CB-B271-CF66C1568C38}" srcOrd="1" destOrd="0" presId="urn:microsoft.com/office/officeart/2005/8/layout/hierarchy1"/>
    <dgm:cxn modelId="{DD462758-6525-4B79-BCC9-07283B6C223C}" type="presParOf" srcId="{18094BCB-21CC-43CB-B271-CF66C1568C38}" destId="{9C0C0457-084D-49CF-B6EF-38C5FB29B191}" srcOrd="0" destOrd="0" presId="urn:microsoft.com/office/officeart/2005/8/layout/hierarchy1"/>
    <dgm:cxn modelId="{55F1FDDD-42AB-43A6-BB34-87CD3E7E1828}" type="presParOf" srcId="{18094BCB-21CC-43CB-B271-CF66C1568C38}" destId="{97CBF883-C08F-468C-97D0-EE60DB596756}" srcOrd="1" destOrd="0" presId="urn:microsoft.com/office/officeart/2005/8/layout/hierarchy1"/>
    <dgm:cxn modelId="{A5297F01-78BC-43C3-AE62-F3003D7F4131}" type="presParOf" srcId="{97CBF883-C08F-468C-97D0-EE60DB596756}" destId="{E7E86D73-3E50-497E-99D9-1331970E1BB0}" srcOrd="0" destOrd="0" presId="urn:microsoft.com/office/officeart/2005/8/layout/hierarchy1"/>
    <dgm:cxn modelId="{C5532C7E-4857-4967-B225-AB4C15E0BE27}" type="presParOf" srcId="{E7E86D73-3E50-497E-99D9-1331970E1BB0}" destId="{45F0FD56-3966-42B0-8F3B-CFD7F00D765D}" srcOrd="0" destOrd="0" presId="urn:microsoft.com/office/officeart/2005/8/layout/hierarchy1"/>
    <dgm:cxn modelId="{77201BD6-BF3F-4C3D-B41D-0532D874C306}" type="presParOf" srcId="{E7E86D73-3E50-497E-99D9-1331970E1BB0}" destId="{1B03C9B1-49CB-469E-AB0E-1A865E4FCB29}" srcOrd="1" destOrd="0" presId="urn:microsoft.com/office/officeart/2005/8/layout/hierarchy1"/>
    <dgm:cxn modelId="{B34685A2-E540-431F-B2F1-B6AFAC2FD05A}" type="presParOf" srcId="{97CBF883-C08F-468C-97D0-EE60DB596756}" destId="{63D5F15E-6E9F-4C85-B00B-166A2CD2D5E0}" srcOrd="1" destOrd="0" presId="urn:microsoft.com/office/officeart/2005/8/layout/hierarchy1"/>
    <dgm:cxn modelId="{C704DAD3-B9C8-4B77-A11F-0EB8B6CBB538}" type="presParOf" srcId="{63D5F15E-6E9F-4C85-B00B-166A2CD2D5E0}" destId="{0044532B-A3B8-4174-B047-FA00F88F36F2}" srcOrd="0" destOrd="0" presId="urn:microsoft.com/office/officeart/2005/8/layout/hierarchy1"/>
    <dgm:cxn modelId="{A230929A-5109-4C17-A8CF-3889E68E3C07}" type="presParOf" srcId="{63D5F15E-6E9F-4C85-B00B-166A2CD2D5E0}" destId="{9519F462-6424-4B0E-9820-09574CB5D1F5}" srcOrd="1" destOrd="0" presId="urn:microsoft.com/office/officeart/2005/8/layout/hierarchy1"/>
    <dgm:cxn modelId="{7F038206-385C-4C7A-9AC8-EABED587122D}" type="presParOf" srcId="{9519F462-6424-4B0E-9820-09574CB5D1F5}" destId="{1B62079C-A0AB-46F0-8DDB-D6ED8293B37A}" srcOrd="0" destOrd="0" presId="urn:microsoft.com/office/officeart/2005/8/layout/hierarchy1"/>
    <dgm:cxn modelId="{44EB0B6E-07E9-4A3C-B92D-30B4EAA09555}" type="presParOf" srcId="{1B62079C-A0AB-46F0-8DDB-D6ED8293B37A}" destId="{80CB65C3-4435-4030-8DE8-9C00033A18FE}" srcOrd="0" destOrd="0" presId="urn:microsoft.com/office/officeart/2005/8/layout/hierarchy1"/>
    <dgm:cxn modelId="{DD8FAB1B-2A1C-49D8-9048-EC10E65569C2}" type="presParOf" srcId="{1B62079C-A0AB-46F0-8DDB-D6ED8293B37A}" destId="{351D3849-768D-4426-9CC5-8FA781A1A90E}" srcOrd="1" destOrd="0" presId="urn:microsoft.com/office/officeart/2005/8/layout/hierarchy1"/>
    <dgm:cxn modelId="{D115FC5A-02E9-47FC-8DA8-E21B2E3B8781}" type="presParOf" srcId="{9519F462-6424-4B0E-9820-09574CB5D1F5}" destId="{AC6AC2CF-20C6-4AB2-9040-50A42FC52717}" srcOrd="1" destOrd="0" presId="urn:microsoft.com/office/officeart/2005/8/layout/hierarchy1"/>
    <dgm:cxn modelId="{D20B9CFA-0CDC-4294-96ED-FDBAB5A09E4B}" type="presParOf" srcId="{18094BCB-21CC-43CB-B271-CF66C1568C38}" destId="{605C2678-AF7B-4B23-88D1-CD171441DFD9}" srcOrd="2" destOrd="0" presId="urn:microsoft.com/office/officeart/2005/8/layout/hierarchy1"/>
    <dgm:cxn modelId="{35AC183E-C0CD-4A9D-A26E-2E6D0D7B7070}" type="presParOf" srcId="{18094BCB-21CC-43CB-B271-CF66C1568C38}" destId="{EE50D7C1-8F84-415D-BDD4-82F633A86BAC}" srcOrd="3" destOrd="0" presId="urn:microsoft.com/office/officeart/2005/8/layout/hierarchy1"/>
    <dgm:cxn modelId="{F18CC43C-AAF5-4C8C-BAF1-1363C48B893C}" type="presParOf" srcId="{EE50D7C1-8F84-415D-BDD4-82F633A86BAC}" destId="{AEAB5533-4B44-444E-9481-151811A4CDDD}" srcOrd="0" destOrd="0" presId="urn:microsoft.com/office/officeart/2005/8/layout/hierarchy1"/>
    <dgm:cxn modelId="{C3E49887-AE3F-45DB-9795-CC36A69EFF1B}" type="presParOf" srcId="{AEAB5533-4B44-444E-9481-151811A4CDDD}" destId="{C38D25AF-DFFC-4251-B7C9-93CF29D0F873}" srcOrd="0" destOrd="0" presId="urn:microsoft.com/office/officeart/2005/8/layout/hierarchy1"/>
    <dgm:cxn modelId="{F5B06C43-6F54-47FD-9632-FBACFEC80AA7}" type="presParOf" srcId="{AEAB5533-4B44-444E-9481-151811A4CDDD}" destId="{CA7A4348-2423-4F5B-BD4A-98890B46F4F9}" srcOrd="1" destOrd="0" presId="urn:microsoft.com/office/officeart/2005/8/layout/hierarchy1"/>
    <dgm:cxn modelId="{F7001134-D57B-4A58-9D24-9CCF30205A90}" type="presParOf" srcId="{EE50D7C1-8F84-415D-BDD4-82F633A86BAC}" destId="{DD0B1E63-68AF-4A32-A7A4-A8A16C121D9B}" srcOrd="1" destOrd="0" presId="urn:microsoft.com/office/officeart/2005/8/layout/hierarchy1"/>
    <dgm:cxn modelId="{713C3BB0-1099-46A9-971C-2674B60967B4}" type="presParOf" srcId="{DD0B1E63-68AF-4A32-A7A4-A8A16C121D9B}" destId="{E7FA385A-7326-4C94-B264-4AEAF80F355A}" srcOrd="0" destOrd="0" presId="urn:microsoft.com/office/officeart/2005/8/layout/hierarchy1"/>
    <dgm:cxn modelId="{03518936-DBD5-42D2-8F23-E3F8239A6F1C}" type="presParOf" srcId="{DD0B1E63-68AF-4A32-A7A4-A8A16C121D9B}" destId="{2C96B4C5-F354-4829-B12B-7E3918D8A7FE}" srcOrd="1" destOrd="0" presId="urn:microsoft.com/office/officeart/2005/8/layout/hierarchy1"/>
    <dgm:cxn modelId="{CBB270DC-D6D0-4393-A3F2-9A2093891C3E}" type="presParOf" srcId="{2C96B4C5-F354-4829-B12B-7E3918D8A7FE}" destId="{7372618C-D34B-4A5F-AA56-23259A23E596}" srcOrd="0" destOrd="0" presId="urn:microsoft.com/office/officeart/2005/8/layout/hierarchy1"/>
    <dgm:cxn modelId="{CB837506-D18B-4FC5-B7D1-1B240D9D3A70}" type="presParOf" srcId="{7372618C-D34B-4A5F-AA56-23259A23E596}" destId="{B3AD0819-B207-46FA-82AF-7B85009026A2}" srcOrd="0" destOrd="0" presId="urn:microsoft.com/office/officeart/2005/8/layout/hierarchy1"/>
    <dgm:cxn modelId="{326AA0BE-767A-4D41-9EAB-E6A703A5D8A5}" type="presParOf" srcId="{7372618C-D34B-4A5F-AA56-23259A23E596}" destId="{108AB6F6-3590-43ED-A2D7-D0E0395E7882}" srcOrd="1" destOrd="0" presId="urn:microsoft.com/office/officeart/2005/8/layout/hierarchy1"/>
    <dgm:cxn modelId="{6AAFFAE6-6407-4E10-9D22-169E3165CC9C}" type="presParOf" srcId="{2C96B4C5-F354-4829-B12B-7E3918D8A7FE}" destId="{4EAECA44-A772-4B54-8418-0A23BCB7EAE6}" srcOrd="1" destOrd="0" presId="urn:microsoft.com/office/officeart/2005/8/layout/hierarchy1"/>
    <dgm:cxn modelId="{5A624DFF-9C20-4A1A-A237-EB569722B54B}" type="presParOf" srcId="{4EAECA44-A772-4B54-8418-0A23BCB7EAE6}" destId="{C1F1CB75-DFD6-4A2B-A70F-A3B9D2BC5B22}" srcOrd="0" destOrd="0" presId="urn:microsoft.com/office/officeart/2005/8/layout/hierarchy1"/>
    <dgm:cxn modelId="{BABCDC07-547C-4B1E-8663-3251C884E0A4}" type="presParOf" srcId="{4EAECA44-A772-4B54-8418-0A23BCB7EAE6}" destId="{B4ECCCB1-49A4-4B66-B98D-F0BD7D27A744}" srcOrd="1" destOrd="0" presId="urn:microsoft.com/office/officeart/2005/8/layout/hierarchy1"/>
    <dgm:cxn modelId="{DF80EC88-4A65-417A-9B52-FCD6A02553D6}" type="presParOf" srcId="{B4ECCCB1-49A4-4B66-B98D-F0BD7D27A744}" destId="{60A9370A-0F27-4EF1-895F-F9642F4D33FD}" srcOrd="0" destOrd="0" presId="urn:microsoft.com/office/officeart/2005/8/layout/hierarchy1"/>
    <dgm:cxn modelId="{1D26DC43-C3DA-44E5-840B-D69CE72AD34D}" type="presParOf" srcId="{60A9370A-0F27-4EF1-895F-F9642F4D33FD}" destId="{EF9C5F50-AC9C-4E36-9AB9-2323474A9887}" srcOrd="0" destOrd="0" presId="urn:microsoft.com/office/officeart/2005/8/layout/hierarchy1"/>
    <dgm:cxn modelId="{63E9DE13-58B6-43F2-A0C5-EBDA4A1BDA46}" type="presParOf" srcId="{60A9370A-0F27-4EF1-895F-F9642F4D33FD}" destId="{28FA26A7-FDA7-4746-8348-3BC815F01A60}" srcOrd="1" destOrd="0" presId="urn:microsoft.com/office/officeart/2005/8/layout/hierarchy1"/>
    <dgm:cxn modelId="{9B11D791-1CE8-4842-B9C3-9782D9479F5C}" type="presParOf" srcId="{B4ECCCB1-49A4-4B66-B98D-F0BD7D27A744}" destId="{DBF564FE-9D3F-4A3B-B1B1-D4406DEB0582}" srcOrd="1" destOrd="0" presId="urn:microsoft.com/office/officeart/2005/8/layout/hierarchy1"/>
    <dgm:cxn modelId="{0731D380-DE05-4ED3-A063-C43B0EDACC39}" type="presParOf" srcId="{DBF564FE-9D3F-4A3B-B1B1-D4406DEB0582}" destId="{548DDD3D-5E62-4F8C-B49C-5E78217D6758}" srcOrd="0" destOrd="0" presId="urn:microsoft.com/office/officeart/2005/8/layout/hierarchy1"/>
    <dgm:cxn modelId="{0FA1A870-6A7D-41E8-ABFA-DC018796CB17}" type="presParOf" srcId="{DBF564FE-9D3F-4A3B-B1B1-D4406DEB0582}" destId="{3B1B6ABE-396B-4D46-96BF-D41A03A378C0}" srcOrd="1" destOrd="0" presId="urn:microsoft.com/office/officeart/2005/8/layout/hierarchy1"/>
    <dgm:cxn modelId="{74B37FE4-F0F0-4630-8A64-20B74F7F7770}" type="presParOf" srcId="{3B1B6ABE-396B-4D46-96BF-D41A03A378C0}" destId="{0192CC40-002C-42E3-A17B-70C6BE4CBD50}" srcOrd="0" destOrd="0" presId="urn:microsoft.com/office/officeart/2005/8/layout/hierarchy1"/>
    <dgm:cxn modelId="{98E1EC83-F1AF-448F-A382-A2511A812920}" type="presParOf" srcId="{0192CC40-002C-42E3-A17B-70C6BE4CBD50}" destId="{724E2CED-5A11-4C66-AC53-D4FD215F249D}" srcOrd="0" destOrd="0" presId="urn:microsoft.com/office/officeart/2005/8/layout/hierarchy1"/>
    <dgm:cxn modelId="{057010A7-EA65-497D-8AF9-21FFCA441C1B}" type="presParOf" srcId="{0192CC40-002C-42E3-A17B-70C6BE4CBD50}" destId="{A0EA7561-4FC5-4DBE-86DE-F6BF359C6F74}" srcOrd="1" destOrd="0" presId="urn:microsoft.com/office/officeart/2005/8/layout/hierarchy1"/>
    <dgm:cxn modelId="{9CA7F60A-037F-4D91-A6C1-99CACD710D4D}" type="presParOf" srcId="{3B1B6ABE-396B-4D46-96BF-D41A03A378C0}" destId="{29C33E19-7E2C-4B13-A58D-ACB0DB587339}" srcOrd="1" destOrd="0" presId="urn:microsoft.com/office/officeart/2005/8/layout/hierarchy1"/>
    <dgm:cxn modelId="{F231C033-BF99-4D19-94FC-9CDEC2818D74}" type="presParOf" srcId="{4EAECA44-A772-4B54-8418-0A23BCB7EAE6}" destId="{AEDA8908-2C52-486B-9206-C5E3C4133EDD}" srcOrd="2" destOrd="0" presId="urn:microsoft.com/office/officeart/2005/8/layout/hierarchy1"/>
    <dgm:cxn modelId="{E7B79B96-E198-41AA-B8F8-75C658B2AEB5}" type="presParOf" srcId="{4EAECA44-A772-4B54-8418-0A23BCB7EAE6}" destId="{381C2F1F-0A6C-4545-A168-8BA774D2C896}" srcOrd="3" destOrd="0" presId="urn:microsoft.com/office/officeart/2005/8/layout/hierarchy1"/>
    <dgm:cxn modelId="{637AEF54-B6FD-49C6-846C-679BD8F23215}" type="presParOf" srcId="{381C2F1F-0A6C-4545-A168-8BA774D2C896}" destId="{6AB473D4-E595-46EE-ACDD-F8EB586418EC}" srcOrd="0" destOrd="0" presId="urn:microsoft.com/office/officeart/2005/8/layout/hierarchy1"/>
    <dgm:cxn modelId="{D5829AB8-F2D7-4A11-97D5-78501BCC4D57}" type="presParOf" srcId="{6AB473D4-E595-46EE-ACDD-F8EB586418EC}" destId="{14CBF07F-A1B7-4030-A040-97BED9597517}" srcOrd="0" destOrd="0" presId="urn:microsoft.com/office/officeart/2005/8/layout/hierarchy1"/>
    <dgm:cxn modelId="{167DF217-00F3-4AFF-94E4-F72016CDD57B}" type="presParOf" srcId="{6AB473D4-E595-46EE-ACDD-F8EB586418EC}" destId="{E50E0DB5-739F-48C2-8F93-CF1610C6431F}" srcOrd="1" destOrd="0" presId="urn:microsoft.com/office/officeart/2005/8/layout/hierarchy1"/>
    <dgm:cxn modelId="{6F268097-C3C5-4283-B9BF-0DE68E146298}" type="presParOf" srcId="{381C2F1F-0A6C-4545-A168-8BA774D2C896}" destId="{5BFC3B92-8AFF-4893-88E2-5BECD1C2FCA4}" srcOrd="1" destOrd="0" presId="urn:microsoft.com/office/officeart/2005/8/layout/hierarchy1"/>
    <dgm:cxn modelId="{E9B63CAF-D5F6-48D2-8192-B96BC3C229A4}" type="presParOf" srcId="{5BFC3B92-8AFF-4893-88E2-5BECD1C2FCA4}" destId="{56AFBAF1-48B3-4228-B86A-0F06074DDF38}" srcOrd="0" destOrd="0" presId="urn:microsoft.com/office/officeart/2005/8/layout/hierarchy1"/>
    <dgm:cxn modelId="{92DD29D3-82F6-4E53-866C-05DECFC7EA1E}" type="presParOf" srcId="{5BFC3B92-8AFF-4893-88E2-5BECD1C2FCA4}" destId="{B50A43A1-1B61-4A95-9392-D925C21C1076}" srcOrd="1" destOrd="0" presId="urn:microsoft.com/office/officeart/2005/8/layout/hierarchy1"/>
    <dgm:cxn modelId="{AABC1571-BD6A-4A51-973B-03F9B1D6D5A1}" type="presParOf" srcId="{B50A43A1-1B61-4A95-9392-D925C21C1076}" destId="{B3B065B3-6334-42A3-849B-C1A4A1149B5F}" srcOrd="0" destOrd="0" presId="urn:microsoft.com/office/officeart/2005/8/layout/hierarchy1"/>
    <dgm:cxn modelId="{DDD57B7F-4FA5-4DB7-9FC2-65C1C895C736}" type="presParOf" srcId="{B3B065B3-6334-42A3-849B-C1A4A1149B5F}" destId="{10B3D6A7-203A-495E-B096-4473F9CC65A8}" srcOrd="0" destOrd="0" presId="urn:microsoft.com/office/officeart/2005/8/layout/hierarchy1"/>
    <dgm:cxn modelId="{9D2A1E67-57BC-4A0B-B76F-FB66C5B7EED1}" type="presParOf" srcId="{B3B065B3-6334-42A3-849B-C1A4A1149B5F}" destId="{7DCCF7DF-1820-4608-B94D-1A0C9EBA6FFC}" srcOrd="1" destOrd="0" presId="urn:microsoft.com/office/officeart/2005/8/layout/hierarchy1"/>
    <dgm:cxn modelId="{FA029FA7-1157-478F-B604-91DA00354E90}" type="presParOf" srcId="{B50A43A1-1B61-4A95-9392-D925C21C1076}" destId="{DABA4A6F-5FE2-45E4-9B92-5829ED6E73BC}" srcOrd="1" destOrd="0" presId="urn:microsoft.com/office/officeart/2005/8/layout/hierarchy1"/>
    <dgm:cxn modelId="{4736E87A-50CB-405D-9271-6A7E38A4506D}" type="presParOf" srcId="{DD0B1E63-68AF-4A32-A7A4-A8A16C121D9B}" destId="{39749752-876B-40D5-B056-0E7EC5BAB8EA}" srcOrd="2" destOrd="0" presId="urn:microsoft.com/office/officeart/2005/8/layout/hierarchy1"/>
    <dgm:cxn modelId="{FA8F341C-6C52-422F-A922-FCD8853050CC}" type="presParOf" srcId="{DD0B1E63-68AF-4A32-A7A4-A8A16C121D9B}" destId="{E06EB8E1-628E-4DFC-A474-2E610EDB8FC7}" srcOrd="3" destOrd="0" presId="urn:microsoft.com/office/officeart/2005/8/layout/hierarchy1"/>
    <dgm:cxn modelId="{48C4E485-C5F7-45BE-AB06-574BC7DF8E40}" type="presParOf" srcId="{E06EB8E1-628E-4DFC-A474-2E610EDB8FC7}" destId="{BB68461F-2FCD-47A8-AE6D-4E81FE33F135}" srcOrd="0" destOrd="0" presId="urn:microsoft.com/office/officeart/2005/8/layout/hierarchy1"/>
    <dgm:cxn modelId="{B55113EB-501D-4EDE-B78D-B5347085B01A}" type="presParOf" srcId="{BB68461F-2FCD-47A8-AE6D-4E81FE33F135}" destId="{2156055F-C1EA-4C99-B08C-BEDCE12E7635}" srcOrd="0" destOrd="0" presId="urn:microsoft.com/office/officeart/2005/8/layout/hierarchy1"/>
    <dgm:cxn modelId="{C35EA060-BBB4-4BAC-8168-664168C2C6F8}" type="presParOf" srcId="{BB68461F-2FCD-47A8-AE6D-4E81FE33F135}" destId="{24D274FA-A712-41B4-BE15-2179A6067CCC}" srcOrd="1" destOrd="0" presId="urn:microsoft.com/office/officeart/2005/8/layout/hierarchy1"/>
    <dgm:cxn modelId="{26832AA8-FB75-429D-9B75-B18806EDD993}" type="presParOf" srcId="{E06EB8E1-628E-4DFC-A474-2E610EDB8FC7}" destId="{7426CB69-5319-463B-9468-2BB772BE2F80}" srcOrd="1" destOrd="0" presId="urn:microsoft.com/office/officeart/2005/8/layout/hierarchy1"/>
    <dgm:cxn modelId="{95DFE526-35B7-446B-BFD2-7681C22DDB12}" type="presParOf" srcId="{7426CB69-5319-463B-9468-2BB772BE2F80}" destId="{1EE17961-B6DC-4B07-8B90-E03726AED780}" srcOrd="0" destOrd="0" presId="urn:microsoft.com/office/officeart/2005/8/layout/hierarchy1"/>
    <dgm:cxn modelId="{F45DEE6E-4E23-49BD-BB7D-A0233D2B1B24}" type="presParOf" srcId="{7426CB69-5319-463B-9468-2BB772BE2F80}" destId="{D19A7A48-4BA4-44C6-8956-D6BA92D633FD}" srcOrd="1" destOrd="0" presId="urn:microsoft.com/office/officeart/2005/8/layout/hierarchy1"/>
    <dgm:cxn modelId="{32731716-381E-4E27-BF01-AEB2C976BCAF}" type="presParOf" srcId="{D19A7A48-4BA4-44C6-8956-D6BA92D633FD}" destId="{4FAB3755-AC7D-4606-8028-79900B8A2BEC}" srcOrd="0" destOrd="0" presId="urn:microsoft.com/office/officeart/2005/8/layout/hierarchy1"/>
    <dgm:cxn modelId="{837871D6-4BD9-4AA9-BC92-8CEE7BA3E186}" type="presParOf" srcId="{4FAB3755-AC7D-4606-8028-79900B8A2BEC}" destId="{0464E3B1-BECA-4196-869D-1B6D2B89923B}" srcOrd="0" destOrd="0" presId="urn:microsoft.com/office/officeart/2005/8/layout/hierarchy1"/>
    <dgm:cxn modelId="{912A1CB3-7F22-4B7B-8470-1BB276F3F32C}" type="presParOf" srcId="{4FAB3755-AC7D-4606-8028-79900B8A2BEC}" destId="{1D5D9357-CCA1-492D-AAFE-B0C284D0F290}" srcOrd="1" destOrd="0" presId="urn:microsoft.com/office/officeart/2005/8/layout/hierarchy1"/>
    <dgm:cxn modelId="{34BA3C11-86EC-474D-A227-44ADD8D63B39}" type="presParOf" srcId="{D19A7A48-4BA4-44C6-8956-D6BA92D633FD}" destId="{AECE1B33-4BD2-4557-AAAD-5CD5954DF4CC}" srcOrd="1" destOrd="0" presId="urn:microsoft.com/office/officeart/2005/8/layout/hierarchy1"/>
    <dgm:cxn modelId="{5C89613B-AB6C-4A8C-B9C9-401514D5E7C5}" type="presParOf" srcId="{DD0B1E63-68AF-4A32-A7A4-A8A16C121D9B}" destId="{A1C58F3A-3B32-4F8C-AB57-5C3F49F5B323}" srcOrd="4" destOrd="0" presId="urn:microsoft.com/office/officeart/2005/8/layout/hierarchy1"/>
    <dgm:cxn modelId="{75ABF8C0-A2C1-401A-98AE-DD567C062489}" type="presParOf" srcId="{DD0B1E63-68AF-4A32-A7A4-A8A16C121D9B}" destId="{8E1F635A-B62B-4DAF-8F4A-ABFF19004B86}" srcOrd="5" destOrd="0" presId="urn:microsoft.com/office/officeart/2005/8/layout/hierarchy1"/>
    <dgm:cxn modelId="{B65BF4A5-5CF5-4912-B815-83DCA28316F7}" type="presParOf" srcId="{8E1F635A-B62B-4DAF-8F4A-ABFF19004B86}" destId="{D398F0AA-813C-4A0A-864E-B392D3BBB902}" srcOrd="0" destOrd="0" presId="urn:microsoft.com/office/officeart/2005/8/layout/hierarchy1"/>
    <dgm:cxn modelId="{1E6B7129-2509-47D0-AF84-06B66923ED6A}" type="presParOf" srcId="{D398F0AA-813C-4A0A-864E-B392D3BBB902}" destId="{41761577-CA2F-4F76-8219-F3CFE4E1A7F0}" srcOrd="0" destOrd="0" presId="urn:microsoft.com/office/officeart/2005/8/layout/hierarchy1"/>
    <dgm:cxn modelId="{3B9FABD0-4FA0-423D-9454-9B2E13E90347}" type="presParOf" srcId="{D398F0AA-813C-4A0A-864E-B392D3BBB902}" destId="{2A81A792-47AF-4C39-BEFF-93E2780EC998}" srcOrd="1" destOrd="0" presId="urn:microsoft.com/office/officeart/2005/8/layout/hierarchy1"/>
    <dgm:cxn modelId="{9EEBE28B-1314-4F9A-BECC-3021EA916EA0}" type="presParOf" srcId="{8E1F635A-B62B-4DAF-8F4A-ABFF19004B86}" destId="{FB094EA9-4DF6-4D3F-9E0C-16A30AC1C602}" srcOrd="1" destOrd="0" presId="urn:microsoft.com/office/officeart/2005/8/layout/hierarchy1"/>
    <dgm:cxn modelId="{AA1A389C-0413-4214-BF1E-9DABB009A955}" type="presParOf" srcId="{FB094EA9-4DF6-4D3F-9E0C-16A30AC1C602}" destId="{EB8714F8-8C35-4E19-B6F6-72601E9608F6}" srcOrd="0" destOrd="0" presId="urn:microsoft.com/office/officeart/2005/8/layout/hierarchy1"/>
    <dgm:cxn modelId="{A2781600-68E7-4F3A-A829-FE477D1FD490}" type="presParOf" srcId="{FB094EA9-4DF6-4D3F-9E0C-16A30AC1C602}" destId="{F1BD1404-C124-46EF-8C8C-B1C4808F969F}" srcOrd="1" destOrd="0" presId="urn:microsoft.com/office/officeart/2005/8/layout/hierarchy1"/>
    <dgm:cxn modelId="{68D9D9CF-B737-4CFB-82C8-A66B7345959E}" type="presParOf" srcId="{F1BD1404-C124-46EF-8C8C-B1C4808F969F}" destId="{F2F76AA6-F319-43E9-9080-FA31C9F090F2}" srcOrd="0" destOrd="0" presId="urn:microsoft.com/office/officeart/2005/8/layout/hierarchy1"/>
    <dgm:cxn modelId="{CD10DE56-4440-4268-98D8-CDE2AA576A77}" type="presParOf" srcId="{F2F76AA6-F319-43E9-9080-FA31C9F090F2}" destId="{9EB9F988-94FC-4ECA-BA89-3A2846EBC0AD}" srcOrd="0" destOrd="0" presId="urn:microsoft.com/office/officeart/2005/8/layout/hierarchy1"/>
    <dgm:cxn modelId="{B3C4C165-814B-40B5-A7BD-8E5EA2E3886F}" type="presParOf" srcId="{F2F76AA6-F319-43E9-9080-FA31C9F090F2}" destId="{C46C4397-A845-47DC-A1A6-F29030EE293A}" srcOrd="1" destOrd="0" presId="urn:microsoft.com/office/officeart/2005/8/layout/hierarchy1"/>
    <dgm:cxn modelId="{E5522CCC-72A3-48A2-B96E-A437C6F5589F}" type="presParOf" srcId="{F1BD1404-C124-46EF-8C8C-B1C4808F969F}" destId="{073F2CEF-B63D-4149-8E52-7D0A1773815B}" srcOrd="1" destOrd="0" presId="urn:microsoft.com/office/officeart/2005/8/layout/hierarchy1"/>
    <dgm:cxn modelId="{B3E015F6-DC36-4332-831E-C156D0DF28E8}" type="presParOf" srcId="{DD0B1E63-68AF-4A32-A7A4-A8A16C121D9B}" destId="{6B65D62B-C6A5-4650-956C-A6131389EC7B}" srcOrd="6" destOrd="0" presId="urn:microsoft.com/office/officeart/2005/8/layout/hierarchy1"/>
    <dgm:cxn modelId="{F26011FE-FF90-45B6-9F65-721EF75AB1B1}" type="presParOf" srcId="{DD0B1E63-68AF-4A32-A7A4-A8A16C121D9B}" destId="{23C492E4-1D8C-41F4-8FBE-6377B9109C2D}" srcOrd="7" destOrd="0" presId="urn:microsoft.com/office/officeart/2005/8/layout/hierarchy1"/>
    <dgm:cxn modelId="{2D0B0449-2002-4C35-8F96-7DC6D82B6B47}" type="presParOf" srcId="{23C492E4-1D8C-41F4-8FBE-6377B9109C2D}" destId="{77F87FD7-B481-4E4F-B249-709B70ED4C91}" srcOrd="0" destOrd="0" presId="urn:microsoft.com/office/officeart/2005/8/layout/hierarchy1"/>
    <dgm:cxn modelId="{47391BC3-2ECF-4476-95CF-1921DBD75900}" type="presParOf" srcId="{77F87FD7-B481-4E4F-B249-709B70ED4C91}" destId="{C0EA27FC-7923-4403-8456-F1AC2A7EED5B}" srcOrd="0" destOrd="0" presId="urn:microsoft.com/office/officeart/2005/8/layout/hierarchy1"/>
    <dgm:cxn modelId="{0E284AB4-9CB0-45D3-9C1A-5DECEE5D4F4E}" type="presParOf" srcId="{77F87FD7-B481-4E4F-B249-709B70ED4C91}" destId="{FCE00D6F-4C64-4F2D-988A-1528D3D2C7C9}" srcOrd="1" destOrd="0" presId="urn:microsoft.com/office/officeart/2005/8/layout/hierarchy1"/>
    <dgm:cxn modelId="{655653D8-1920-48BF-B1D0-BB7D48957B0D}" type="presParOf" srcId="{23C492E4-1D8C-41F4-8FBE-6377B9109C2D}" destId="{0BAC4FED-6B5F-4692-9DA0-A3C3A812BC2D}" srcOrd="1" destOrd="0" presId="urn:microsoft.com/office/officeart/2005/8/layout/hierarchy1"/>
    <dgm:cxn modelId="{F84536D6-1093-4527-8A93-BF9ADF4588A2}" type="presParOf" srcId="{0BAC4FED-6B5F-4692-9DA0-A3C3A812BC2D}" destId="{F97ADB2F-19B0-446A-9653-448FA138BD00}" srcOrd="0" destOrd="0" presId="urn:microsoft.com/office/officeart/2005/8/layout/hierarchy1"/>
    <dgm:cxn modelId="{D72EC4B4-62EC-45C0-BCA8-7093F568FAD0}" type="presParOf" srcId="{0BAC4FED-6B5F-4692-9DA0-A3C3A812BC2D}" destId="{EA00B22C-C1AA-41DA-B6C7-A43513730C25}" srcOrd="1" destOrd="0" presId="urn:microsoft.com/office/officeart/2005/8/layout/hierarchy1"/>
    <dgm:cxn modelId="{2C07B48B-9D3C-462F-AAFC-8530AB8D45C7}" type="presParOf" srcId="{EA00B22C-C1AA-41DA-B6C7-A43513730C25}" destId="{23867DCE-0484-4F41-8A12-65335405DC74}" srcOrd="0" destOrd="0" presId="urn:microsoft.com/office/officeart/2005/8/layout/hierarchy1"/>
    <dgm:cxn modelId="{E5AFCD5E-3A5F-41A3-9C74-349B11B65BEC}" type="presParOf" srcId="{23867DCE-0484-4F41-8A12-65335405DC74}" destId="{1A7D1072-9B42-443C-8F8A-2D0AA58DDA6C}" srcOrd="0" destOrd="0" presId="urn:microsoft.com/office/officeart/2005/8/layout/hierarchy1"/>
    <dgm:cxn modelId="{9734346D-2D8A-42F3-BD02-1BBD18707DC7}" type="presParOf" srcId="{23867DCE-0484-4F41-8A12-65335405DC74}" destId="{E1ADB02C-93C1-44F8-A825-25BE330476FF}" srcOrd="1" destOrd="0" presId="urn:microsoft.com/office/officeart/2005/8/layout/hierarchy1"/>
    <dgm:cxn modelId="{5FF482B9-734A-467F-BF57-4B28BF522F51}" type="presParOf" srcId="{EA00B22C-C1AA-41DA-B6C7-A43513730C25}" destId="{411118AE-B6F9-4823-87CC-F55DABF93F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5E260-8817-4CAB-A62A-436848E87C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8BBF05-2246-4E50-9D2C-F1CD387BDFA5}">
      <dgm:prSet phldrT="[文本]"/>
      <dgm:spPr/>
      <dgm:t>
        <a:bodyPr/>
        <a:lstStyle/>
        <a:p>
          <a:r>
            <a:rPr lang="en-US" altLang="zh-CN" b="1"/>
            <a:t>html</a:t>
          </a:r>
          <a:endParaRPr lang="zh-CN" altLang="en-US" b="1"/>
        </a:p>
      </dgm:t>
    </dgm:pt>
    <dgm:pt modelId="{7E0C1C2B-55B5-4F3A-8C20-1F300AE3D9E7}" type="par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050268EC-4D0E-48A3-8B5D-3FD70BE7EA67}" type="sib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EDEBDA89-C3BC-4BFA-B80F-D020A4FB800C}">
      <dgm:prSet phldrT="[文本]"/>
      <dgm:spPr/>
      <dgm:t>
        <a:bodyPr/>
        <a:lstStyle/>
        <a:p>
          <a:r>
            <a:rPr lang="en-US" altLang="zh-CN" b="1"/>
            <a:t>head</a:t>
          </a:r>
          <a:endParaRPr lang="zh-CN" altLang="en-US" b="1"/>
        </a:p>
      </dgm:t>
    </dgm:pt>
    <dgm:pt modelId="{2E24FFEA-C77F-47E0-B4ED-CC2CB8AAE147}" type="par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74EF6E60-F982-4FC0-BBE6-6B19AA5BE366}" type="sib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CE5A6CA1-6E84-4B27-80A5-CA40C787968F}">
      <dgm:prSet phldrT="[文本]"/>
      <dgm:spPr/>
      <dgm:t>
        <a:bodyPr/>
        <a:lstStyle/>
        <a:p>
          <a:r>
            <a:rPr lang="en-US" altLang="zh-CN" b="1"/>
            <a:t>……</a:t>
          </a:r>
          <a:endParaRPr lang="zh-CN" altLang="en-US" b="1"/>
        </a:p>
      </dgm:t>
    </dgm:pt>
    <dgm:pt modelId="{2C9F1AD2-38CC-4DF6-AC52-38520A123D4A}" type="par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BE317467-7C6D-4EB4-981C-F644CD08DDA6}" type="sib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6986B8EC-1F18-4F5F-8032-EAA4EB428828}">
      <dgm:prSet phldrT="[文本]"/>
      <dgm:spPr/>
      <dgm:t>
        <a:bodyPr/>
        <a:lstStyle/>
        <a:p>
          <a:r>
            <a:rPr lang="en-US" altLang="zh-CN" b="1"/>
            <a:t>body</a:t>
          </a:r>
          <a:endParaRPr lang="zh-CN" altLang="en-US" b="1"/>
        </a:p>
      </dgm:t>
    </dgm:pt>
    <dgm:pt modelId="{7D8BDE9A-3E5B-45F6-9F28-14EB899D71C8}" type="par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5CB62BA0-3146-4281-9FCD-F0305461D281}" type="sib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3F354E73-39BD-45E3-B17D-EA372815933D}">
      <dgm:prSet phldrT="[文本]"/>
      <dgm:spPr/>
      <dgm:t>
        <a:bodyPr/>
        <a:lstStyle/>
        <a:p>
          <a:r>
            <a:rPr lang="en-US" altLang="zh-CN" b="1"/>
            <a:t>table</a:t>
          </a:r>
        </a:p>
      </dgm:t>
    </dgm:pt>
    <dgm:pt modelId="{5F5FDC17-2A03-458E-86D8-E00A215D3FBC}" type="parTrans" cxnId="{2EC985D9-5C04-48B9-BAD2-7895F516394E}">
      <dgm:prSet/>
      <dgm:spPr/>
      <dgm:t>
        <a:bodyPr/>
        <a:lstStyle/>
        <a:p>
          <a:endParaRPr lang="zh-CN" altLang="en-US" b="1"/>
        </a:p>
      </dgm:t>
    </dgm:pt>
    <dgm:pt modelId="{2A3BD44A-327C-4F3F-AB80-CF0918AFA74B}" type="sibTrans" cxnId="{2EC985D9-5C04-48B9-BAD2-7895F516394E}">
      <dgm:prSet/>
      <dgm:spPr/>
      <dgm:t>
        <a:bodyPr/>
        <a:lstStyle/>
        <a:p>
          <a:endParaRPr lang="zh-CN" altLang="en-US" b="1"/>
        </a:p>
      </dgm:t>
    </dgm:pt>
    <dgm:pt modelId="{3022AE02-92EE-4E42-9594-07467CAF7528}">
      <dgm:prSet/>
      <dgm:spPr/>
      <dgm:t>
        <a:bodyPr/>
        <a:lstStyle/>
        <a:p>
          <a:r>
            <a:rPr lang="en-US" altLang="zh-CN"/>
            <a:t>h1</a:t>
          </a:r>
          <a:endParaRPr lang="zh-CN" altLang="en-US"/>
        </a:p>
      </dgm:t>
    </dgm:pt>
    <dgm:pt modelId="{D659D714-1756-4443-A83A-403C4E04DCD0}" type="par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17C0A53C-991A-474A-A8EB-D27A5381CF79}" type="sib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78F168A7-E8BA-46B0-B5B9-9591C1A8E4FF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6BFC6891-C064-4621-9016-35C7457DAEA2}" type="parTrans" cxnId="{F6558D4D-5421-4379-85E7-7170EC5FCAE9}">
      <dgm:prSet/>
      <dgm:spPr/>
      <dgm:t>
        <a:bodyPr/>
        <a:lstStyle/>
        <a:p>
          <a:endParaRPr lang="zh-CN" altLang="en-US"/>
        </a:p>
      </dgm:t>
    </dgm:pt>
    <dgm:pt modelId="{E145153D-9711-412E-B225-DFF5D9E87AE2}" type="sibTrans" cxnId="{F6558D4D-5421-4379-85E7-7170EC5FCAE9}">
      <dgm:prSet/>
      <dgm:spPr/>
      <dgm:t>
        <a:bodyPr/>
        <a:lstStyle/>
        <a:p>
          <a:endParaRPr lang="zh-CN" altLang="en-US"/>
        </a:p>
      </dgm:t>
    </dgm:pt>
    <dgm:pt modelId="{8B519C3E-D04F-480F-ACFB-B89AF210D1C5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E83FC794-46AA-4D1B-9C46-1FC0748D698F}" type="parTrans" cxnId="{3F476895-56A6-4A14-B1D5-784A8BFAA1B0}">
      <dgm:prSet/>
      <dgm:spPr/>
      <dgm:t>
        <a:bodyPr/>
        <a:lstStyle/>
        <a:p>
          <a:endParaRPr lang="zh-CN" altLang="en-US"/>
        </a:p>
      </dgm:t>
    </dgm:pt>
    <dgm:pt modelId="{F4E6D7AD-B647-40CB-9691-24C15E25DDFA}" type="sibTrans" cxnId="{3F476895-56A6-4A14-B1D5-784A8BFAA1B0}">
      <dgm:prSet/>
      <dgm:spPr/>
      <dgm:t>
        <a:bodyPr/>
        <a:lstStyle/>
        <a:p>
          <a:endParaRPr lang="zh-CN" altLang="en-US"/>
        </a:p>
      </dgm:t>
    </dgm:pt>
    <dgm:pt modelId="{2D842498-6CDC-4E30-AD4D-E2553FAD0203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0F71DB3D-6D35-4D8F-BE4F-656C6E30620B}" type="parTrans" cxnId="{9255D1DD-F535-4A4A-B0E7-E502AA43BC26}">
      <dgm:prSet/>
      <dgm:spPr/>
      <dgm:t>
        <a:bodyPr/>
        <a:lstStyle/>
        <a:p>
          <a:endParaRPr lang="zh-CN" altLang="en-US"/>
        </a:p>
      </dgm:t>
    </dgm:pt>
    <dgm:pt modelId="{8EDEF152-D6EC-4E01-9837-087451E0FD66}" type="sibTrans" cxnId="{9255D1DD-F535-4A4A-B0E7-E502AA43BC26}">
      <dgm:prSet/>
      <dgm:spPr/>
      <dgm:t>
        <a:bodyPr/>
        <a:lstStyle/>
        <a:p>
          <a:endParaRPr lang="zh-CN" altLang="en-US"/>
        </a:p>
      </dgm:t>
    </dgm:pt>
    <dgm:pt modelId="{40A9B8AE-46C9-4388-BD77-05B80AB71546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C76A4980-5F12-4099-B786-B61E43F83BA0}" type="parTrans" cxnId="{182EFC01-0091-484E-9C48-AE3CDE53952E}">
      <dgm:prSet/>
      <dgm:spPr/>
      <dgm:t>
        <a:bodyPr/>
        <a:lstStyle/>
        <a:p>
          <a:endParaRPr lang="zh-CN" altLang="en-US"/>
        </a:p>
      </dgm:t>
    </dgm:pt>
    <dgm:pt modelId="{265DCC55-1445-4EEA-B246-F616973EDE62}" type="sibTrans" cxnId="{182EFC01-0091-484E-9C48-AE3CDE53952E}">
      <dgm:prSet/>
      <dgm:spPr/>
      <dgm:t>
        <a:bodyPr/>
        <a:lstStyle/>
        <a:p>
          <a:endParaRPr lang="zh-CN" altLang="en-US"/>
        </a:p>
      </dgm:t>
    </dgm:pt>
    <dgm:pt modelId="{7DED26C4-E157-4694-BBCF-7EBB12B8DAA3}">
      <dgm:prSet/>
      <dgm:spPr/>
      <dgm:t>
        <a:bodyPr/>
        <a:lstStyle/>
        <a:p>
          <a:r>
            <a:rPr lang="en-US" altLang="zh-CN" err="1"/>
            <a:t>tr</a:t>
          </a:r>
          <a:endParaRPr lang="zh-CN" altLang="en-US"/>
        </a:p>
      </dgm:t>
    </dgm:pt>
    <dgm:pt modelId="{C0CC61C6-170F-433E-AC1A-64C98998D556}" type="parTrans" cxnId="{AA2A0001-1D1A-477E-807E-66822DBB256F}">
      <dgm:prSet/>
      <dgm:spPr/>
      <dgm:t>
        <a:bodyPr/>
        <a:lstStyle/>
        <a:p>
          <a:endParaRPr lang="zh-CN" altLang="en-US"/>
        </a:p>
      </dgm:t>
    </dgm:pt>
    <dgm:pt modelId="{C7EA92D4-00C5-4A94-A0A1-31BDE8C0FE0D}" type="sibTrans" cxnId="{AA2A0001-1D1A-477E-807E-66822DBB256F}">
      <dgm:prSet/>
      <dgm:spPr/>
      <dgm:t>
        <a:bodyPr/>
        <a:lstStyle/>
        <a:p>
          <a:endParaRPr lang="zh-CN" altLang="en-US"/>
        </a:p>
      </dgm:t>
    </dgm:pt>
    <dgm:pt modelId="{C0FD0E67-08AE-4D4F-B014-A4EA8F953864}">
      <dgm:prSet/>
      <dgm:spPr/>
      <dgm:t>
        <a:bodyPr/>
        <a:lstStyle/>
        <a:p>
          <a:r>
            <a:rPr lang="en-US" altLang="zh-CN"/>
            <a:t>td</a:t>
          </a:r>
          <a:endParaRPr lang="zh-CN" altLang="en-US"/>
        </a:p>
      </dgm:t>
    </dgm:pt>
    <dgm:pt modelId="{2B1F1D9A-41BC-40AF-8FB5-14FD52392352}" type="parTrans" cxnId="{E5F5813F-7702-480F-A816-49AB0AB1CB23}">
      <dgm:prSet/>
      <dgm:spPr/>
      <dgm:t>
        <a:bodyPr/>
        <a:lstStyle/>
        <a:p>
          <a:endParaRPr lang="zh-CN" altLang="en-US"/>
        </a:p>
      </dgm:t>
    </dgm:pt>
    <dgm:pt modelId="{5909CF44-4AFF-4B05-BAC3-9EA1A9DC3A53}" type="sibTrans" cxnId="{E5F5813F-7702-480F-A816-49AB0AB1CB23}">
      <dgm:prSet/>
      <dgm:spPr/>
      <dgm:t>
        <a:bodyPr/>
        <a:lstStyle/>
        <a:p>
          <a:endParaRPr lang="zh-CN" altLang="en-US"/>
        </a:p>
      </dgm:t>
    </dgm:pt>
    <dgm:pt modelId="{324DAD68-78B3-41A1-B6F3-EE5AE2ABA8ED}">
      <dgm:prSet/>
      <dgm:spPr/>
      <dgm:t>
        <a:bodyPr/>
        <a:lstStyle/>
        <a:p>
          <a:r>
            <a:rPr lang="en-US" altLang="zh-CN"/>
            <a:t>td</a:t>
          </a:r>
          <a:endParaRPr lang="zh-CN" altLang="en-US"/>
        </a:p>
      </dgm:t>
    </dgm:pt>
    <dgm:pt modelId="{6988A76B-41AA-4842-BEA8-E5ADC5D224BE}" type="parTrans" cxnId="{A246CDA6-EE2B-4982-AD9E-6444E879B224}">
      <dgm:prSet/>
      <dgm:spPr/>
      <dgm:t>
        <a:bodyPr/>
        <a:lstStyle/>
        <a:p>
          <a:endParaRPr lang="zh-CN" altLang="en-US"/>
        </a:p>
      </dgm:t>
    </dgm:pt>
    <dgm:pt modelId="{995FF572-4929-43B7-8B79-24B72A6E3005}" type="sibTrans" cxnId="{A246CDA6-EE2B-4982-AD9E-6444E879B224}">
      <dgm:prSet/>
      <dgm:spPr/>
      <dgm:t>
        <a:bodyPr/>
        <a:lstStyle/>
        <a:p>
          <a:endParaRPr lang="zh-CN" altLang="en-US"/>
        </a:p>
      </dgm:t>
    </dgm:pt>
    <dgm:pt modelId="{7FD91AE9-B26D-4A23-AA37-6342CDB1F0DD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06CE2E6C-A88A-4AC3-ACB4-5A497C38DEBE}" type="parTrans" cxnId="{DB4B2D58-1507-425D-AB00-CBF2105CE606}">
      <dgm:prSet/>
      <dgm:spPr/>
      <dgm:t>
        <a:bodyPr/>
        <a:lstStyle/>
        <a:p>
          <a:endParaRPr lang="zh-CN" altLang="en-US"/>
        </a:p>
      </dgm:t>
    </dgm:pt>
    <dgm:pt modelId="{CD1D4139-FF1A-4C33-BCAC-BCABEA23409D}" type="sibTrans" cxnId="{DB4B2D58-1507-425D-AB00-CBF2105CE606}">
      <dgm:prSet/>
      <dgm:spPr/>
      <dgm:t>
        <a:bodyPr/>
        <a:lstStyle/>
        <a:p>
          <a:endParaRPr lang="zh-CN" altLang="en-US"/>
        </a:p>
      </dgm:t>
    </dgm:pt>
    <dgm:pt modelId="{529FCF8A-5F28-452C-9AD0-374EE77632F0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65C59BDA-8089-435F-8E8C-0772D7ABEEE9}" type="parTrans" cxnId="{151E9FD0-3363-459D-A09C-19548BF65BB8}">
      <dgm:prSet/>
      <dgm:spPr/>
      <dgm:t>
        <a:bodyPr/>
        <a:lstStyle/>
        <a:p>
          <a:endParaRPr lang="zh-CN" altLang="en-US"/>
        </a:p>
      </dgm:t>
    </dgm:pt>
    <dgm:pt modelId="{2A73ECB4-1DC5-4F4E-AA73-FA46B80B7362}" type="sibTrans" cxnId="{151E9FD0-3363-459D-A09C-19548BF65BB8}">
      <dgm:prSet/>
      <dgm:spPr/>
      <dgm:t>
        <a:bodyPr/>
        <a:lstStyle/>
        <a:p>
          <a:endParaRPr lang="zh-CN" altLang="en-US"/>
        </a:p>
      </dgm:t>
    </dgm:pt>
    <dgm:pt modelId="{847E265C-1907-40F7-9949-3DF5D3B3034D}">
      <dgm:prSet/>
      <dgm:spPr/>
      <dgm:t>
        <a:bodyPr/>
        <a:lstStyle/>
        <a:p>
          <a:r>
            <a:rPr lang="en-US" altLang="zh-CN"/>
            <a:t>……</a:t>
          </a:r>
          <a:endParaRPr lang="zh-CN" altLang="en-US"/>
        </a:p>
      </dgm:t>
    </dgm:pt>
    <dgm:pt modelId="{EAFA2EDA-4F5A-436C-8BE6-40ECD5FDC0E1}" type="parTrans" cxnId="{290C2DD2-08E5-4E6F-B66B-557522B9BB9C}">
      <dgm:prSet/>
      <dgm:spPr/>
      <dgm:t>
        <a:bodyPr/>
        <a:lstStyle/>
        <a:p>
          <a:endParaRPr lang="zh-CN" altLang="en-US"/>
        </a:p>
      </dgm:t>
    </dgm:pt>
    <dgm:pt modelId="{8ABE86AD-C5F7-4E8B-83AB-D02EE04BF8E2}" type="sibTrans" cxnId="{290C2DD2-08E5-4E6F-B66B-557522B9BB9C}">
      <dgm:prSet/>
      <dgm:spPr/>
      <dgm:t>
        <a:bodyPr/>
        <a:lstStyle/>
        <a:p>
          <a:endParaRPr lang="zh-CN" altLang="en-US"/>
        </a:p>
      </dgm:t>
    </dgm:pt>
    <dgm:pt modelId="{68D2B44C-BFBB-4BB7-B186-FACFEA3BCD36}">
      <dgm:prSet/>
      <dgm:spPr/>
      <dgm:t>
        <a:bodyPr/>
        <a:lstStyle/>
        <a:p>
          <a:r>
            <a:rPr lang="en-US" altLang="zh-CN"/>
            <a:t>text</a:t>
          </a:r>
          <a:endParaRPr lang="zh-CN" altLang="en-US"/>
        </a:p>
      </dgm:t>
    </dgm:pt>
    <dgm:pt modelId="{8378AB6E-5C4A-4B41-8662-1663D26295C7}" type="parTrans" cxnId="{099D2ADB-48A9-464A-8A10-E1DE8739503C}">
      <dgm:prSet/>
      <dgm:spPr/>
      <dgm:t>
        <a:bodyPr/>
        <a:lstStyle/>
        <a:p>
          <a:endParaRPr lang="zh-CN" altLang="en-US"/>
        </a:p>
      </dgm:t>
    </dgm:pt>
    <dgm:pt modelId="{D63F4665-4D27-48EE-9850-13FFB3623BC4}" type="sibTrans" cxnId="{099D2ADB-48A9-464A-8A10-E1DE8739503C}">
      <dgm:prSet/>
      <dgm:spPr/>
      <dgm:t>
        <a:bodyPr/>
        <a:lstStyle/>
        <a:p>
          <a:endParaRPr lang="zh-CN" altLang="en-US"/>
        </a:p>
      </dgm:t>
    </dgm:pt>
    <dgm:pt modelId="{DBA10A1E-E9C0-441C-9773-78D07547FE30}">
      <dgm:prSet/>
      <dgm:spPr/>
      <dgm:t>
        <a:bodyPr/>
        <a:lstStyle/>
        <a:p>
          <a:r>
            <a:rPr lang="en-US" altLang="zh-CN"/>
            <a:t>input</a:t>
          </a:r>
          <a:endParaRPr lang="zh-CN" altLang="en-US"/>
        </a:p>
      </dgm:t>
    </dgm:pt>
    <dgm:pt modelId="{03F0B474-63A3-4855-A351-2E8BF0B827FB}" type="parTrans" cxnId="{8B0745AF-C04D-4378-87C6-92649AE5BA62}">
      <dgm:prSet/>
      <dgm:spPr/>
      <dgm:t>
        <a:bodyPr/>
        <a:lstStyle/>
        <a:p>
          <a:endParaRPr lang="zh-CN" altLang="en-US"/>
        </a:p>
      </dgm:t>
    </dgm:pt>
    <dgm:pt modelId="{119F3E3B-8589-4834-9B2C-40C4D6793D63}" type="sibTrans" cxnId="{8B0745AF-C04D-4378-87C6-92649AE5BA62}">
      <dgm:prSet/>
      <dgm:spPr/>
      <dgm:t>
        <a:bodyPr/>
        <a:lstStyle/>
        <a:p>
          <a:endParaRPr lang="zh-CN" altLang="en-US"/>
        </a:p>
      </dgm:t>
    </dgm:pt>
    <dgm:pt modelId="{C8E4365A-548A-434C-874B-4AF039F2A945}" type="pres">
      <dgm:prSet presAssocID="{65A5E260-8817-4CAB-A62A-436848E87C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92FAE3-3AE5-4E5E-87D1-9A233A61B2B6}" type="pres">
      <dgm:prSet presAssocID="{A58BBF05-2246-4E50-9D2C-F1CD387BDFA5}" presName="hierRoot1" presStyleCnt="0"/>
      <dgm:spPr/>
    </dgm:pt>
    <dgm:pt modelId="{6E84D4C4-D391-4F1E-A004-7AD072FD9A47}" type="pres">
      <dgm:prSet presAssocID="{A58BBF05-2246-4E50-9D2C-F1CD387BDFA5}" presName="composite" presStyleCnt="0"/>
      <dgm:spPr/>
    </dgm:pt>
    <dgm:pt modelId="{AB75213A-E108-4C6C-939F-A9F45ACC74A8}" type="pres">
      <dgm:prSet presAssocID="{A58BBF05-2246-4E50-9D2C-F1CD387BDFA5}" presName="background" presStyleLbl="node0" presStyleIdx="0" presStyleCnt="1"/>
      <dgm:spPr/>
    </dgm:pt>
    <dgm:pt modelId="{9E587387-F717-4187-947F-423CE548F61A}" type="pres">
      <dgm:prSet presAssocID="{A58BBF05-2246-4E50-9D2C-F1CD387BDFA5}" presName="text" presStyleLbl="fgAcc0" presStyleIdx="0" presStyleCnt="1">
        <dgm:presLayoutVars>
          <dgm:chPref val="3"/>
        </dgm:presLayoutVars>
      </dgm:prSet>
      <dgm:spPr/>
    </dgm:pt>
    <dgm:pt modelId="{5ABF3BCA-8C10-44B6-9EFC-CE6934E8D3DF}" type="pres">
      <dgm:prSet presAssocID="{A58BBF05-2246-4E50-9D2C-F1CD387BDFA5}" presName="hierChild2" presStyleCnt="0"/>
      <dgm:spPr/>
    </dgm:pt>
    <dgm:pt modelId="{E4A2984E-0CA0-4F8C-A98F-7DAE1BA8C262}" type="pres">
      <dgm:prSet presAssocID="{2E24FFEA-C77F-47E0-B4ED-CC2CB8AAE147}" presName="Name10" presStyleLbl="parChTrans1D2" presStyleIdx="0" presStyleCnt="2"/>
      <dgm:spPr/>
    </dgm:pt>
    <dgm:pt modelId="{3511D11A-F8D0-4EBC-BC73-4499DEFF34FE}" type="pres">
      <dgm:prSet presAssocID="{EDEBDA89-C3BC-4BFA-B80F-D020A4FB800C}" presName="hierRoot2" presStyleCnt="0"/>
      <dgm:spPr/>
    </dgm:pt>
    <dgm:pt modelId="{1451C74D-317C-4AF8-94D9-30E05CF5791D}" type="pres">
      <dgm:prSet presAssocID="{EDEBDA89-C3BC-4BFA-B80F-D020A4FB800C}" presName="composite2" presStyleCnt="0"/>
      <dgm:spPr/>
    </dgm:pt>
    <dgm:pt modelId="{CF62AFA4-B7AA-44B5-9169-C1733233CE3F}" type="pres">
      <dgm:prSet presAssocID="{EDEBDA89-C3BC-4BFA-B80F-D020A4FB800C}" presName="background2" presStyleLbl="node2" presStyleIdx="0" presStyleCnt="2"/>
      <dgm:spPr/>
    </dgm:pt>
    <dgm:pt modelId="{6C770F7C-0B13-4C86-97DE-D9D744473DCA}" type="pres">
      <dgm:prSet presAssocID="{EDEBDA89-C3BC-4BFA-B80F-D020A4FB800C}" presName="text2" presStyleLbl="fgAcc2" presStyleIdx="0" presStyleCnt="2">
        <dgm:presLayoutVars>
          <dgm:chPref val="3"/>
        </dgm:presLayoutVars>
      </dgm:prSet>
      <dgm:spPr/>
    </dgm:pt>
    <dgm:pt modelId="{9862378B-6D34-4288-B623-CD40419CA519}" type="pres">
      <dgm:prSet presAssocID="{EDEBDA89-C3BC-4BFA-B80F-D020A4FB800C}" presName="hierChild3" presStyleCnt="0"/>
      <dgm:spPr/>
    </dgm:pt>
    <dgm:pt modelId="{ACE38B6C-229F-4972-A17B-C4F14F491FA3}" type="pres">
      <dgm:prSet presAssocID="{2C9F1AD2-38CC-4DF6-AC52-38520A123D4A}" presName="Name17" presStyleLbl="parChTrans1D3" presStyleIdx="0" presStyleCnt="3"/>
      <dgm:spPr/>
    </dgm:pt>
    <dgm:pt modelId="{DA43F0D0-5748-4939-A00C-14FDBCD7394B}" type="pres">
      <dgm:prSet presAssocID="{CE5A6CA1-6E84-4B27-80A5-CA40C787968F}" presName="hierRoot3" presStyleCnt="0"/>
      <dgm:spPr/>
    </dgm:pt>
    <dgm:pt modelId="{C1A413F6-FAC5-474D-A16B-A14C49533DC9}" type="pres">
      <dgm:prSet presAssocID="{CE5A6CA1-6E84-4B27-80A5-CA40C787968F}" presName="composite3" presStyleCnt="0"/>
      <dgm:spPr/>
    </dgm:pt>
    <dgm:pt modelId="{73060944-39A1-459D-85AE-4F6CD7E40FC9}" type="pres">
      <dgm:prSet presAssocID="{CE5A6CA1-6E84-4B27-80A5-CA40C787968F}" presName="background3" presStyleLbl="node3" presStyleIdx="0" presStyleCnt="3"/>
      <dgm:spPr/>
    </dgm:pt>
    <dgm:pt modelId="{6A42F698-AF2B-4C44-8A61-5EFBE488B701}" type="pres">
      <dgm:prSet presAssocID="{CE5A6CA1-6E84-4B27-80A5-CA40C787968F}" presName="text3" presStyleLbl="fgAcc3" presStyleIdx="0" presStyleCnt="3">
        <dgm:presLayoutVars>
          <dgm:chPref val="3"/>
        </dgm:presLayoutVars>
      </dgm:prSet>
      <dgm:spPr/>
    </dgm:pt>
    <dgm:pt modelId="{B6ACBC7A-6E3C-42A0-A23F-2D9E79185185}" type="pres">
      <dgm:prSet presAssocID="{CE5A6CA1-6E84-4B27-80A5-CA40C787968F}" presName="hierChild4" presStyleCnt="0"/>
      <dgm:spPr/>
    </dgm:pt>
    <dgm:pt modelId="{7DA6CCD7-B4EA-441B-9132-1886F365D371}" type="pres">
      <dgm:prSet presAssocID="{7D8BDE9A-3E5B-45F6-9F28-14EB899D71C8}" presName="Name10" presStyleLbl="parChTrans1D2" presStyleIdx="1" presStyleCnt="2"/>
      <dgm:spPr/>
    </dgm:pt>
    <dgm:pt modelId="{BBB33A80-5607-43B2-815F-BC1421E3695E}" type="pres">
      <dgm:prSet presAssocID="{6986B8EC-1F18-4F5F-8032-EAA4EB428828}" presName="hierRoot2" presStyleCnt="0"/>
      <dgm:spPr/>
    </dgm:pt>
    <dgm:pt modelId="{51446702-0BF7-4FD6-A561-E5718A94831F}" type="pres">
      <dgm:prSet presAssocID="{6986B8EC-1F18-4F5F-8032-EAA4EB428828}" presName="composite2" presStyleCnt="0"/>
      <dgm:spPr/>
    </dgm:pt>
    <dgm:pt modelId="{FACF693D-5FAD-4614-A3F5-30698EEFC4DD}" type="pres">
      <dgm:prSet presAssocID="{6986B8EC-1F18-4F5F-8032-EAA4EB428828}" presName="background2" presStyleLbl="node2" presStyleIdx="1" presStyleCnt="2"/>
      <dgm:spPr/>
    </dgm:pt>
    <dgm:pt modelId="{5363B48D-15A4-4B54-BBD0-1AD927D584AF}" type="pres">
      <dgm:prSet presAssocID="{6986B8EC-1F18-4F5F-8032-EAA4EB428828}" presName="text2" presStyleLbl="fgAcc2" presStyleIdx="1" presStyleCnt="2">
        <dgm:presLayoutVars>
          <dgm:chPref val="3"/>
        </dgm:presLayoutVars>
      </dgm:prSet>
      <dgm:spPr/>
    </dgm:pt>
    <dgm:pt modelId="{18094BCB-21CC-43CB-B271-CF66C1568C38}" type="pres">
      <dgm:prSet presAssocID="{6986B8EC-1F18-4F5F-8032-EAA4EB428828}" presName="hierChild3" presStyleCnt="0"/>
      <dgm:spPr/>
    </dgm:pt>
    <dgm:pt modelId="{9C0C0457-084D-49CF-B6EF-38C5FB29B191}" type="pres">
      <dgm:prSet presAssocID="{D659D714-1756-4443-A83A-403C4E04DCD0}" presName="Name17" presStyleLbl="parChTrans1D3" presStyleIdx="1" presStyleCnt="3"/>
      <dgm:spPr/>
    </dgm:pt>
    <dgm:pt modelId="{97CBF883-C08F-468C-97D0-EE60DB596756}" type="pres">
      <dgm:prSet presAssocID="{3022AE02-92EE-4E42-9594-07467CAF7528}" presName="hierRoot3" presStyleCnt="0"/>
      <dgm:spPr/>
    </dgm:pt>
    <dgm:pt modelId="{E7E86D73-3E50-497E-99D9-1331970E1BB0}" type="pres">
      <dgm:prSet presAssocID="{3022AE02-92EE-4E42-9594-07467CAF7528}" presName="composite3" presStyleCnt="0"/>
      <dgm:spPr/>
    </dgm:pt>
    <dgm:pt modelId="{45F0FD56-3966-42B0-8F3B-CFD7F00D765D}" type="pres">
      <dgm:prSet presAssocID="{3022AE02-92EE-4E42-9594-07467CAF7528}" presName="background3" presStyleLbl="node3" presStyleIdx="1" presStyleCnt="3"/>
      <dgm:spPr/>
    </dgm:pt>
    <dgm:pt modelId="{1B03C9B1-49CB-469E-AB0E-1A865E4FCB29}" type="pres">
      <dgm:prSet presAssocID="{3022AE02-92EE-4E42-9594-07467CAF7528}" presName="text3" presStyleLbl="fgAcc3" presStyleIdx="1" presStyleCnt="3">
        <dgm:presLayoutVars>
          <dgm:chPref val="3"/>
        </dgm:presLayoutVars>
      </dgm:prSet>
      <dgm:spPr/>
    </dgm:pt>
    <dgm:pt modelId="{63D5F15E-6E9F-4C85-B00B-166A2CD2D5E0}" type="pres">
      <dgm:prSet presAssocID="{3022AE02-92EE-4E42-9594-07467CAF7528}" presName="hierChild4" presStyleCnt="0"/>
      <dgm:spPr/>
    </dgm:pt>
    <dgm:pt modelId="{0044532B-A3B8-4174-B047-FA00F88F36F2}" type="pres">
      <dgm:prSet presAssocID="{6BFC6891-C064-4621-9016-35C7457DAEA2}" presName="Name23" presStyleLbl="parChTrans1D4" presStyleIdx="0" presStyleCnt="12"/>
      <dgm:spPr/>
    </dgm:pt>
    <dgm:pt modelId="{9519F462-6424-4B0E-9820-09574CB5D1F5}" type="pres">
      <dgm:prSet presAssocID="{78F168A7-E8BA-46B0-B5B9-9591C1A8E4FF}" presName="hierRoot4" presStyleCnt="0"/>
      <dgm:spPr/>
    </dgm:pt>
    <dgm:pt modelId="{1B62079C-A0AB-46F0-8DDB-D6ED8293B37A}" type="pres">
      <dgm:prSet presAssocID="{78F168A7-E8BA-46B0-B5B9-9591C1A8E4FF}" presName="composite4" presStyleCnt="0"/>
      <dgm:spPr/>
    </dgm:pt>
    <dgm:pt modelId="{80CB65C3-4435-4030-8DE8-9C00033A18FE}" type="pres">
      <dgm:prSet presAssocID="{78F168A7-E8BA-46B0-B5B9-9591C1A8E4FF}" presName="background4" presStyleLbl="node4" presStyleIdx="0" presStyleCnt="12"/>
      <dgm:spPr/>
    </dgm:pt>
    <dgm:pt modelId="{351D3849-768D-4426-9CC5-8FA781A1A90E}" type="pres">
      <dgm:prSet presAssocID="{78F168A7-E8BA-46B0-B5B9-9591C1A8E4FF}" presName="text4" presStyleLbl="fgAcc4" presStyleIdx="0" presStyleCnt="12">
        <dgm:presLayoutVars>
          <dgm:chPref val="3"/>
        </dgm:presLayoutVars>
      </dgm:prSet>
      <dgm:spPr/>
    </dgm:pt>
    <dgm:pt modelId="{AC6AC2CF-20C6-4AB2-9040-50A42FC52717}" type="pres">
      <dgm:prSet presAssocID="{78F168A7-E8BA-46B0-B5B9-9591C1A8E4FF}" presName="hierChild5" presStyleCnt="0"/>
      <dgm:spPr/>
    </dgm:pt>
    <dgm:pt modelId="{605C2678-AF7B-4B23-88D1-CD171441DFD9}" type="pres">
      <dgm:prSet presAssocID="{5F5FDC17-2A03-458E-86D8-E00A215D3FBC}" presName="Name17" presStyleLbl="parChTrans1D3" presStyleIdx="2" presStyleCnt="3"/>
      <dgm:spPr/>
    </dgm:pt>
    <dgm:pt modelId="{EE50D7C1-8F84-415D-BDD4-82F633A86BAC}" type="pres">
      <dgm:prSet presAssocID="{3F354E73-39BD-45E3-B17D-EA372815933D}" presName="hierRoot3" presStyleCnt="0"/>
      <dgm:spPr/>
    </dgm:pt>
    <dgm:pt modelId="{AEAB5533-4B44-444E-9481-151811A4CDDD}" type="pres">
      <dgm:prSet presAssocID="{3F354E73-39BD-45E3-B17D-EA372815933D}" presName="composite3" presStyleCnt="0"/>
      <dgm:spPr/>
    </dgm:pt>
    <dgm:pt modelId="{C38D25AF-DFFC-4251-B7C9-93CF29D0F873}" type="pres">
      <dgm:prSet presAssocID="{3F354E73-39BD-45E3-B17D-EA372815933D}" presName="background3" presStyleLbl="node3" presStyleIdx="2" presStyleCnt="3"/>
      <dgm:spPr/>
    </dgm:pt>
    <dgm:pt modelId="{CA7A4348-2423-4F5B-BD4A-98890B46F4F9}" type="pres">
      <dgm:prSet presAssocID="{3F354E73-39BD-45E3-B17D-EA372815933D}" presName="text3" presStyleLbl="fgAcc3" presStyleIdx="2" presStyleCnt="3">
        <dgm:presLayoutVars>
          <dgm:chPref val="3"/>
        </dgm:presLayoutVars>
      </dgm:prSet>
      <dgm:spPr/>
    </dgm:pt>
    <dgm:pt modelId="{DD0B1E63-68AF-4A32-A7A4-A8A16C121D9B}" type="pres">
      <dgm:prSet presAssocID="{3F354E73-39BD-45E3-B17D-EA372815933D}" presName="hierChild4" presStyleCnt="0"/>
      <dgm:spPr/>
    </dgm:pt>
    <dgm:pt modelId="{E7FA385A-7326-4C94-B264-4AEAF80F355A}" type="pres">
      <dgm:prSet presAssocID="{E83FC794-46AA-4D1B-9C46-1FC0748D698F}" presName="Name23" presStyleLbl="parChTrans1D4" presStyleIdx="1" presStyleCnt="12"/>
      <dgm:spPr/>
    </dgm:pt>
    <dgm:pt modelId="{2C96B4C5-F354-4829-B12B-7E3918D8A7FE}" type="pres">
      <dgm:prSet presAssocID="{8B519C3E-D04F-480F-ACFB-B89AF210D1C5}" presName="hierRoot4" presStyleCnt="0"/>
      <dgm:spPr/>
    </dgm:pt>
    <dgm:pt modelId="{7372618C-D34B-4A5F-AA56-23259A23E596}" type="pres">
      <dgm:prSet presAssocID="{8B519C3E-D04F-480F-ACFB-B89AF210D1C5}" presName="composite4" presStyleCnt="0"/>
      <dgm:spPr/>
    </dgm:pt>
    <dgm:pt modelId="{B3AD0819-B207-46FA-82AF-7B85009026A2}" type="pres">
      <dgm:prSet presAssocID="{8B519C3E-D04F-480F-ACFB-B89AF210D1C5}" presName="background4" presStyleLbl="node4" presStyleIdx="1" presStyleCnt="12"/>
      <dgm:spPr/>
    </dgm:pt>
    <dgm:pt modelId="{108AB6F6-3590-43ED-A2D7-D0E0395E7882}" type="pres">
      <dgm:prSet presAssocID="{8B519C3E-D04F-480F-ACFB-B89AF210D1C5}" presName="text4" presStyleLbl="fgAcc4" presStyleIdx="1" presStyleCnt="12">
        <dgm:presLayoutVars>
          <dgm:chPref val="3"/>
        </dgm:presLayoutVars>
      </dgm:prSet>
      <dgm:spPr/>
    </dgm:pt>
    <dgm:pt modelId="{4EAECA44-A772-4B54-8418-0A23BCB7EAE6}" type="pres">
      <dgm:prSet presAssocID="{8B519C3E-D04F-480F-ACFB-B89AF210D1C5}" presName="hierChild5" presStyleCnt="0"/>
      <dgm:spPr/>
    </dgm:pt>
    <dgm:pt modelId="{C1F1CB75-DFD6-4A2B-A70F-A3B9D2BC5B22}" type="pres">
      <dgm:prSet presAssocID="{2B1F1D9A-41BC-40AF-8FB5-14FD52392352}" presName="Name23" presStyleLbl="parChTrans1D4" presStyleIdx="2" presStyleCnt="12"/>
      <dgm:spPr/>
    </dgm:pt>
    <dgm:pt modelId="{B4ECCCB1-49A4-4B66-B98D-F0BD7D27A744}" type="pres">
      <dgm:prSet presAssocID="{C0FD0E67-08AE-4D4F-B014-A4EA8F953864}" presName="hierRoot4" presStyleCnt="0"/>
      <dgm:spPr/>
    </dgm:pt>
    <dgm:pt modelId="{60A9370A-0F27-4EF1-895F-F9642F4D33FD}" type="pres">
      <dgm:prSet presAssocID="{C0FD0E67-08AE-4D4F-B014-A4EA8F953864}" presName="composite4" presStyleCnt="0"/>
      <dgm:spPr/>
    </dgm:pt>
    <dgm:pt modelId="{EF9C5F50-AC9C-4E36-9AB9-2323474A9887}" type="pres">
      <dgm:prSet presAssocID="{C0FD0E67-08AE-4D4F-B014-A4EA8F953864}" presName="background4" presStyleLbl="node4" presStyleIdx="2" presStyleCnt="12"/>
      <dgm:spPr/>
    </dgm:pt>
    <dgm:pt modelId="{28FA26A7-FDA7-4746-8348-3BC815F01A60}" type="pres">
      <dgm:prSet presAssocID="{C0FD0E67-08AE-4D4F-B014-A4EA8F953864}" presName="text4" presStyleLbl="fgAcc4" presStyleIdx="2" presStyleCnt="12">
        <dgm:presLayoutVars>
          <dgm:chPref val="3"/>
        </dgm:presLayoutVars>
      </dgm:prSet>
      <dgm:spPr/>
    </dgm:pt>
    <dgm:pt modelId="{DBF564FE-9D3F-4A3B-B1B1-D4406DEB0582}" type="pres">
      <dgm:prSet presAssocID="{C0FD0E67-08AE-4D4F-B014-A4EA8F953864}" presName="hierChild5" presStyleCnt="0"/>
      <dgm:spPr/>
    </dgm:pt>
    <dgm:pt modelId="{548DDD3D-5E62-4F8C-B49C-5E78217D6758}" type="pres">
      <dgm:prSet presAssocID="{8378AB6E-5C4A-4B41-8662-1663D26295C7}" presName="Name23" presStyleLbl="parChTrans1D4" presStyleIdx="3" presStyleCnt="12"/>
      <dgm:spPr/>
    </dgm:pt>
    <dgm:pt modelId="{3B1B6ABE-396B-4D46-96BF-D41A03A378C0}" type="pres">
      <dgm:prSet presAssocID="{68D2B44C-BFBB-4BB7-B186-FACFEA3BCD36}" presName="hierRoot4" presStyleCnt="0"/>
      <dgm:spPr/>
    </dgm:pt>
    <dgm:pt modelId="{0192CC40-002C-42E3-A17B-70C6BE4CBD50}" type="pres">
      <dgm:prSet presAssocID="{68D2B44C-BFBB-4BB7-B186-FACFEA3BCD36}" presName="composite4" presStyleCnt="0"/>
      <dgm:spPr/>
    </dgm:pt>
    <dgm:pt modelId="{724E2CED-5A11-4C66-AC53-D4FD215F249D}" type="pres">
      <dgm:prSet presAssocID="{68D2B44C-BFBB-4BB7-B186-FACFEA3BCD36}" presName="background4" presStyleLbl="node4" presStyleIdx="3" presStyleCnt="12"/>
      <dgm:spPr/>
    </dgm:pt>
    <dgm:pt modelId="{A0EA7561-4FC5-4DBE-86DE-F6BF359C6F74}" type="pres">
      <dgm:prSet presAssocID="{68D2B44C-BFBB-4BB7-B186-FACFEA3BCD36}" presName="text4" presStyleLbl="fgAcc4" presStyleIdx="3" presStyleCnt="12">
        <dgm:presLayoutVars>
          <dgm:chPref val="3"/>
        </dgm:presLayoutVars>
      </dgm:prSet>
      <dgm:spPr/>
    </dgm:pt>
    <dgm:pt modelId="{29C33E19-7E2C-4B13-A58D-ACB0DB587339}" type="pres">
      <dgm:prSet presAssocID="{68D2B44C-BFBB-4BB7-B186-FACFEA3BCD36}" presName="hierChild5" presStyleCnt="0"/>
      <dgm:spPr/>
    </dgm:pt>
    <dgm:pt modelId="{AEDA8908-2C52-486B-9206-C5E3C4133EDD}" type="pres">
      <dgm:prSet presAssocID="{6988A76B-41AA-4842-BEA8-E5ADC5D224BE}" presName="Name23" presStyleLbl="parChTrans1D4" presStyleIdx="4" presStyleCnt="12"/>
      <dgm:spPr/>
    </dgm:pt>
    <dgm:pt modelId="{381C2F1F-0A6C-4545-A168-8BA774D2C896}" type="pres">
      <dgm:prSet presAssocID="{324DAD68-78B3-41A1-B6F3-EE5AE2ABA8ED}" presName="hierRoot4" presStyleCnt="0"/>
      <dgm:spPr/>
    </dgm:pt>
    <dgm:pt modelId="{6AB473D4-E595-46EE-ACDD-F8EB586418EC}" type="pres">
      <dgm:prSet presAssocID="{324DAD68-78B3-41A1-B6F3-EE5AE2ABA8ED}" presName="composite4" presStyleCnt="0"/>
      <dgm:spPr/>
    </dgm:pt>
    <dgm:pt modelId="{14CBF07F-A1B7-4030-A040-97BED9597517}" type="pres">
      <dgm:prSet presAssocID="{324DAD68-78B3-41A1-B6F3-EE5AE2ABA8ED}" presName="background4" presStyleLbl="node4" presStyleIdx="4" presStyleCnt="12"/>
      <dgm:spPr/>
    </dgm:pt>
    <dgm:pt modelId="{E50E0DB5-739F-48C2-8F93-CF1610C6431F}" type="pres">
      <dgm:prSet presAssocID="{324DAD68-78B3-41A1-B6F3-EE5AE2ABA8ED}" presName="text4" presStyleLbl="fgAcc4" presStyleIdx="4" presStyleCnt="12">
        <dgm:presLayoutVars>
          <dgm:chPref val="3"/>
        </dgm:presLayoutVars>
      </dgm:prSet>
      <dgm:spPr/>
    </dgm:pt>
    <dgm:pt modelId="{5BFC3B92-8AFF-4893-88E2-5BECD1C2FCA4}" type="pres">
      <dgm:prSet presAssocID="{324DAD68-78B3-41A1-B6F3-EE5AE2ABA8ED}" presName="hierChild5" presStyleCnt="0"/>
      <dgm:spPr/>
    </dgm:pt>
    <dgm:pt modelId="{56AFBAF1-48B3-4228-B86A-0F06074DDF38}" type="pres">
      <dgm:prSet presAssocID="{03F0B474-63A3-4855-A351-2E8BF0B827FB}" presName="Name23" presStyleLbl="parChTrans1D4" presStyleIdx="5" presStyleCnt="12"/>
      <dgm:spPr/>
    </dgm:pt>
    <dgm:pt modelId="{B50A43A1-1B61-4A95-9392-D925C21C1076}" type="pres">
      <dgm:prSet presAssocID="{DBA10A1E-E9C0-441C-9773-78D07547FE30}" presName="hierRoot4" presStyleCnt="0"/>
      <dgm:spPr/>
    </dgm:pt>
    <dgm:pt modelId="{B3B065B3-6334-42A3-849B-C1A4A1149B5F}" type="pres">
      <dgm:prSet presAssocID="{DBA10A1E-E9C0-441C-9773-78D07547FE30}" presName="composite4" presStyleCnt="0"/>
      <dgm:spPr/>
    </dgm:pt>
    <dgm:pt modelId="{10B3D6A7-203A-495E-B096-4473F9CC65A8}" type="pres">
      <dgm:prSet presAssocID="{DBA10A1E-E9C0-441C-9773-78D07547FE30}" presName="background4" presStyleLbl="node4" presStyleIdx="5" presStyleCnt="12"/>
      <dgm:spPr/>
    </dgm:pt>
    <dgm:pt modelId="{7DCCF7DF-1820-4608-B94D-1A0C9EBA6FFC}" type="pres">
      <dgm:prSet presAssocID="{DBA10A1E-E9C0-441C-9773-78D07547FE30}" presName="text4" presStyleLbl="fgAcc4" presStyleIdx="5" presStyleCnt="12">
        <dgm:presLayoutVars>
          <dgm:chPref val="3"/>
        </dgm:presLayoutVars>
      </dgm:prSet>
      <dgm:spPr/>
    </dgm:pt>
    <dgm:pt modelId="{DABA4A6F-5FE2-45E4-9B92-5829ED6E73BC}" type="pres">
      <dgm:prSet presAssocID="{DBA10A1E-E9C0-441C-9773-78D07547FE30}" presName="hierChild5" presStyleCnt="0"/>
      <dgm:spPr/>
    </dgm:pt>
    <dgm:pt modelId="{39749752-876B-40D5-B056-0E7EC5BAB8EA}" type="pres">
      <dgm:prSet presAssocID="{0F71DB3D-6D35-4D8F-BE4F-656C6E30620B}" presName="Name23" presStyleLbl="parChTrans1D4" presStyleIdx="6" presStyleCnt="12"/>
      <dgm:spPr/>
    </dgm:pt>
    <dgm:pt modelId="{E06EB8E1-628E-4DFC-A474-2E610EDB8FC7}" type="pres">
      <dgm:prSet presAssocID="{2D842498-6CDC-4E30-AD4D-E2553FAD0203}" presName="hierRoot4" presStyleCnt="0"/>
      <dgm:spPr/>
    </dgm:pt>
    <dgm:pt modelId="{BB68461F-2FCD-47A8-AE6D-4E81FE33F135}" type="pres">
      <dgm:prSet presAssocID="{2D842498-6CDC-4E30-AD4D-E2553FAD0203}" presName="composite4" presStyleCnt="0"/>
      <dgm:spPr/>
    </dgm:pt>
    <dgm:pt modelId="{2156055F-C1EA-4C99-B08C-BEDCE12E7635}" type="pres">
      <dgm:prSet presAssocID="{2D842498-6CDC-4E30-AD4D-E2553FAD0203}" presName="background4" presStyleLbl="node4" presStyleIdx="6" presStyleCnt="12"/>
      <dgm:spPr/>
    </dgm:pt>
    <dgm:pt modelId="{24D274FA-A712-41B4-BE15-2179A6067CCC}" type="pres">
      <dgm:prSet presAssocID="{2D842498-6CDC-4E30-AD4D-E2553FAD0203}" presName="text4" presStyleLbl="fgAcc4" presStyleIdx="6" presStyleCnt="12">
        <dgm:presLayoutVars>
          <dgm:chPref val="3"/>
        </dgm:presLayoutVars>
      </dgm:prSet>
      <dgm:spPr/>
    </dgm:pt>
    <dgm:pt modelId="{7426CB69-5319-463B-9468-2BB772BE2F80}" type="pres">
      <dgm:prSet presAssocID="{2D842498-6CDC-4E30-AD4D-E2553FAD0203}" presName="hierChild5" presStyleCnt="0"/>
      <dgm:spPr/>
    </dgm:pt>
    <dgm:pt modelId="{1EE17961-B6DC-4B07-8B90-E03726AED780}" type="pres">
      <dgm:prSet presAssocID="{06CE2E6C-A88A-4AC3-ACB4-5A497C38DEBE}" presName="Name23" presStyleLbl="parChTrans1D4" presStyleIdx="7" presStyleCnt="12"/>
      <dgm:spPr/>
    </dgm:pt>
    <dgm:pt modelId="{D19A7A48-4BA4-44C6-8956-D6BA92D633FD}" type="pres">
      <dgm:prSet presAssocID="{7FD91AE9-B26D-4A23-AA37-6342CDB1F0DD}" presName="hierRoot4" presStyleCnt="0"/>
      <dgm:spPr/>
    </dgm:pt>
    <dgm:pt modelId="{4FAB3755-AC7D-4606-8028-79900B8A2BEC}" type="pres">
      <dgm:prSet presAssocID="{7FD91AE9-B26D-4A23-AA37-6342CDB1F0DD}" presName="composite4" presStyleCnt="0"/>
      <dgm:spPr/>
    </dgm:pt>
    <dgm:pt modelId="{0464E3B1-BECA-4196-869D-1B6D2B89923B}" type="pres">
      <dgm:prSet presAssocID="{7FD91AE9-B26D-4A23-AA37-6342CDB1F0DD}" presName="background4" presStyleLbl="node4" presStyleIdx="7" presStyleCnt="12"/>
      <dgm:spPr/>
    </dgm:pt>
    <dgm:pt modelId="{1D5D9357-CCA1-492D-AAFE-B0C284D0F290}" type="pres">
      <dgm:prSet presAssocID="{7FD91AE9-B26D-4A23-AA37-6342CDB1F0DD}" presName="text4" presStyleLbl="fgAcc4" presStyleIdx="7" presStyleCnt="12">
        <dgm:presLayoutVars>
          <dgm:chPref val="3"/>
        </dgm:presLayoutVars>
      </dgm:prSet>
      <dgm:spPr/>
    </dgm:pt>
    <dgm:pt modelId="{AECE1B33-4BD2-4557-AAAD-5CD5954DF4CC}" type="pres">
      <dgm:prSet presAssocID="{7FD91AE9-B26D-4A23-AA37-6342CDB1F0DD}" presName="hierChild5" presStyleCnt="0"/>
      <dgm:spPr/>
    </dgm:pt>
    <dgm:pt modelId="{A1C58F3A-3B32-4F8C-AB57-5C3F49F5B323}" type="pres">
      <dgm:prSet presAssocID="{C76A4980-5F12-4099-B786-B61E43F83BA0}" presName="Name23" presStyleLbl="parChTrans1D4" presStyleIdx="8" presStyleCnt="12"/>
      <dgm:spPr/>
    </dgm:pt>
    <dgm:pt modelId="{8E1F635A-B62B-4DAF-8F4A-ABFF19004B86}" type="pres">
      <dgm:prSet presAssocID="{40A9B8AE-46C9-4388-BD77-05B80AB71546}" presName="hierRoot4" presStyleCnt="0"/>
      <dgm:spPr/>
    </dgm:pt>
    <dgm:pt modelId="{D398F0AA-813C-4A0A-864E-B392D3BBB902}" type="pres">
      <dgm:prSet presAssocID="{40A9B8AE-46C9-4388-BD77-05B80AB71546}" presName="composite4" presStyleCnt="0"/>
      <dgm:spPr/>
    </dgm:pt>
    <dgm:pt modelId="{41761577-CA2F-4F76-8219-F3CFE4E1A7F0}" type="pres">
      <dgm:prSet presAssocID="{40A9B8AE-46C9-4388-BD77-05B80AB71546}" presName="background4" presStyleLbl="node4" presStyleIdx="8" presStyleCnt="12"/>
      <dgm:spPr/>
    </dgm:pt>
    <dgm:pt modelId="{2A81A792-47AF-4C39-BEFF-93E2780EC998}" type="pres">
      <dgm:prSet presAssocID="{40A9B8AE-46C9-4388-BD77-05B80AB71546}" presName="text4" presStyleLbl="fgAcc4" presStyleIdx="8" presStyleCnt="12">
        <dgm:presLayoutVars>
          <dgm:chPref val="3"/>
        </dgm:presLayoutVars>
      </dgm:prSet>
      <dgm:spPr/>
    </dgm:pt>
    <dgm:pt modelId="{FB094EA9-4DF6-4D3F-9E0C-16A30AC1C602}" type="pres">
      <dgm:prSet presAssocID="{40A9B8AE-46C9-4388-BD77-05B80AB71546}" presName="hierChild5" presStyleCnt="0"/>
      <dgm:spPr/>
    </dgm:pt>
    <dgm:pt modelId="{EB8714F8-8C35-4E19-B6F6-72601E9608F6}" type="pres">
      <dgm:prSet presAssocID="{65C59BDA-8089-435F-8E8C-0772D7ABEEE9}" presName="Name23" presStyleLbl="parChTrans1D4" presStyleIdx="9" presStyleCnt="12"/>
      <dgm:spPr/>
    </dgm:pt>
    <dgm:pt modelId="{F1BD1404-C124-46EF-8C8C-B1C4808F969F}" type="pres">
      <dgm:prSet presAssocID="{529FCF8A-5F28-452C-9AD0-374EE77632F0}" presName="hierRoot4" presStyleCnt="0"/>
      <dgm:spPr/>
    </dgm:pt>
    <dgm:pt modelId="{F2F76AA6-F319-43E9-9080-FA31C9F090F2}" type="pres">
      <dgm:prSet presAssocID="{529FCF8A-5F28-452C-9AD0-374EE77632F0}" presName="composite4" presStyleCnt="0"/>
      <dgm:spPr/>
    </dgm:pt>
    <dgm:pt modelId="{9EB9F988-94FC-4ECA-BA89-3A2846EBC0AD}" type="pres">
      <dgm:prSet presAssocID="{529FCF8A-5F28-452C-9AD0-374EE77632F0}" presName="background4" presStyleLbl="node4" presStyleIdx="9" presStyleCnt="12"/>
      <dgm:spPr/>
    </dgm:pt>
    <dgm:pt modelId="{C46C4397-A845-47DC-A1A6-F29030EE293A}" type="pres">
      <dgm:prSet presAssocID="{529FCF8A-5F28-452C-9AD0-374EE77632F0}" presName="text4" presStyleLbl="fgAcc4" presStyleIdx="9" presStyleCnt="12">
        <dgm:presLayoutVars>
          <dgm:chPref val="3"/>
        </dgm:presLayoutVars>
      </dgm:prSet>
      <dgm:spPr/>
    </dgm:pt>
    <dgm:pt modelId="{073F2CEF-B63D-4149-8E52-7D0A1773815B}" type="pres">
      <dgm:prSet presAssocID="{529FCF8A-5F28-452C-9AD0-374EE77632F0}" presName="hierChild5" presStyleCnt="0"/>
      <dgm:spPr/>
    </dgm:pt>
    <dgm:pt modelId="{6B65D62B-C6A5-4650-956C-A6131389EC7B}" type="pres">
      <dgm:prSet presAssocID="{C0CC61C6-170F-433E-AC1A-64C98998D556}" presName="Name23" presStyleLbl="parChTrans1D4" presStyleIdx="10" presStyleCnt="12"/>
      <dgm:spPr/>
    </dgm:pt>
    <dgm:pt modelId="{23C492E4-1D8C-41F4-8FBE-6377B9109C2D}" type="pres">
      <dgm:prSet presAssocID="{7DED26C4-E157-4694-BBCF-7EBB12B8DAA3}" presName="hierRoot4" presStyleCnt="0"/>
      <dgm:spPr/>
    </dgm:pt>
    <dgm:pt modelId="{77F87FD7-B481-4E4F-B249-709B70ED4C91}" type="pres">
      <dgm:prSet presAssocID="{7DED26C4-E157-4694-BBCF-7EBB12B8DAA3}" presName="composite4" presStyleCnt="0"/>
      <dgm:spPr/>
    </dgm:pt>
    <dgm:pt modelId="{C0EA27FC-7923-4403-8456-F1AC2A7EED5B}" type="pres">
      <dgm:prSet presAssocID="{7DED26C4-E157-4694-BBCF-7EBB12B8DAA3}" presName="background4" presStyleLbl="node4" presStyleIdx="10" presStyleCnt="12"/>
      <dgm:spPr/>
    </dgm:pt>
    <dgm:pt modelId="{FCE00D6F-4C64-4F2D-988A-1528D3D2C7C9}" type="pres">
      <dgm:prSet presAssocID="{7DED26C4-E157-4694-BBCF-7EBB12B8DAA3}" presName="text4" presStyleLbl="fgAcc4" presStyleIdx="10" presStyleCnt="12">
        <dgm:presLayoutVars>
          <dgm:chPref val="3"/>
        </dgm:presLayoutVars>
      </dgm:prSet>
      <dgm:spPr/>
    </dgm:pt>
    <dgm:pt modelId="{0BAC4FED-6B5F-4692-9DA0-A3C3A812BC2D}" type="pres">
      <dgm:prSet presAssocID="{7DED26C4-E157-4694-BBCF-7EBB12B8DAA3}" presName="hierChild5" presStyleCnt="0"/>
      <dgm:spPr/>
    </dgm:pt>
    <dgm:pt modelId="{F97ADB2F-19B0-446A-9653-448FA138BD00}" type="pres">
      <dgm:prSet presAssocID="{EAFA2EDA-4F5A-436C-8BE6-40ECD5FDC0E1}" presName="Name23" presStyleLbl="parChTrans1D4" presStyleIdx="11" presStyleCnt="12"/>
      <dgm:spPr/>
    </dgm:pt>
    <dgm:pt modelId="{EA00B22C-C1AA-41DA-B6C7-A43513730C25}" type="pres">
      <dgm:prSet presAssocID="{847E265C-1907-40F7-9949-3DF5D3B3034D}" presName="hierRoot4" presStyleCnt="0"/>
      <dgm:spPr/>
    </dgm:pt>
    <dgm:pt modelId="{23867DCE-0484-4F41-8A12-65335405DC74}" type="pres">
      <dgm:prSet presAssocID="{847E265C-1907-40F7-9949-3DF5D3B3034D}" presName="composite4" presStyleCnt="0"/>
      <dgm:spPr/>
    </dgm:pt>
    <dgm:pt modelId="{1A7D1072-9B42-443C-8F8A-2D0AA58DDA6C}" type="pres">
      <dgm:prSet presAssocID="{847E265C-1907-40F7-9949-3DF5D3B3034D}" presName="background4" presStyleLbl="node4" presStyleIdx="11" presStyleCnt="12"/>
      <dgm:spPr/>
    </dgm:pt>
    <dgm:pt modelId="{E1ADB02C-93C1-44F8-A825-25BE330476FF}" type="pres">
      <dgm:prSet presAssocID="{847E265C-1907-40F7-9949-3DF5D3B3034D}" presName="text4" presStyleLbl="fgAcc4" presStyleIdx="11" presStyleCnt="12">
        <dgm:presLayoutVars>
          <dgm:chPref val="3"/>
        </dgm:presLayoutVars>
      </dgm:prSet>
      <dgm:spPr/>
    </dgm:pt>
    <dgm:pt modelId="{411118AE-B6F9-4823-87CC-F55DABF93F2D}" type="pres">
      <dgm:prSet presAssocID="{847E265C-1907-40F7-9949-3DF5D3B3034D}" presName="hierChild5" presStyleCnt="0"/>
      <dgm:spPr/>
    </dgm:pt>
  </dgm:ptLst>
  <dgm:cxnLst>
    <dgm:cxn modelId="{AA2A0001-1D1A-477E-807E-66822DBB256F}" srcId="{3F354E73-39BD-45E3-B17D-EA372815933D}" destId="{7DED26C4-E157-4694-BBCF-7EBB12B8DAA3}" srcOrd="3" destOrd="0" parTransId="{C0CC61C6-170F-433E-AC1A-64C98998D556}" sibTransId="{C7EA92D4-00C5-4A94-A0A1-31BDE8C0FE0D}"/>
    <dgm:cxn modelId="{182EFC01-0091-484E-9C48-AE3CDE53952E}" srcId="{3F354E73-39BD-45E3-B17D-EA372815933D}" destId="{40A9B8AE-46C9-4388-BD77-05B80AB71546}" srcOrd="2" destOrd="0" parTransId="{C76A4980-5F12-4099-B786-B61E43F83BA0}" sibTransId="{265DCC55-1445-4EEA-B246-F616973EDE62}"/>
    <dgm:cxn modelId="{EFF9A308-B01C-40F3-92F8-12461A5823A8}" type="presOf" srcId="{40A9B8AE-46C9-4388-BD77-05B80AB71546}" destId="{2A81A792-47AF-4C39-BEFF-93E2780EC998}" srcOrd="0" destOrd="0" presId="urn:microsoft.com/office/officeart/2005/8/layout/hierarchy1"/>
    <dgm:cxn modelId="{EE0F110A-8070-4D67-A1B3-049B00C5B141}" type="presOf" srcId="{D659D714-1756-4443-A83A-403C4E04DCD0}" destId="{9C0C0457-084D-49CF-B6EF-38C5FB29B191}" srcOrd="0" destOrd="0" presId="urn:microsoft.com/office/officeart/2005/8/layout/hierarchy1"/>
    <dgm:cxn modelId="{21CAAB17-B4B1-495E-99C1-4AF1C34D5656}" type="presOf" srcId="{3022AE02-92EE-4E42-9594-07467CAF7528}" destId="{1B03C9B1-49CB-469E-AB0E-1A865E4FCB29}" srcOrd="0" destOrd="0" presId="urn:microsoft.com/office/officeart/2005/8/layout/hierarchy1"/>
    <dgm:cxn modelId="{2FD2471F-9226-4051-B598-824744BC82BA}" type="presOf" srcId="{6986B8EC-1F18-4F5F-8032-EAA4EB428828}" destId="{5363B48D-15A4-4B54-BBD0-1AD927D584AF}" srcOrd="0" destOrd="0" presId="urn:microsoft.com/office/officeart/2005/8/layout/hierarchy1"/>
    <dgm:cxn modelId="{A0DBA822-676E-40BF-88A8-F7F2A3969E87}" type="presOf" srcId="{0F71DB3D-6D35-4D8F-BE4F-656C6E30620B}" destId="{39749752-876B-40D5-B056-0E7EC5BAB8EA}" srcOrd="0" destOrd="0" presId="urn:microsoft.com/office/officeart/2005/8/layout/hierarchy1"/>
    <dgm:cxn modelId="{FC391A2B-5E41-441A-BE8C-FC2D89FF1141}" srcId="{6986B8EC-1F18-4F5F-8032-EAA4EB428828}" destId="{3022AE02-92EE-4E42-9594-07467CAF7528}" srcOrd="0" destOrd="0" parTransId="{D659D714-1756-4443-A83A-403C4E04DCD0}" sibTransId="{17C0A53C-991A-474A-A8EB-D27A5381CF79}"/>
    <dgm:cxn modelId="{5462272E-F041-4FCD-9BE2-C53AED5D3387}" type="presOf" srcId="{5F5FDC17-2A03-458E-86D8-E00A215D3FBC}" destId="{605C2678-AF7B-4B23-88D1-CD171441DFD9}" srcOrd="0" destOrd="0" presId="urn:microsoft.com/office/officeart/2005/8/layout/hierarchy1"/>
    <dgm:cxn modelId="{05905433-0B7B-4983-986D-CD41DFF260DA}" type="presOf" srcId="{2D842498-6CDC-4E30-AD4D-E2553FAD0203}" destId="{24D274FA-A712-41B4-BE15-2179A6067CCC}" srcOrd="0" destOrd="0" presId="urn:microsoft.com/office/officeart/2005/8/layout/hierarchy1"/>
    <dgm:cxn modelId="{0253DC3A-5EA5-4567-9BCB-B10DEA695C6F}" type="presOf" srcId="{8B519C3E-D04F-480F-ACFB-B89AF210D1C5}" destId="{108AB6F6-3590-43ED-A2D7-D0E0395E7882}" srcOrd="0" destOrd="0" presId="urn:microsoft.com/office/officeart/2005/8/layout/hierarchy1"/>
    <dgm:cxn modelId="{452A253F-0522-4557-BEE2-177966C5DC82}" type="presOf" srcId="{DBA10A1E-E9C0-441C-9773-78D07547FE30}" destId="{7DCCF7DF-1820-4608-B94D-1A0C9EBA6FFC}" srcOrd="0" destOrd="0" presId="urn:microsoft.com/office/officeart/2005/8/layout/hierarchy1"/>
    <dgm:cxn modelId="{E5F5813F-7702-480F-A816-49AB0AB1CB23}" srcId="{8B519C3E-D04F-480F-ACFB-B89AF210D1C5}" destId="{C0FD0E67-08AE-4D4F-B014-A4EA8F953864}" srcOrd="0" destOrd="0" parTransId="{2B1F1D9A-41BC-40AF-8FB5-14FD52392352}" sibTransId="{5909CF44-4AFF-4B05-BAC3-9EA1A9DC3A53}"/>
    <dgm:cxn modelId="{17F0045F-3125-4A2E-818B-818BC74DC1F9}" type="presOf" srcId="{E83FC794-46AA-4D1B-9C46-1FC0748D698F}" destId="{E7FA385A-7326-4C94-B264-4AEAF80F355A}" srcOrd="0" destOrd="0" presId="urn:microsoft.com/office/officeart/2005/8/layout/hierarchy1"/>
    <dgm:cxn modelId="{2C0B0E61-D029-4972-8438-38F7D422A2FC}" type="presOf" srcId="{3F354E73-39BD-45E3-B17D-EA372815933D}" destId="{CA7A4348-2423-4F5B-BD4A-98890B46F4F9}" srcOrd="0" destOrd="0" presId="urn:microsoft.com/office/officeart/2005/8/layout/hierarchy1"/>
    <dgm:cxn modelId="{6181496B-381C-4A11-AA53-FB55973EA043}" type="presOf" srcId="{6988A76B-41AA-4842-BEA8-E5ADC5D224BE}" destId="{AEDA8908-2C52-486B-9206-C5E3C4133EDD}" srcOrd="0" destOrd="0" presId="urn:microsoft.com/office/officeart/2005/8/layout/hierarchy1"/>
    <dgm:cxn modelId="{58442A6C-A7D7-4E4F-81AF-F7BA3C519F96}" type="presOf" srcId="{06CE2E6C-A88A-4AC3-ACB4-5A497C38DEBE}" destId="{1EE17961-B6DC-4B07-8B90-E03726AED780}" srcOrd="0" destOrd="0" presId="urn:microsoft.com/office/officeart/2005/8/layout/hierarchy1"/>
    <dgm:cxn modelId="{F6558D4D-5421-4379-85E7-7170EC5FCAE9}" srcId="{3022AE02-92EE-4E42-9594-07467CAF7528}" destId="{78F168A7-E8BA-46B0-B5B9-9591C1A8E4FF}" srcOrd="0" destOrd="0" parTransId="{6BFC6891-C064-4621-9016-35C7457DAEA2}" sibTransId="{E145153D-9711-412E-B225-DFF5D9E87AE2}"/>
    <dgm:cxn modelId="{DB4B2D58-1507-425D-AB00-CBF2105CE606}" srcId="{2D842498-6CDC-4E30-AD4D-E2553FAD0203}" destId="{7FD91AE9-B26D-4A23-AA37-6342CDB1F0DD}" srcOrd="0" destOrd="0" parTransId="{06CE2E6C-A88A-4AC3-ACB4-5A497C38DEBE}" sibTransId="{CD1D4139-FF1A-4C33-BCAC-BCABEA23409D}"/>
    <dgm:cxn modelId="{EEF90B7C-BCF0-4105-BE7D-B29940386589}" type="presOf" srcId="{7DED26C4-E157-4694-BBCF-7EBB12B8DAA3}" destId="{FCE00D6F-4C64-4F2D-988A-1528D3D2C7C9}" srcOrd="0" destOrd="0" presId="urn:microsoft.com/office/officeart/2005/8/layout/hierarchy1"/>
    <dgm:cxn modelId="{F0B32982-0126-4356-A8F2-AFCB1ADCF9E3}" srcId="{A58BBF05-2246-4E50-9D2C-F1CD387BDFA5}" destId="{6986B8EC-1F18-4F5F-8032-EAA4EB428828}" srcOrd="1" destOrd="0" parTransId="{7D8BDE9A-3E5B-45F6-9F28-14EB899D71C8}" sibTransId="{5CB62BA0-3146-4281-9FCD-F0305461D281}"/>
    <dgm:cxn modelId="{02D25584-E512-4AAB-93CB-1FDB45024369}" srcId="{65A5E260-8817-4CAB-A62A-436848E87CC5}" destId="{A58BBF05-2246-4E50-9D2C-F1CD387BDFA5}" srcOrd="0" destOrd="0" parTransId="{7E0C1C2B-55B5-4F3A-8C20-1F300AE3D9E7}" sibTransId="{050268EC-4D0E-48A3-8B5D-3FD70BE7EA67}"/>
    <dgm:cxn modelId="{13A81989-EDA2-46BF-96A8-A42F1DB8F43D}" type="presOf" srcId="{6BFC6891-C064-4621-9016-35C7457DAEA2}" destId="{0044532B-A3B8-4174-B047-FA00F88F36F2}" srcOrd="0" destOrd="0" presId="urn:microsoft.com/office/officeart/2005/8/layout/hierarchy1"/>
    <dgm:cxn modelId="{3F476895-56A6-4A14-B1D5-784A8BFAA1B0}" srcId="{3F354E73-39BD-45E3-B17D-EA372815933D}" destId="{8B519C3E-D04F-480F-ACFB-B89AF210D1C5}" srcOrd="0" destOrd="0" parTransId="{E83FC794-46AA-4D1B-9C46-1FC0748D698F}" sibTransId="{F4E6D7AD-B647-40CB-9691-24C15E25DDFA}"/>
    <dgm:cxn modelId="{E9AC43A3-D60D-48AE-BB4B-D90B377B3653}" type="presOf" srcId="{7FD91AE9-B26D-4A23-AA37-6342CDB1F0DD}" destId="{1D5D9357-CCA1-492D-AAFE-B0C284D0F290}" srcOrd="0" destOrd="0" presId="urn:microsoft.com/office/officeart/2005/8/layout/hierarchy1"/>
    <dgm:cxn modelId="{A246CDA6-EE2B-4982-AD9E-6444E879B224}" srcId="{8B519C3E-D04F-480F-ACFB-B89AF210D1C5}" destId="{324DAD68-78B3-41A1-B6F3-EE5AE2ABA8ED}" srcOrd="1" destOrd="0" parTransId="{6988A76B-41AA-4842-BEA8-E5ADC5D224BE}" sibTransId="{995FF572-4929-43B7-8B79-24B72A6E3005}"/>
    <dgm:cxn modelId="{DBE6EDA6-78A8-4C6F-9DAF-630CBDC1A521}" type="presOf" srcId="{68D2B44C-BFBB-4BB7-B186-FACFEA3BCD36}" destId="{A0EA7561-4FC5-4DBE-86DE-F6BF359C6F74}" srcOrd="0" destOrd="0" presId="urn:microsoft.com/office/officeart/2005/8/layout/hierarchy1"/>
    <dgm:cxn modelId="{19B650AC-8662-432C-B84F-A79E78720817}" srcId="{EDEBDA89-C3BC-4BFA-B80F-D020A4FB800C}" destId="{CE5A6CA1-6E84-4B27-80A5-CA40C787968F}" srcOrd="0" destOrd="0" parTransId="{2C9F1AD2-38CC-4DF6-AC52-38520A123D4A}" sibTransId="{BE317467-7C6D-4EB4-981C-F644CD08DDA6}"/>
    <dgm:cxn modelId="{3C0B23AE-749E-4DE5-8AD1-F0B1BFD2B263}" type="presOf" srcId="{65C59BDA-8089-435F-8E8C-0772D7ABEEE9}" destId="{EB8714F8-8C35-4E19-B6F6-72601E9608F6}" srcOrd="0" destOrd="0" presId="urn:microsoft.com/office/officeart/2005/8/layout/hierarchy1"/>
    <dgm:cxn modelId="{8B0745AF-C04D-4378-87C6-92649AE5BA62}" srcId="{324DAD68-78B3-41A1-B6F3-EE5AE2ABA8ED}" destId="{DBA10A1E-E9C0-441C-9773-78D07547FE30}" srcOrd="0" destOrd="0" parTransId="{03F0B474-63A3-4855-A351-2E8BF0B827FB}" sibTransId="{119F3E3B-8589-4834-9B2C-40C4D6793D63}"/>
    <dgm:cxn modelId="{6C0646B2-4574-40AC-9E8C-02FF8AD96201}" type="presOf" srcId="{CE5A6CA1-6E84-4B27-80A5-CA40C787968F}" destId="{6A42F698-AF2B-4C44-8A61-5EFBE488B701}" srcOrd="0" destOrd="0" presId="urn:microsoft.com/office/officeart/2005/8/layout/hierarchy1"/>
    <dgm:cxn modelId="{9186C8B3-A2BD-4A81-882B-4E835198A68B}" type="presOf" srcId="{2C9F1AD2-38CC-4DF6-AC52-38520A123D4A}" destId="{ACE38B6C-229F-4972-A17B-C4F14F491FA3}" srcOrd="0" destOrd="0" presId="urn:microsoft.com/office/officeart/2005/8/layout/hierarchy1"/>
    <dgm:cxn modelId="{DC81DCB8-3FB6-4ECB-9FDE-790AAFBC9453}" type="presOf" srcId="{2B1F1D9A-41BC-40AF-8FB5-14FD52392352}" destId="{C1F1CB75-DFD6-4A2B-A70F-A3B9D2BC5B22}" srcOrd="0" destOrd="0" presId="urn:microsoft.com/office/officeart/2005/8/layout/hierarchy1"/>
    <dgm:cxn modelId="{151E9FD0-3363-459D-A09C-19548BF65BB8}" srcId="{40A9B8AE-46C9-4388-BD77-05B80AB71546}" destId="{529FCF8A-5F28-452C-9AD0-374EE77632F0}" srcOrd="0" destOrd="0" parTransId="{65C59BDA-8089-435F-8E8C-0772D7ABEEE9}" sibTransId="{2A73ECB4-1DC5-4F4E-AA73-FA46B80B7362}"/>
    <dgm:cxn modelId="{290C2DD2-08E5-4E6F-B66B-557522B9BB9C}" srcId="{7DED26C4-E157-4694-BBCF-7EBB12B8DAA3}" destId="{847E265C-1907-40F7-9949-3DF5D3B3034D}" srcOrd="0" destOrd="0" parTransId="{EAFA2EDA-4F5A-436C-8BE6-40ECD5FDC0E1}" sibTransId="{8ABE86AD-C5F7-4E8B-83AB-D02EE04BF8E2}"/>
    <dgm:cxn modelId="{E1F6E6D4-27F5-48FD-84BA-6BA2706F0CE7}" type="presOf" srcId="{03F0B474-63A3-4855-A351-2E8BF0B827FB}" destId="{56AFBAF1-48B3-4228-B86A-0F06074DDF38}" srcOrd="0" destOrd="0" presId="urn:microsoft.com/office/officeart/2005/8/layout/hierarchy1"/>
    <dgm:cxn modelId="{687AE7D7-1722-422E-B34E-67F0FDB933D1}" type="presOf" srcId="{A58BBF05-2246-4E50-9D2C-F1CD387BDFA5}" destId="{9E587387-F717-4187-947F-423CE548F61A}" srcOrd="0" destOrd="0" presId="urn:microsoft.com/office/officeart/2005/8/layout/hierarchy1"/>
    <dgm:cxn modelId="{2EC985D9-5C04-48B9-BAD2-7895F516394E}" srcId="{6986B8EC-1F18-4F5F-8032-EAA4EB428828}" destId="{3F354E73-39BD-45E3-B17D-EA372815933D}" srcOrd="1" destOrd="0" parTransId="{5F5FDC17-2A03-458E-86D8-E00A215D3FBC}" sibTransId="{2A3BD44A-327C-4F3F-AB80-CF0918AFA74B}"/>
    <dgm:cxn modelId="{099D2ADB-48A9-464A-8A10-E1DE8739503C}" srcId="{C0FD0E67-08AE-4D4F-B014-A4EA8F953864}" destId="{68D2B44C-BFBB-4BB7-B186-FACFEA3BCD36}" srcOrd="0" destOrd="0" parTransId="{8378AB6E-5C4A-4B41-8662-1663D26295C7}" sibTransId="{D63F4665-4D27-48EE-9850-13FFB3623BC4}"/>
    <dgm:cxn modelId="{9255D1DD-F535-4A4A-B0E7-E502AA43BC26}" srcId="{3F354E73-39BD-45E3-B17D-EA372815933D}" destId="{2D842498-6CDC-4E30-AD4D-E2553FAD0203}" srcOrd="1" destOrd="0" parTransId="{0F71DB3D-6D35-4D8F-BE4F-656C6E30620B}" sibTransId="{8EDEF152-D6EC-4E01-9837-087451E0FD66}"/>
    <dgm:cxn modelId="{F4B1B6DE-C423-4CC6-B8E0-C2AD95F4E6EA}" type="presOf" srcId="{8378AB6E-5C4A-4B41-8662-1663D26295C7}" destId="{548DDD3D-5E62-4F8C-B49C-5E78217D6758}" srcOrd="0" destOrd="0" presId="urn:microsoft.com/office/officeart/2005/8/layout/hierarchy1"/>
    <dgm:cxn modelId="{9FBBC0DE-AFBE-4468-8B6F-5B18F36430D2}" type="presOf" srcId="{7D8BDE9A-3E5B-45F6-9F28-14EB899D71C8}" destId="{7DA6CCD7-B4EA-441B-9132-1886F365D371}" srcOrd="0" destOrd="0" presId="urn:microsoft.com/office/officeart/2005/8/layout/hierarchy1"/>
    <dgm:cxn modelId="{66E084E1-DAF8-49BF-97DA-679ADACCF534}" type="presOf" srcId="{C0FD0E67-08AE-4D4F-B014-A4EA8F953864}" destId="{28FA26A7-FDA7-4746-8348-3BC815F01A60}" srcOrd="0" destOrd="0" presId="urn:microsoft.com/office/officeart/2005/8/layout/hierarchy1"/>
    <dgm:cxn modelId="{C905D4E1-3586-4A28-94E3-F1AD42FEC46A}" type="presOf" srcId="{C76A4980-5F12-4099-B786-B61E43F83BA0}" destId="{A1C58F3A-3B32-4F8C-AB57-5C3F49F5B323}" srcOrd="0" destOrd="0" presId="urn:microsoft.com/office/officeart/2005/8/layout/hierarchy1"/>
    <dgm:cxn modelId="{6485C5E6-066E-4AA3-8F4F-8869B057339D}" type="presOf" srcId="{65A5E260-8817-4CAB-A62A-436848E87CC5}" destId="{C8E4365A-548A-434C-874B-4AF039F2A945}" srcOrd="0" destOrd="0" presId="urn:microsoft.com/office/officeart/2005/8/layout/hierarchy1"/>
    <dgm:cxn modelId="{EBDE93E7-A721-47BB-9547-87969739C66B}" type="presOf" srcId="{78F168A7-E8BA-46B0-B5B9-9591C1A8E4FF}" destId="{351D3849-768D-4426-9CC5-8FA781A1A90E}" srcOrd="0" destOrd="0" presId="urn:microsoft.com/office/officeart/2005/8/layout/hierarchy1"/>
    <dgm:cxn modelId="{574EB1EC-8B02-4E27-ABA3-42B5C802A165}" type="presOf" srcId="{2E24FFEA-C77F-47E0-B4ED-CC2CB8AAE147}" destId="{E4A2984E-0CA0-4F8C-A98F-7DAE1BA8C262}" srcOrd="0" destOrd="0" presId="urn:microsoft.com/office/officeart/2005/8/layout/hierarchy1"/>
    <dgm:cxn modelId="{8ADFD0F1-DDA4-42D3-B2D6-0765C06FFAF8}" type="presOf" srcId="{324DAD68-78B3-41A1-B6F3-EE5AE2ABA8ED}" destId="{E50E0DB5-739F-48C2-8F93-CF1610C6431F}" srcOrd="0" destOrd="0" presId="urn:microsoft.com/office/officeart/2005/8/layout/hierarchy1"/>
    <dgm:cxn modelId="{C5CBEBF5-8813-491B-9D53-D823B9F32646}" type="presOf" srcId="{EDEBDA89-C3BC-4BFA-B80F-D020A4FB800C}" destId="{6C770F7C-0B13-4C86-97DE-D9D744473DCA}" srcOrd="0" destOrd="0" presId="urn:microsoft.com/office/officeart/2005/8/layout/hierarchy1"/>
    <dgm:cxn modelId="{8568E5F8-B3BA-4B59-919A-607F55FB532D}" srcId="{A58BBF05-2246-4E50-9D2C-F1CD387BDFA5}" destId="{EDEBDA89-C3BC-4BFA-B80F-D020A4FB800C}" srcOrd="0" destOrd="0" parTransId="{2E24FFEA-C77F-47E0-B4ED-CC2CB8AAE147}" sibTransId="{74EF6E60-F982-4FC0-BBE6-6B19AA5BE366}"/>
    <dgm:cxn modelId="{89E36EFA-4737-4867-A547-0FB8A24171FB}" type="presOf" srcId="{529FCF8A-5F28-452C-9AD0-374EE77632F0}" destId="{C46C4397-A845-47DC-A1A6-F29030EE293A}" srcOrd="0" destOrd="0" presId="urn:microsoft.com/office/officeart/2005/8/layout/hierarchy1"/>
    <dgm:cxn modelId="{0BD374FA-2470-409B-88D2-B8A788F12DAE}" type="presOf" srcId="{C0CC61C6-170F-433E-AC1A-64C98998D556}" destId="{6B65D62B-C6A5-4650-956C-A6131389EC7B}" srcOrd="0" destOrd="0" presId="urn:microsoft.com/office/officeart/2005/8/layout/hierarchy1"/>
    <dgm:cxn modelId="{A6357BFC-258B-4102-B221-2D44B2D1CEEE}" type="presOf" srcId="{EAFA2EDA-4F5A-436C-8BE6-40ECD5FDC0E1}" destId="{F97ADB2F-19B0-446A-9653-448FA138BD00}" srcOrd="0" destOrd="0" presId="urn:microsoft.com/office/officeart/2005/8/layout/hierarchy1"/>
    <dgm:cxn modelId="{CDE02EFF-09DB-477F-8E82-B26A5C92F6C9}" type="presOf" srcId="{847E265C-1907-40F7-9949-3DF5D3B3034D}" destId="{E1ADB02C-93C1-44F8-A825-25BE330476FF}" srcOrd="0" destOrd="0" presId="urn:microsoft.com/office/officeart/2005/8/layout/hierarchy1"/>
    <dgm:cxn modelId="{C99CEB8D-5C6D-4C33-A353-EDDB2CFB9641}" type="presParOf" srcId="{C8E4365A-548A-434C-874B-4AF039F2A945}" destId="{F692FAE3-3AE5-4E5E-87D1-9A233A61B2B6}" srcOrd="0" destOrd="0" presId="urn:microsoft.com/office/officeart/2005/8/layout/hierarchy1"/>
    <dgm:cxn modelId="{471070F5-0A25-4389-854C-9012A5801DC0}" type="presParOf" srcId="{F692FAE3-3AE5-4E5E-87D1-9A233A61B2B6}" destId="{6E84D4C4-D391-4F1E-A004-7AD072FD9A47}" srcOrd="0" destOrd="0" presId="urn:microsoft.com/office/officeart/2005/8/layout/hierarchy1"/>
    <dgm:cxn modelId="{A1B649A7-4D75-47E7-9F77-3D4BE3D37D26}" type="presParOf" srcId="{6E84D4C4-D391-4F1E-A004-7AD072FD9A47}" destId="{AB75213A-E108-4C6C-939F-A9F45ACC74A8}" srcOrd="0" destOrd="0" presId="urn:microsoft.com/office/officeart/2005/8/layout/hierarchy1"/>
    <dgm:cxn modelId="{497DE715-5B39-4E66-B24A-046CF0E1FAB8}" type="presParOf" srcId="{6E84D4C4-D391-4F1E-A004-7AD072FD9A47}" destId="{9E587387-F717-4187-947F-423CE548F61A}" srcOrd="1" destOrd="0" presId="urn:microsoft.com/office/officeart/2005/8/layout/hierarchy1"/>
    <dgm:cxn modelId="{E8D42382-3079-4606-830B-268AE267DA39}" type="presParOf" srcId="{F692FAE3-3AE5-4E5E-87D1-9A233A61B2B6}" destId="{5ABF3BCA-8C10-44B6-9EFC-CE6934E8D3DF}" srcOrd="1" destOrd="0" presId="urn:microsoft.com/office/officeart/2005/8/layout/hierarchy1"/>
    <dgm:cxn modelId="{E7785D26-2973-4445-8275-B867D55908D5}" type="presParOf" srcId="{5ABF3BCA-8C10-44B6-9EFC-CE6934E8D3DF}" destId="{E4A2984E-0CA0-4F8C-A98F-7DAE1BA8C262}" srcOrd="0" destOrd="0" presId="urn:microsoft.com/office/officeart/2005/8/layout/hierarchy1"/>
    <dgm:cxn modelId="{AF589F0A-B0C6-45D4-B664-6A81D0517019}" type="presParOf" srcId="{5ABF3BCA-8C10-44B6-9EFC-CE6934E8D3DF}" destId="{3511D11A-F8D0-4EBC-BC73-4499DEFF34FE}" srcOrd="1" destOrd="0" presId="urn:microsoft.com/office/officeart/2005/8/layout/hierarchy1"/>
    <dgm:cxn modelId="{C04AB053-6C2A-4CF0-A66F-1CAD807C6AAE}" type="presParOf" srcId="{3511D11A-F8D0-4EBC-BC73-4499DEFF34FE}" destId="{1451C74D-317C-4AF8-94D9-30E05CF5791D}" srcOrd="0" destOrd="0" presId="urn:microsoft.com/office/officeart/2005/8/layout/hierarchy1"/>
    <dgm:cxn modelId="{DD7F0277-0BD5-4DB5-8B8E-062D189975EF}" type="presParOf" srcId="{1451C74D-317C-4AF8-94D9-30E05CF5791D}" destId="{CF62AFA4-B7AA-44B5-9169-C1733233CE3F}" srcOrd="0" destOrd="0" presId="urn:microsoft.com/office/officeart/2005/8/layout/hierarchy1"/>
    <dgm:cxn modelId="{FC799E6A-5717-4169-BFC9-7ED2DE03AAFA}" type="presParOf" srcId="{1451C74D-317C-4AF8-94D9-30E05CF5791D}" destId="{6C770F7C-0B13-4C86-97DE-D9D744473DCA}" srcOrd="1" destOrd="0" presId="urn:microsoft.com/office/officeart/2005/8/layout/hierarchy1"/>
    <dgm:cxn modelId="{E1718A03-0AFA-42B8-9EDF-7807A28C950E}" type="presParOf" srcId="{3511D11A-F8D0-4EBC-BC73-4499DEFF34FE}" destId="{9862378B-6D34-4288-B623-CD40419CA519}" srcOrd="1" destOrd="0" presId="urn:microsoft.com/office/officeart/2005/8/layout/hierarchy1"/>
    <dgm:cxn modelId="{9AA9DF1E-BF0C-4DF2-AD12-1BE72E5D4989}" type="presParOf" srcId="{9862378B-6D34-4288-B623-CD40419CA519}" destId="{ACE38B6C-229F-4972-A17B-C4F14F491FA3}" srcOrd="0" destOrd="0" presId="urn:microsoft.com/office/officeart/2005/8/layout/hierarchy1"/>
    <dgm:cxn modelId="{64D6F8B5-9C9B-4329-A186-48E2B427DD35}" type="presParOf" srcId="{9862378B-6D34-4288-B623-CD40419CA519}" destId="{DA43F0D0-5748-4939-A00C-14FDBCD7394B}" srcOrd="1" destOrd="0" presId="urn:microsoft.com/office/officeart/2005/8/layout/hierarchy1"/>
    <dgm:cxn modelId="{B512FFA7-D260-4DB0-8A7F-C939CB8C8589}" type="presParOf" srcId="{DA43F0D0-5748-4939-A00C-14FDBCD7394B}" destId="{C1A413F6-FAC5-474D-A16B-A14C49533DC9}" srcOrd="0" destOrd="0" presId="urn:microsoft.com/office/officeart/2005/8/layout/hierarchy1"/>
    <dgm:cxn modelId="{E1709C3B-50C8-44EC-8FBB-9C55D2AE10A7}" type="presParOf" srcId="{C1A413F6-FAC5-474D-A16B-A14C49533DC9}" destId="{73060944-39A1-459D-85AE-4F6CD7E40FC9}" srcOrd="0" destOrd="0" presId="urn:microsoft.com/office/officeart/2005/8/layout/hierarchy1"/>
    <dgm:cxn modelId="{7C8E4783-7B29-4682-9204-5E4AF83E4EF0}" type="presParOf" srcId="{C1A413F6-FAC5-474D-A16B-A14C49533DC9}" destId="{6A42F698-AF2B-4C44-8A61-5EFBE488B701}" srcOrd="1" destOrd="0" presId="urn:microsoft.com/office/officeart/2005/8/layout/hierarchy1"/>
    <dgm:cxn modelId="{001A9DFF-6485-4CDF-8002-DF849883FD56}" type="presParOf" srcId="{DA43F0D0-5748-4939-A00C-14FDBCD7394B}" destId="{B6ACBC7A-6E3C-42A0-A23F-2D9E79185185}" srcOrd="1" destOrd="0" presId="urn:microsoft.com/office/officeart/2005/8/layout/hierarchy1"/>
    <dgm:cxn modelId="{03E5F4D7-4065-4B8B-A5A8-B26987A999EA}" type="presParOf" srcId="{5ABF3BCA-8C10-44B6-9EFC-CE6934E8D3DF}" destId="{7DA6CCD7-B4EA-441B-9132-1886F365D371}" srcOrd="2" destOrd="0" presId="urn:microsoft.com/office/officeart/2005/8/layout/hierarchy1"/>
    <dgm:cxn modelId="{EE9ED9D1-BE65-4CA2-86BE-B749801D650C}" type="presParOf" srcId="{5ABF3BCA-8C10-44B6-9EFC-CE6934E8D3DF}" destId="{BBB33A80-5607-43B2-815F-BC1421E3695E}" srcOrd="3" destOrd="0" presId="urn:microsoft.com/office/officeart/2005/8/layout/hierarchy1"/>
    <dgm:cxn modelId="{14AD63CF-116F-4652-9869-309625CE5B11}" type="presParOf" srcId="{BBB33A80-5607-43B2-815F-BC1421E3695E}" destId="{51446702-0BF7-4FD6-A561-E5718A94831F}" srcOrd="0" destOrd="0" presId="urn:microsoft.com/office/officeart/2005/8/layout/hierarchy1"/>
    <dgm:cxn modelId="{75DED098-42CF-401E-B63B-8E78DCE04D0D}" type="presParOf" srcId="{51446702-0BF7-4FD6-A561-E5718A94831F}" destId="{FACF693D-5FAD-4614-A3F5-30698EEFC4DD}" srcOrd="0" destOrd="0" presId="urn:microsoft.com/office/officeart/2005/8/layout/hierarchy1"/>
    <dgm:cxn modelId="{30F6C031-C4D1-4905-AF04-F489E05C0C63}" type="presParOf" srcId="{51446702-0BF7-4FD6-A561-E5718A94831F}" destId="{5363B48D-15A4-4B54-BBD0-1AD927D584AF}" srcOrd="1" destOrd="0" presId="urn:microsoft.com/office/officeart/2005/8/layout/hierarchy1"/>
    <dgm:cxn modelId="{91A38B12-DE60-4C6E-8B1F-C0CCB6046A01}" type="presParOf" srcId="{BBB33A80-5607-43B2-815F-BC1421E3695E}" destId="{18094BCB-21CC-43CB-B271-CF66C1568C38}" srcOrd="1" destOrd="0" presId="urn:microsoft.com/office/officeart/2005/8/layout/hierarchy1"/>
    <dgm:cxn modelId="{80B53064-8D11-47F0-9C9F-93C11939B12C}" type="presParOf" srcId="{18094BCB-21CC-43CB-B271-CF66C1568C38}" destId="{9C0C0457-084D-49CF-B6EF-38C5FB29B191}" srcOrd="0" destOrd="0" presId="urn:microsoft.com/office/officeart/2005/8/layout/hierarchy1"/>
    <dgm:cxn modelId="{E6F25F4B-9BF0-4002-A87C-5BB6EB0C2470}" type="presParOf" srcId="{18094BCB-21CC-43CB-B271-CF66C1568C38}" destId="{97CBF883-C08F-468C-97D0-EE60DB596756}" srcOrd="1" destOrd="0" presId="urn:microsoft.com/office/officeart/2005/8/layout/hierarchy1"/>
    <dgm:cxn modelId="{AA9FDF30-2803-444A-8763-3145D613B524}" type="presParOf" srcId="{97CBF883-C08F-468C-97D0-EE60DB596756}" destId="{E7E86D73-3E50-497E-99D9-1331970E1BB0}" srcOrd="0" destOrd="0" presId="urn:microsoft.com/office/officeart/2005/8/layout/hierarchy1"/>
    <dgm:cxn modelId="{8813718D-CD6A-4275-AADD-9506D56D4551}" type="presParOf" srcId="{E7E86D73-3E50-497E-99D9-1331970E1BB0}" destId="{45F0FD56-3966-42B0-8F3B-CFD7F00D765D}" srcOrd="0" destOrd="0" presId="urn:microsoft.com/office/officeart/2005/8/layout/hierarchy1"/>
    <dgm:cxn modelId="{98066D25-36CA-4063-866F-AC5A184DC4C0}" type="presParOf" srcId="{E7E86D73-3E50-497E-99D9-1331970E1BB0}" destId="{1B03C9B1-49CB-469E-AB0E-1A865E4FCB29}" srcOrd="1" destOrd="0" presId="urn:microsoft.com/office/officeart/2005/8/layout/hierarchy1"/>
    <dgm:cxn modelId="{FC7A9156-9C9A-4F33-9EC4-146713762070}" type="presParOf" srcId="{97CBF883-C08F-468C-97D0-EE60DB596756}" destId="{63D5F15E-6E9F-4C85-B00B-166A2CD2D5E0}" srcOrd="1" destOrd="0" presId="urn:microsoft.com/office/officeart/2005/8/layout/hierarchy1"/>
    <dgm:cxn modelId="{56E6DA2C-916E-41D7-9DFA-9E3B7ED707E7}" type="presParOf" srcId="{63D5F15E-6E9F-4C85-B00B-166A2CD2D5E0}" destId="{0044532B-A3B8-4174-B047-FA00F88F36F2}" srcOrd="0" destOrd="0" presId="urn:microsoft.com/office/officeart/2005/8/layout/hierarchy1"/>
    <dgm:cxn modelId="{993EC9DE-0B4A-46C8-B884-00E9A97836CE}" type="presParOf" srcId="{63D5F15E-6E9F-4C85-B00B-166A2CD2D5E0}" destId="{9519F462-6424-4B0E-9820-09574CB5D1F5}" srcOrd="1" destOrd="0" presId="urn:microsoft.com/office/officeart/2005/8/layout/hierarchy1"/>
    <dgm:cxn modelId="{F902F121-262E-4278-B5A9-2BDD4F3E834C}" type="presParOf" srcId="{9519F462-6424-4B0E-9820-09574CB5D1F5}" destId="{1B62079C-A0AB-46F0-8DDB-D6ED8293B37A}" srcOrd="0" destOrd="0" presId="urn:microsoft.com/office/officeart/2005/8/layout/hierarchy1"/>
    <dgm:cxn modelId="{E30AAE84-FF1A-4284-B874-453F8FE9C5BA}" type="presParOf" srcId="{1B62079C-A0AB-46F0-8DDB-D6ED8293B37A}" destId="{80CB65C3-4435-4030-8DE8-9C00033A18FE}" srcOrd="0" destOrd="0" presId="urn:microsoft.com/office/officeart/2005/8/layout/hierarchy1"/>
    <dgm:cxn modelId="{65B8CECB-1204-4A2B-B4C0-8C8D2656678B}" type="presParOf" srcId="{1B62079C-A0AB-46F0-8DDB-D6ED8293B37A}" destId="{351D3849-768D-4426-9CC5-8FA781A1A90E}" srcOrd="1" destOrd="0" presId="urn:microsoft.com/office/officeart/2005/8/layout/hierarchy1"/>
    <dgm:cxn modelId="{6FC02300-93CB-4BEE-8F34-473AEC979869}" type="presParOf" srcId="{9519F462-6424-4B0E-9820-09574CB5D1F5}" destId="{AC6AC2CF-20C6-4AB2-9040-50A42FC52717}" srcOrd="1" destOrd="0" presId="urn:microsoft.com/office/officeart/2005/8/layout/hierarchy1"/>
    <dgm:cxn modelId="{BAB9F2F1-8FAE-40AD-95ED-946B96E242C7}" type="presParOf" srcId="{18094BCB-21CC-43CB-B271-CF66C1568C38}" destId="{605C2678-AF7B-4B23-88D1-CD171441DFD9}" srcOrd="2" destOrd="0" presId="urn:microsoft.com/office/officeart/2005/8/layout/hierarchy1"/>
    <dgm:cxn modelId="{B0805D0A-79B4-4CFB-8652-26ECFBB590A8}" type="presParOf" srcId="{18094BCB-21CC-43CB-B271-CF66C1568C38}" destId="{EE50D7C1-8F84-415D-BDD4-82F633A86BAC}" srcOrd="3" destOrd="0" presId="urn:microsoft.com/office/officeart/2005/8/layout/hierarchy1"/>
    <dgm:cxn modelId="{BD601A5F-C917-4B65-8D38-5AA22625B254}" type="presParOf" srcId="{EE50D7C1-8F84-415D-BDD4-82F633A86BAC}" destId="{AEAB5533-4B44-444E-9481-151811A4CDDD}" srcOrd="0" destOrd="0" presId="urn:microsoft.com/office/officeart/2005/8/layout/hierarchy1"/>
    <dgm:cxn modelId="{C79345B9-5E12-4898-B650-1FDCFCBC0B48}" type="presParOf" srcId="{AEAB5533-4B44-444E-9481-151811A4CDDD}" destId="{C38D25AF-DFFC-4251-B7C9-93CF29D0F873}" srcOrd="0" destOrd="0" presId="urn:microsoft.com/office/officeart/2005/8/layout/hierarchy1"/>
    <dgm:cxn modelId="{DE685901-FEA2-4B51-A788-7401A533B015}" type="presParOf" srcId="{AEAB5533-4B44-444E-9481-151811A4CDDD}" destId="{CA7A4348-2423-4F5B-BD4A-98890B46F4F9}" srcOrd="1" destOrd="0" presId="urn:microsoft.com/office/officeart/2005/8/layout/hierarchy1"/>
    <dgm:cxn modelId="{6E6D4C1B-CA36-4364-BF81-ED1461199B5A}" type="presParOf" srcId="{EE50D7C1-8F84-415D-BDD4-82F633A86BAC}" destId="{DD0B1E63-68AF-4A32-A7A4-A8A16C121D9B}" srcOrd="1" destOrd="0" presId="urn:microsoft.com/office/officeart/2005/8/layout/hierarchy1"/>
    <dgm:cxn modelId="{E55A88EA-1415-4EFE-8BAE-64EAD3A28C21}" type="presParOf" srcId="{DD0B1E63-68AF-4A32-A7A4-A8A16C121D9B}" destId="{E7FA385A-7326-4C94-B264-4AEAF80F355A}" srcOrd="0" destOrd="0" presId="urn:microsoft.com/office/officeart/2005/8/layout/hierarchy1"/>
    <dgm:cxn modelId="{3FC8F8AF-0D49-4586-830D-77C062991FFA}" type="presParOf" srcId="{DD0B1E63-68AF-4A32-A7A4-A8A16C121D9B}" destId="{2C96B4C5-F354-4829-B12B-7E3918D8A7FE}" srcOrd="1" destOrd="0" presId="urn:microsoft.com/office/officeart/2005/8/layout/hierarchy1"/>
    <dgm:cxn modelId="{635996CD-300A-461A-A90E-D58EA514A762}" type="presParOf" srcId="{2C96B4C5-F354-4829-B12B-7E3918D8A7FE}" destId="{7372618C-D34B-4A5F-AA56-23259A23E596}" srcOrd="0" destOrd="0" presId="urn:microsoft.com/office/officeart/2005/8/layout/hierarchy1"/>
    <dgm:cxn modelId="{119D6262-22B2-48FE-A289-FBE6588F3F51}" type="presParOf" srcId="{7372618C-D34B-4A5F-AA56-23259A23E596}" destId="{B3AD0819-B207-46FA-82AF-7B85009026A2}" srcOrd="0" destOrd="0" presId="urn:microsoft.com/office/officeart/2005/8/layout/hierarchy1"/>
    <dgm:cxn modelId="{434A0F7D-3EF1-4F43-9FD0-9042049E33DD}" type="presParOf" srcId="{7372618C-D34B-4A5F-AA56-23259A23E596}" destId="{108AB6F6-3590-43ED-A2D7-D0E0395E7882}" srcOrd="1" destOrd="0" presId="urn:microsoft.com/office/officeart/2005/8/layout/hierarchy1"/>
    <dgm:cxn modelId="{6C406FB6-F35C-40DB-AAE9-D642D9FA6328}" type="presParOf" srcId="{2C96B4C5-F354-4829-B12B-7E3918D8A7FE}" destId="{4EAECA44-A772-4B54-8418-0A23BCB7EAE6}" srcOrd="1" destOrd="0" presId="urn:microsoft.com/office/officeart/2005/8/layout/hierarchy1"/>
    <dgm:cxn modelId="{5C0F64A4-937E-4CEC-9AC9-7426470E0736}" type="presParOf" srcId="{4EAECA44-A772-4B54-8418-0A23BCB7EAE6}" destId="{C1F1CB75-DFD6-4A2B-A70F-A3B9D2BC5B22}" srcOrd="0" destOrd="0" presId="urn:microsoft.com/office/officeart/2005/8/layout/hierarchy1"/>
    <dgm:cxn modelId="{E3E32FB6-3807-4042-8B48-8544E080F268}" type="presParOf" srcId="{4EAECA44-A772-4B54-8418-0A23BCB7EAE6}" destId="{B4ECCCB1-49A4-4B66-B98D-F0BD7D27A744}" srcOrd="1" destOrd="0" presId="urn:microsoft.com/office/officeart/2005/8/layout/hierarchy1"/>
    <dgm:cxn modelId="{BABA65A8-2C3B-4A4E-97DB-B0515631E9E1}" type="presParOf" srcId="{B4ECCCB1-49A4-4B66-B98D-F0BD7D27A744}" destId="{60A9370A-0F27-4EF1-895F-F9642F4D33FD}" srcOrd="0" destOrd="0" presId="urn:microsoft.com/office/officeart/2005/8/layout/hierarchy1"/>
    <dgm:cxn modelId="{47E5F32E-7A69-43F8-A1C7-57DDDDE70654}" type="presParOf" srcId="{60A9370A-0F27-4EF1-895F-F9642F4D33FD}" destId="{EF9C5F50-AC9C-4E36-9AB9-2323474A9887}" srcOrd="0" destOrd="0" presId="urn:microsoft.com/office/officeart/2005/8/layout/hierarchy1"/>
    <dgm:cxn modelId="{A5779C52-34FE-4D44-A3A0-E507EA941BF6}" type="presParOf" srcId="{60A9370A-0F27-4EF1-895F-F9642F4D33FD}" destId="{28FA26A7-FDA7-4746-8348-3BC815F01A60}" srcOrd="1" destOrd="0" presId="urn:microsoft.com/office/officeart/2005/8/layout/hierarchy1"/>
    <dgm:cxn modelId="{BF618357-016A-4862-A8FA-F74EDA27178B}" type="presParOf" srcId="{B4ECCCB1-49A4-4B66-B98D-F0BD7D27A744}" destId="{DBF564FE-9D3F-4A3B-B1B1-D4406DEB0582}" srcOrd="1" destOrd="0" presId="urn:microsoft.com/office/officeart/2005/8/layout/hierarchy1"/>
    <dgm:cxn modelId="{2B66BF2B-630C-4D03-BCF4-B1C390539998}" type="presParOf" srcId="{DBF564FE-9D3F-4A3B-B1B1-D4406DEB0582}" destId="{548DDD3D-5E62-4F8C-B49C-5E78217D6758}" srcOrd="0" destOrd="0" presId="urn:microsoft.com/office/officeart/2005/8/layout/hierarchy1"/>
    <dgm:cxn modelId="{6E88E097-817C-440E-979E-0350F98616EA}" type="presParOf" srcId="{DBF564FE-9D3F-4A3B-B1B1-D4406DEB0582}" destId="{3B1B6ABE-396B-4D46-96BF-D41A03A378C0}" srcOrd="1" destOrd="0" presId="urn:microsoft.com/office/officeart/2005/8/layout/hierarchy1"/>
    <dgm:cxn modelId="{16DC102C-24FD-409E-A91C-9BD068363A9A}" type="presParOf" srcId="{3B1B6ABE-396B-4D46-96BF-D41A03A378C0}" destId="{0192CC40-002C-42E3-A17B-70C6BE4CBD50}" srcOrd="0" destOrd="0" presId="urn:microsoft.com/office/officeart/2005/8/layout/hierarchy1"/>
    <dgm:cxn modelId="{581D87D7-E87C-40F4-9F12-9C757990A8AD}" type="presParOf" srcId="{0192CC40-002C-42E3-A17B-70C6BE4CBD50}" destId="{724E2CED-5A11-4C66-AC53-D4FD215F249D}" srcOrd="0" destOrd="0" presId="urn:microsoft.com/office/officeart/2005/8/layout/hierarchy1"/>
    <dgm:cxn modelId="{B947064C-D7B3-4FCA-AC93-DF7C24DE6DF2}" type="presParOf" srcId="{0192CC40-002C-42E3-A17B-70C6BE4CBD50}" destId="{A0EA7561-4FC5-4DBE-86DE-F6BF359C6F74}" srcOrd="1" destOrd="0" presId="urn:microsoft.com/office/officeart/2005/8/layout/hierarchy1"/>
    <dgm:cxn modelId="{9A474E74-AFA2-497E-8B21-DBD988AC6637}" type="presParOf" srcId="{3B1B6ABE-396B-4D46-96BF-D41A03A378C0}" destId="{29C33E19-7E2C-4B13-A58D-ACB0DB587339}" srcOrd="1" destOrd="0" presId="urn:microsoft.com/office/officeart/2005/8/layout/hierarchy1"/>
    <dgm:cxn modelId="{B50E08C0-7F93-4FEF-B5CC-6C247781D751}" type="presParOf" srcId="{4EAECA44-A772-4B54-8418-0A23BCB7EAE6}" destId="{AEDA8908-2C52-486B-9206-C5E3C4133EDD}" srcOrd="2" destOrd="0" presId="urn:microsoft.com/office/officeart/2005/8/layout/hierarchy1"/>
    <dgm:cxn modelId="{4A1F72F3-C658-48A5-9285-26D4F971A74C}" type="presParOf" srcId="{4EAECA44-A772-4B54-8418-0A23BCB7EAE6}" destId="{381C2F1F-0A6C-4545-A168-8BA774D2C896}" srcOrd="3" destOrd="0" presId="urn:microsoft.com/office/officeart/2005/8/layout/hierarchy1"/>
    <dgm:cxn modelId="{93E251B2-1EA5-4A6F-8928-F7E81A5D6531}" type="presParOf" srcId="{381C2F1F-0A6C-4545-A168-8BA774D2C896}" destId="{6AB473D4-E595-46EE-ACDD-F8EB586418EC}" srcOrd="0" destOrd="0" presId="urn:microsoft.com/office/officeart/2005/8/layout/hierarchy1"/>
    <dgm:cxn modelId="{0866AD47-23DC-42FD-AB1D-5C8DFF0FB0DD}" type="presParOf" srcId="{6AB473D4-E595-46EE-ACDD-F8EB586418EC}" destId="{14CBF07F-A1B7-4030-A040-97BED9597517}" srcOrd="0" destOrd="0" presId="urn:microsoft.com/office/officeart/2005/8/layout/hierarchy1"/>
    <dgm:cxn modelId="{FD73FFCF-1F36-4B29-845A-D6C726E8452A}" type="presParOf" srcId="{6AB473D4-E595-46EE-ACDD-F8EB586418EC}" destId="{E50E0DB5-739F-48C2-8F93-CF1610C6431F}" srcOrd="1" destOrd="0" presId="urn:microsoft.com/office/officeart/2005/8/layout/hierarchy1"/>
    <dgm:cxn modelId="{242AAB6A-EC01-412D-83C9-480DF1EA3DE3}" type="presParOf" srcId="{381C2F1F-0A6C-4545-A168-8BA774D2C896}" destId="{5BFC3B92-8AFF-4893-88E2-5BECD1C2FCA4}" srcOrd="1" destOrd="0" presId="urn:microsoft.com/office/officeart/2005/8/layout/hierarchy1"/>
    <dgm:cxn modelId="{23ADB74B-65CD-422A-A6B7-C1EB3BB03A66}" type="presParOf" srcId="{5BFC3B92-8AFF-4893-88E2-5BECD1C2FCA4}" destId="{56AFBAF1-48B3-4228-B86A-0F06074DDF38}" srcOrd="0" destOrd="0" presId="urn:microsoft.com/office/officeart/2005/8/layout/hierarchy1"/>
    <dgm:cxn modelId="{563A595E-F089-4FEE-BD14-8D24F5DB6037}" type="presParOf" srcId="{5BFC3B92-8AFF-4893-88E2-5BECD1C2FCA4}" destId="{B50A43A1-1B61-4A95-9392-D925C21C1076}" srcOrd="1" destOrd="0" presId="urn:microsoft.com/office/officeart/2005/8/layout/hierarchy1"/>
    <dgm:cxn modelId="{E6B5C892-449B-4689-98D2-AA18259BFE58}" type="presParOf" srcId="{B50A43A1-1B61-4A95-9392-D925C21C1076}" destId="{B3B065B3-6334-42A3-849B-C1A4A1149B5F}" srcOrd="0" destOrd="0" presId="urn:microsoft.com/office/officeart/2005/8/layout/hierarchy1"/>
    <dgm:cxn modelId="{CD5B6D55-B929-4DD0-AA26-EFAFEA36F126}" type="presParOf" srcId="{B3B065B3-6334-42A3-849B-C1A4A1149B5F}" destId="{10B3D6A7-203A-495E-B096-4473F9CC65A8}" srcOrd="0" destOrd="0" presId="urn:microsoft.com/office/officeart/2005/8/layout/hierarchy1"/>
    <dgm:cxn modelId="{9A46C21E-1A5A-49D9-900F-D578DF3DCA45}" type="presParOf" srcId="{B3B065B3-6334-42A3-849B-C1A4A1149B5F}" destId="{7DCCF7DF-1820-4608-B94D-1A0C9EBA6FFC}" srcOrd="1" destOrd="0" presId="urn:microsoft.com/office/officeart/2005/8/layout/hierarchy1"/>
    <dgm:cxn modelId="{03E21AAC-5030-406D-8A4B-5D486C8681A0}" type="presParOf" srcId="{B50A43A1-1B61-4A95-9392-D925C21C1076}" destId="{DABA4A6F-5FE2-45E4-9B92-5829ED6E73BC}" srcOrd="1" destOrd="0" presId="urn:microsoft.com/office/officeart/2005/8/layout/hierarchy1"/>
    <dgm:cxn modelId="{0488A8F6-C0E6-47FE-92D6-A632B9EB32F8}" type="presParOf" srcId="{DD0B1E63-68AF-4A32-A7A4-A8A16C121D9B}" destId="{39749752-876B-40D5-B056-0E7EC5BAB8EA}" srcOrd="2" destOrd="0" presId="urn:microsoft.com/office/officeart/2005/8/layout/hierarchy1"/>
    <dgm:cxn modelId="{177B2F4C-AC95-43B2-AF5D-5E887378C4F6}" type="presParOf" srcId="{DD0B1E63-68AF-4A32-A7A4-A8A16C121D9B}" destId="{E06EB8E1-628E-4DFC-A474-2E610EDB8FC7}" srcOrd="3" destOrd="0" presId="urn:microsoft.com/office/officeart/2005/8/layout/hierarchy1"/>
    <dgm:cxn modelId="{90936DA1-B77C-4607-8BE9-9C2020B9ED5E}" type="presParOf" srcId="{E06EB8E1-628E-4DFC-A474-2E610EDB8FC7}" destId="{BB68461F-2FCD-47A8-AE6D-4E81FE33F135}" srcOrd="0" destOrd="0" presId="urn:microsoft.com/office/officeart/2005/8/layout/hierarchy1"/>
    <dgm:cxn modelId="{0C197D75-5A51-4D82-991C-2D826A996772}" type="presParOf" srcId="{BB68461F-2FCD-47A8-AE6D-4E81FE33F135}" destId="{2156055F-C1EA-4C99-B08C-BEDCE12E7635}" srcOrd="0" destOrd="0" presId="urn:microsoft.com/office/officeart/2005/8/layout/hierarchy1"/>
    <dgm:cxn modelId="{848709EF-669F-43A2-8864-6F7B4C389BF1}" type="presParOf" srcId="{BB68461F-2FCD-47A8-AE6D-4E81FE33F135}" destId="{24D274FA-A712-41B4-BE15-2179A6067CCC}" srcOrd="1" destOrd="0" presId="urn:microsoft.com/office/officeart/2005/8/layout/hierarchy1"/>
    <dgm:cxn modelId="{E129B6A9-F5E2-42B2-9181-D749B3D97A91}" type="presParOf" srcId="{E06EB8E1-628E-4DFC-A474-2E610EDB8FC7}" destId="{7426CB69-5319-463B-9468-2BB772BE2F80}" srcOrd="1" destOrd="0" presId="urn:microsoft.com/office/officeart/2005/8/layout/hierarchy1"/>
    <dgm:cxn modelId="{2B758EBF-8BC5-4174-A468-1C1ED013BD8D}" type="presParOf" srcId="{7426CB69-5319-463B-9468-2BB772BE2F80}" destId="{1EE17961-B6DC-4B07-8B90-E03726AED780}" srcOrd="0" destOrd="0" presId="urn:microsoft.com/office/officeart/2005/8/layout/hierarchy1"/>
    <dgm:cxn modelId="{BDCD85BD-E74B-4EE9-B7C1-36C223A3801D}" type="presParOf" srcId="{7426CB69-5319-463B-9468-2BB772BE2F80}" destId="{D19A7A48-4BA4-44C6-8956-D6BA92D633FD}" srcOrd="1" destOrd="0" presId="urn:microsoft.com/office/officeart/2005/8/layout/hierarchy1"/>
    <dgm:cxn modelId="{E6A816F7-DD7C-45FC-8553-748E7A39BEFC}" type="presParOf" srcId="{D19A7A48-4BA4-44C6-8956-D6BA92D633FD}" destId="{4FAB3755-AC7D-4606-8028-79900B8A2BEC}" srcOrd="0" destOrd="0" presId="urn:microsoft.com/office/officeart/2005/8/layout/hierarchy1"/>
    <dgm:cxn modelId="{10BAB069-6198-464D-BC23-AA48D2B8245F}" type="presParOf" srcId="{4FAB3755-AC7D-4606-8028-79900B8A2BEC}" destId="{0464E3B1-BECA-4196-869D-1B6D2B89923B}" srcOrd="0" destOrd="0" presId="urn:microsoft.com/office/officeart/2005/8/layout/hierarchy1"/>
    <dgm:cxn modelId="{8F9A9EC0-6F78-4D3D-A9E7-E6CB5E862803}" type="presParOf" srcId="{4FAB3755-AC7D-4606-8028-79900B8A2BEC}" destId="{1D5D9357-CCA1-492D-AAFE-B0C284D0F290}" srcOrd="1" destOrd="0" presId="urn:microsoft.com/office/officeart/2005/8/layout/hierarchy1"/>
    <dgm:cxn modelId="{466468D9-0BAA-446A-881E-9C67461FABC1}" type="presParOf" srcId="{D19A7A48-4BA4-44C6-8956-D6BA92D633FD}" destId="{AECE1B33-4BD2-4557-AAAD-5CD5954DF4CC}" srcOrd="1" destOrd="0" presId="urn:microsoft.com/office/officeart/2005/8/layout/hierarchy1"/>
    <dgm:cxn modelId="{29BE8138-C615-458B-9728-7233259E3C73}" type="presParOf" srcId="{DD0B1E63-68AF-4A32-A7A4-A8A16C121D9B}" destId="{A1C58F3A-3B32-4F8C-AB57-5C3F49F5B323}" srcOrd="4" destOrd="0" presId="urn:microsoft.com/office/officeart/2005/8/layout/hierarchy1"/>
    <dgm:cxn modelId="{1D25932E-54B1-461D-BAD4-2AD622065E03}" type="presParOf" srcId="{DD0B1E63-68AF-4A32-A7A4-A8A16C121D9B}" destId="{8E1F635A-B62B-4DAF-8F4A-ABFF19004B86}" srcOrd="5" destOrd="0" presId="urn:microsoft.com/office/officeart/2005/8/layout/hierarchy1"/>
    <dgm:cxn modelId="{4C9C86F0-41B8-4233-A39B-A23268D3B934}" type="presParOf" srcId="{8E1F635A-B62B-4DAF-8F4A-ABFF19004B86}" destId="{D398F0AA-813C-4A0A-864E-B392D3BBB902}" srcOrd="0" destOrd="0" presId="urn:microsoft.com/office/officeart/2005/8/layout/hierarchy1"/>
    <dgm:cxn modelId="{75ECF70E-E256-4B03-B634-33CECEEF781E}" type="presParOf" srcId="{D398F0AA-813C-4A0A-864E-B392D3BBB902}" destId="{41761577-CA2F-4F76-8219-F3CFE4E1A7F0}" srcOrd="0" destOrd="0" presId="urn:microsoft.com/office/officeart/2005/8/layout/hierarchy1"/>
    <dgm:cxn modelId="{6E33973A-83BC-4F73-9CAA-964549027DEC}" type="presParOf" srcId="{D398F0AA-813C-4A0A-864E-B392D3BBB902}" destId="{2A81A792-47AF-4C39-BEFF-93E2780EC998}" srcOrd="1" destOrd="0" presId="urn:microsoft.com/office/officeart/2005/8/layout/hierarchy1"/>
    <dgm:cxn modelId="{EA2117C8-D4B9-48A2-AA9A-5909DA8251E0}" type="presParOf" srcId="{8E1F635A-B62B-4DAF-8F4A-ABFF19004B86}" destId="{FB094EA9-4DF6-4D3F-9E0C-16A30AC1C602}" srcOrd="1" destOrd="0" presId="urn:microsoft.com/office/officeart/2005/8/layout/hierarchy1"/>
    <dgm:cxn modelId="{FCB3591F-D6CF-4D3C-BAD1-5045AC82B908}" type="presParOf" srcId="{FB094EA9-4DF6-4D3F-9E0C-16A30AC1C602}" destId="{EB8714F8-8C35-4E19-B6F6-72601E9608F6}" srcOrd="0" destOrd="0" presId="urn:microsoft.com/office/officeart/2005/8/layout/hierarchy1"/>
    <dgm:cxn modelId="{5B0946F7-28CD-4DF2-B4C4-3D4006354D95}" type="presParOf" srcId="{FB094EA9-4DF6-4D3F-9E0C-16A30AC1C602}" destId="{F1BD1404-C124-46EF-8C8C-B1C4808F969F}" srcOrd="1" destOrd="0" presId="urn:microsoft.com/office/officeart/2005/8/layout/hierarchy1"/>
    <dgm:cxn modelId="{0329887A-6095-4088-A53C-238CF1867E65}" type="presParOf" srcId="{F1BD1404-C124-46EF-8C8C-B1C4808F969F}" destId="{F2F76AA6-F319-43E9-9080-FA31C9F090F2}" srcOrd="0" destOrd="0" presId="urn:microsoft.com/office/officeart/2005/8/layout/hierarchy1"/>
    <dgm:cxn modelId="{A3EDCE81-6B99-4BE0-9B1B-4A3E24602687}" type="presParOf" srcId="{F2F76AA6-F319-43E9-9080-FA31C9F090F2}" destId="{9EB9F988-94FC-4ECA-BA89-3A2846EBC0AD}" srcOrd="0" destOrd="0" presId="urn:microsoft.com/office/officeart/2005/8/layout/hierarchy1"/>
    <dgm:cxn modelId="{1F0C0A89-62B7-4DA2-A119-ADAC7CC58383}" type="presParOf" srcId="{F2F76AA6-F319-43E9-9080-FA31C9F090F2}" destId="{C46C4397-A845-47DC-A1A6-F29030EE293A}" srcOrd="1" destOrd="0" presId="urn:microsoft.com/office/officeart/2005/8/layout/hierarchy1"/>
    <dgm:cxn modelId="{DC0EC876-9F3C-452E-A7CE-19C044BCF25D}" type="presParOf" srcId="{F1BD1404-C124-46EF-8C8C-B1C4808F969F}" destId="{073F2CEF-B63D-4149-8E52-7D0A1773815B}" srcOrd="1" destOrd="0" presId="urn:microsoft.com/office/officeart/2005/8/layout/hierarchy1"/>
    <dgm:cxn modelId="{C7462D37-A23A-4779-B242-EAFE85660D4C}" type="presParOf" srcId="{DD0B1E63-68AF-4A32-A7A4-A8A16C121D9B}" destId="{6B65D62B-C6A5-4650-956C-A6131389EC7B}" srcOrd="6" destOrd="0" presId="urn:microsoft.com/office/officeart/2005/8/layout/hierarchy1"/>
    <dgm:cxn modelId="{206C8061-5399-4CF1-AD41-E4ACAF469685}" type="presParOf" srcId="{DD0B1E63-68AF-4A32-A7A4-A8A16C121D9B}" destId="{23C492E4-1D8C-41F4-8FBE-6377B9109C2D}" srcOrd="7" destOrd="0" presId="urn:microsoft.com/office/officeart/2005/8/layout/hierarchy1"/>
    <dgm:cxn modelId="{9C31E187-5901-49DB-8E98-4232855B76C4}" type="presParOf" srcId="{23C492E4-1D8C-41F4-8FBE-6377B9109C2D}" destId="{77F87FD7-B481-4E4F-B249-709B70ED4C91}" srcOrd="0" destOrd="0" presId="urn:microsoft.com/office/officeart/2005/8/layout/hierarchy1"/>
    <dgm:cxn modelId="{6EFDCFB7-6270-4895-82E9-A2080C57AAE1}" type="presParOf" srcId="{77F87FD7-B481-4E4F-B249-709B70ED4C91}" destId="{C0EA27FC-7923-4403-8456-F1AC2A7EED5B}" srcOrd="0" destOrd="0" presId="urn:microsoft.com/office/officeart/2005/8/layout/hierarchy1"/>
    <dgm:cxn modelId="{5626BC86-2935-426B-9602-EE6AE867DF9F}" type="presParOf" srcId="{77F87FD7-B481-4E4F-B249-709B70ED4C91}" destId="{FCE00D6F-4C64-4F2D-988A-1528D3D2C7C9}" srcOrd="1" destOrd="0" presId="urn:microsoft.com/office/officeart/2005/8/layout/hierarchy1"/>
    <dgm:cxn modelId="{37D8D091-AC0D-4557-BF7D-B3E8883B4440}" type="presParOf" srcId="{23C492E4-1D8C-41F4-8FBE-6377B9109C2D}" destId="{0BAC4FED-6B5F-4692-9DA0-A3C3A812BC2D}" srcOrd="1" destOrd="0" presId="urn:microsoft.com/office/officeart/2005/8/layout/hierarchy1"/>
    <dgm:cxn modelId="{4B8E31BF-2033-4907-B502-98F623B2556F}" type="presParOf" srcId="{0BAC4FED-6B5F-4692-9DA0-A3C3A812BC2D}" destId="{F97ADB2F-19B0-446A-9653-448FA138BD00}" srcOrd="0" destOrd="0" presId="urn:microsoft.com/office/officeart/2005/8/layout/hierarchy1"/>
    <dgm:cxn modelId="{C79E4A65-8ACF-4DD8-95CA-969A551A3057}" type="presParOf" srcId="{0BAC4FED-6B5F-4692-9DA0-A3C3A812BC2D}" destId="{EA00B22C-C1AA-41DA-B6C7-A43513730C25}" srcOrd="1" destOrd="0" presId="urn:microsoft.com/office/officeart/2005/8/layout/hierarchy1"/>
    <dgm:cxn modelId="{86304EB3-FA5B-40F7-8D32-17A00878CCC2}" type="presParOf" srcId="{EA00B22C-C1AA-41DA-B6C7-A43513730C25}" destId="{23867DCE-0484-4F41-8A12-65335405DC74}" srcOrd="0" destOrd="0" presId="urn:microsoft.com/office/officeart/2005/8/layout/hierarchy1"/>
    <dgm:cxn modelId="{31984926-E048-42BC-A755-20CE9C543B03}" type="presParOf" srcId="{23867DCE-0484-4F41-8A12-65335405DC74}" destId="{1A7D1072-9B42-443C-8F8A-2D0AA58DDA6C}" srcOrd="0" destOrd="0" presId="urn:microsoft.com/office/officeart/2005/8/layout/hierarchy1"/>
    <dgm:cxn modelId="{0522CFE9-1AF2-4A26-8DAF-9A981A552B58}" type="presParOf" srcId="{23867DCE-0484-4F41-8A12-65335405DC74}" destId="{E1ADB02C-93C1-44F8-A825-25BE330476FF}" srcOrd="1" destOrd="0" presId="urn:microsoft.com/office/officeart/2005/8/layout/hierarchy1"/>
    <dgm:cxn modelId="{DCAD0C87-9D26-4CB8-8F27-80985E443E42}" type="presParOf" srcId="{EA00B22C-C1AA-41DA-B6C7-A43513730C25}" destId="{411118AE-B6F9-4823-87CC-F55DABF93F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5E260-8817-4CAB-A62A-436848E87C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8BBF05-2246-4E50-9D2C-F1CD387BDFA5}">
      <dgm:prSet phldrT="[文本]"/>
      <dgm:spPr/>
      <dgm:t>
        <a:bodyPr/>
        <a:lstStyle/>
        <a:p>
          <a:r>
            <a:rPr lang="en-US" altLang="zh-CN" b="1"/>
            <a:t>tr</a:t>
          </a:r>
          <a:endParaRPr lang="zh-CN" altLang="en-US" b="1"/>
        </a:p>
      </dgm:t>
    </dgm:pt>
    <dgm:pt modelId="{7E0C1C2B-55B5-4F3A-8C20-1F300AE3D9E7}" type="par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050268EC-4D0E-48A3-8B5D-3FD70BE7EA67}" type="sib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EDEBDA89-C3BC-4BFA-B80F-D020A4FB800C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2E24FFEA-C77F-47E0-B4ED-CC2CB8AAE147}" type="par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74EF6E60-F982-4FC0-BBE6-6B19AA5BE366}" type="sib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CE5A6CA1-6E84-4B27-80A5-CA40C787968F}">
      <dgm:prSet phldrT="[文本]"/>
      <dgm:spPr/>
      <dgm:t>
        <a:bodyPr/>
        <a:lstStyle/>
        <a:p>
          <a:r>
            <a:rPr lang="en-US" altLang="zh-CN" b="1"/>
            <a:t>……</a:t>
          </a:r>
          <a:endParaRPr lang="zh-CN" altLang="en-US" b="1"/>
        </a:p>
      </dgm:t>
    </dgm:pt>
    <dgm:pt modelId="{2C9F1AD2-38CC-4DF6-AC52-38520A123D4A}" type="par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BE317467-7C6D-4EB4-981C-F644CD08DDA6}" type="sib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6986B8EC-1F18-4F5F-8032-EAA4EB428828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7D8BDE9A-3E5B-45F6-9F28-14EB899D71C8}" type="par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5CB62BA0-3146-4281-9FCD-F0305461D281}" type="sib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3022AE02-92EE-4E42-9594-07467CAF7528}">
      <dgm:prSet/>
      <dgm:spPr/>
      <dgm:t>
        <a:bodyPr/>
        <a:lstStyle/>
        <a:p>
          <a:r>
            <a:rPr lang="en-US" altLang="zh-CN"/>
            <a:t>input</a:t>
          </a:r>
          <a:endParaRPr lang="zh-CN" altLang="en-US"/>
        </a:p>
      </dgm:t>
    </dgm:pt>
    <dgm:pt modelId="{D659D714-1756-4443-A83A-403C4E04DCD0}" type="par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17C0A53C-991A-474A-A8EB-D27A5381CF79}" type="sib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C8E4365A-548A-434C-874B-4AF039F2A945}" type="pres">
      <dgm:prSet presAssocID="{65A5E260-8817-4CAB-A62A-436848E87C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92FAE3-3AE5-4E5E-87D1-9A233A61B2B6}" type="pres">
      <dgm:prSet presAssocID="{A58BBF05-2246-4E50-9D2C-F1CD387BDFA5}" presName="hierRoot1" presStyleCnt="0"/>
      <dgm:spPr/>
    </dgm:pt>
    <dgm:pt modelId="{6E84D4C4-D391-4F1E-A004-7AD072FD9A47}" type="pres">
      <dgm:prSet presAssocID="{A58BBF05-2246-4E50-9D2C-F1CD387BDFA5}" presName="composite" presStyleCnt="0"/>
      <dgm:spPr/>
    </dgm:pt>
    <dgm:pt modelId="{AB75213A-E108-4C6C-939F-A9F45ACC74A8}" type="pres">
      <dgm:prSet presAssocID="{A58BBF05-2246-4E50-9D2C-F1CD387BDFA5}" presName="background" presStyleLbl="node0" presStyleIdx="0" presStyleCnt="1"/>
      <dgm:spPr/>
    </dgm:pt>
    <dgm:pt modelId="{9E587387-F717-4187-947F-423CE548F61A}" type="pres">
      <dgm:prSet presAssocID="{A58BBF05-2246-4E50-9D2C-F1CD387BDFA5}" presName="text" presStyleLbl="fgAcc0" presStyleIdx="0" presStyleCnt="1">
        <dgm:presLayoutVars>
          <dgm:chPref val="3"/>
        </dgm:presLayoutVars>
      </dgm:prSet>
      <dgm:spPr/>
    </dgm:pt>
    <dgm:pt modelId="{5ABF3BCA-8C10-44B6-9EFC-CE6934E8D3DF}" type="pres">
      <dgm:prSet presAssocID="{A58BBF05-2246-4E50-9D2C-F1CD387BDFA5}" presName="hierChild2" presStyleCnt="0"/>
      <dgm:spPr/>
    </dgm:pt>
    <dgm:pt modelId="{E4A2984E-0CA0-4F8C-A98F-7DAE1BA8C262}" type="pres">
      <dgm:prSet presAssocID="{2E24FFEA-C77F-47E0-B4ED-CC2CB8AAE147}" presName="Name10" presStyleLbl="parChTrans1D2" presStyleIdx="0" presStyleCnt="2"/>
      <dgm:spPr/>
    </dgm:pt>
    <dgm:pt modelId="{3511D11A-F8D0-4EBC-BC73-4499DEFF34FE}" type="pres">
      <dgm:prSet presAssocID="{EDEBDA89-C3BC-4BFA-B80F-D020A4FB800C}" presName="hierRoot2" presStyleCnt="0"/>
      <dgm:spPr/>
    </dgm:pt>
    <dgm:pt modelId="{1451C74D-317C-4AF8-94D9-30E05CF5791D}" type="pres">
      <dgm:prSet presAssocID="{EDEBDA89-C3BC-4BFA-B80F-D020A4FB800C}" presName="composite2" presStyleCnt="0"/>
      <dgm:spPr/>
    </dgm:pt>
    <dgm:pt modelId="{CF62AFA4-B7AA-44B5-9169-C1733233CE3F}" type="pres">
      <dgm:prSet presAssocID="{EDEBDA89-C3BC-4BFA-B80F-D020A4FB800C}" presName="background2" presStyleLbl="node2" presStyleIdx="0" presStyleCnt="2"/>
      <dgm:spPr/>
    </dgm:pt>
    <dgm:pt modelId="{6C770F7C-0B13-4C86-97DE-D9D744473DCA}" type="pres">
      <dgm:prSet presAssocID="{EDEBDA89-C3BC-4BFA-B80F-D020A4FB800C}" presName="text2" presStyleLbl="fgAcc2" presStyleIdx="0" presStyleCnt="2">
        <dgm:presLayoutVars>
          <dgm:chPref val="3"/>
        </dgm:presLayoutVars>
      </dgm:prSet>
      <dgm:spPr/>
    </dgm:pt>
    <dgm:pt modelId="{9862378B-6D34-4288-B623-CD40419CA519}" type="pres">
      <dgm:prSet presAssocID="{EDEBDA89-C3BC-4BFA-B80F-D020A4FB800C}" presName="hierChild3" presStyleCnt="0"/>
      <dgm:spPr/>
    </dgm:pt>
    <dgm:pt modelId="{ACE38B6C-229F-4972-A17B-C4F14F491FA3}" type="pres">
      <dgm:prSet presAssocID="{2C9F1AD2-38CC-4DF6-AC52-38520A123D4A}" presName="Name17" presStyleLbl="parChTrans1D3" presStyleIdx="0" presStyleCnt="2"/>
      <dgm:spPr/>
    </dgm:pt>
    <dgm:pt modelId="{DA43F0D0-5748-4939-A00C-14FDBCD7394B}" type="pres">
      <dgm:prSet presAssocID="{CE5A6CA1-6E84-4B27-80A5-CA40C787968F}" presName="hierRoot3" presStyleCnt="0"/>
      <dgm:spPr/>
    </dgm:pt>
    <dgm:pt modelId="{C1A413F6-FAC5-474D-A16B-A14C49533DC9}" type="pres">
      <dgm:prSet presAssocID="{CE5A6CA1-6E84-4B27-80A5-CA40C787968F}" presName="composite3" presStyleCnt="0"/>
      <dgm:spPr/>
    </dgm:pt>
    <dgm:pt modelId="{73060944-39A1-459D-85AE-4F6CD7E40FC9}" type="pres">
      <dgm:prSet presAssocID="{CE5A6CA1-6E84-4B27-80A5-CA40C787968F}" presName="background3" presStyleLbl="node3" presStyleIdx="0" presStyleCnt="2"/>
      <dgm:spPr/>
    </dgm:pt>
    <dgm:pt modelId="{6A42F698-AF2B-4C44-8A61-5EFBE488B701}" type="pres">
      <dgm:prSet presAssocID="{CE5A6CA1-6E84-4B27-80A5-CA40C787968F}" presName="text3" presStyleLbl="fgAcc3" presStyleIdx="0" presStyleCnt="2">
        <dgm:presLayoutVars>
          <dgm:chPref val="3"/>
        </dgm:presLayoutVars>
      </dgm:prSet>
      <dgm:spPr/>
    </dgm:pt>
    <dgm:pt modelId="{B6ACBC7A-6E3C-42A0-A23F-2D9E79185185}" type="pres">
      <dgm:prSet presAssocID="{CE5A6CA1-6E84-4B27-80A5-CA40C787968F}" presName="hierChild4" presStyleCnt="0"/>
      <dgm:spPr/>
    </dgm:pt>
    <dgm:pt modelId="{7DA6CCD7-B4EA-441B-9132-1886F365D371}" type="pres">
      <dgm:prSet presAssocID="{7D8BDE9A-3E5B-45F6-9F28-14EB899D71C8}" presName="Name10" presStyleLbl="parChTrans1D2" presStyleIdx="1" presStyleCnt="2"/>
      <dgm:spPr/>
    </dgm:pt>
    <dgm:pt modelId="{BBB33A80-5607-43B2-815F-BC1421E3695E}" type="pres">
      <dgm:prSet presAssocID="{6986B8EC-1F18-4F5F-8032-EAA4EB428828}" presName="hierRoot2" presStyleCnt="0"/>
      <dgm:spPr/>
    </dgm:pt>
    <dgm:pt modelId="{51446702-0BF7-4FD6-A561-E5718A94831F}" type="pres">
      <dgm:prSet presAssocID="{6986B8EC-1F18-4F5F-8032-EAA4EB428828}" presName="composite2" presStyleCnt="0"/>
      <dgm:spPr/>
    </dgm:pt>
    <dgm:pt modelId="{FACF693D-5FAD-4614-A3F5-30698EEFC4DD}" type="pres">
      <dgm:prSet presAssocID="{6986B8EC-1F18-4F5F-8032-EAA4EB428828}" presName="background2" presStyleLbl="node2" presStyleIdx="1" presStyleCnt="2"/>
      <dgm:spPr/>
    </dgm:pt>
    <dgm:pt modelId="{5363B48D-15A4-4B54-BBD0-1AD927D584AF}" type="pres">
      <dgm:prSet presAssocID="{6986B8EC-1F18-4F5F-8032-EAA4EB428828}" presName="text2" presStyleLbl="fgAcc2" presStyleIdx="1" presStyleCnt="2">
        <dgm:presLayoutVars>
          <dgm:chPref val="3"/>
        </dgm:presLayoutVars>
      </dgm:prSet>
      <dgm:spPr/>
    </dgm:pt>
    <dgm:pt modelId="{18094BCB-21CC-43CB-B271-CF66C1568C38}" type="pres">
      <dgm:prSet presAssocID="{6986B8EC-1F18-4F5F-8032-EAA4EB428828}" presName="hierChild3" presStyleCnt="0"/>
      <dgm:spPr/>
    </dgm:pt>
    <dgm:pt modelId="{9C0C0457-084D-49CF-B6EF-38C5FB29B191}" type="pres">
      <dgm:prSet presAssocID="{D659D714-1756-4443-A83A-403C4E04DCD0}" presName="Name17" presStyleLbl="parChTrans1D3" presStyleIdx="1" presStyleCnt="2"/>
      <dgm:spPr/>
    </dgm:pt>
    <dgm:pt modelId="{97CBF883-C08F-468C-97D0-EE60DB596756}" type="pres">
      <dgm:prSet presAssocID="{3022AE02-92EE-4E42-9594-07467CAF7528}" presName="hierRoot3" presStyleCnt="0"/>
      <dgm:spPr/>
    </dgm:pt>
    <dgm:pt modelId="{E7E86D73-3E50-497E-99D9-1331970E1BB0}" type="pres">
      <dgm:prSet presAssocID="{3022AE02-92EE-4E42-9594-07467CAF7528}" presName="composite3" presStyleCnt="0"/>
      <dgm:spPr/>
    </dgm:pt>
    <dgm:pt modelId="{45F0FD56-3966-42B0-8F3B-CFD7F00D765D}" type="pres">
      <dgm:prSet presAssocID="{3022AE02-92EE-4E42-9594-07467CAF7528}" presName="background3" presStyleLbl="node3" presStyleIdx="1" presStyleCnt="2"/>
      <dgm:spPr/>
    </dgm:pt>
    <dgm:pt modelId="{1B03C9B1-49CB-469E-AB0E-1A865E4FCB29}" type="pres">
      <dgm:prSet presAssocID="{3022AE02-92EE-4E42-9594-07467CAF7528}" presName="text3" presStyleLbl="fgAcc3" presStyleIdx="1" presStyleCnt="2">
        <dgm:presLayoutVars>
          <dgm:chPref val="3"/>
        </dgm:presLayoutVars>
      </dgm:prSet>
      <dgm:spPr/>
    </dgm:pt>
    <dgm:pt modelId="{63D5F15E-6E9F-4C85-B00B-166A2CD2D5E0}" type="pres">
      <dgm:prSet presAssocID="{3022AE02-92EE-4E42-9594-07467CAF7528}" presName="hierChild4" presStyleCnt="0"/>
      <dgm:spPr/>
    </dgm:pt>
  </dgm:ptLst>
  <dgm:cxnLst>
    <dgm:cxn modelId="{C742D521-8B8D-4E12-9FD9-E2FC65092736}" type="presOf" srcId="{2E24FFEA-C77F-47E0-B4ED-CC2CB8AAE147}" destId="{E4A2984E-0CA0-4F8C-A98F-7DAE1BA8C262}" srcOrd="0" destOrd="0" presId="urn:microsoft.com/office/officeart/2005/8/layout/hierarchy1"/>
    <dgm:cxn modelId="{FC391A2B-5E41-441A-BE8C-FC2D89FF1141}" srcId="{6986B8EC-1F18-4F5F-8032-EAA4EB428828}" destId="{3022AE02-92EE-4E42-9594-07467CAF7528}" srcOrd="0" destOrd="0" parTransId="{D659D714-1756-4443-A83A-403C4E04DCD0}" sibTransId="{17C0A53C-991A-474A-A8EB-D27A5381CF79}"/>
    <dgm:cxn modelId="{EEDC2C73-A2F0-4FD8-9C98-9D02D1086D39}" type="presOf" srcId="{6986B8EC-1F18-4F5F-8032-EAA4EB428828}" destId="{5363B48D-15A4-4B54-BBD0-1AD927D584AF}" srcOrd="0" destOrd="0" presId="urn:microsoft.com/office/officeart/2005/8/layout/hierarchy1"/>
    <dgm:cxn modelId="{5D38EA55-269C-4C65-A6DD-27D3618B1919}" type="presOf" srcId="{7D8BDE9A-3E5B-45F6-9F28-14EB899D71C8}" destId="{7DA6CCD7-B4EA-441B-9132-1886F365D371}" srcOrd="0" destOrd="0" presId="urn:microsoft.com/office/officeart/2005/8/layout/hierarchy1"/>
    <dgm:cxn modelId="{F0B32982-0126-4356-A8F2-AFCB1ADCF9E3}" srcId="{A58BBF05-2246-4E50-9D2C-F1CD387BDFA5}" destId="{6986B8EC-1F18-4F5F-8032-EAA4EB428828}" srcOrd="1" destOrd="0" parTransId="{7D8BDE9A-3E5B-45F6-9F28-14EB899D71C8}" sibTransId="{5CB62BA0-3146-4281-9FCD-F0305461D281}"/>
    <dgm:cxn modelId="{C6CEBB83-1475-4CC8-938C-E40596D33BE4}" type="presOf" srcId="{EDEBDA89-C3BC-4BFA-B80F-D020A4FB800C}" destId="{6C770F7C-0B13-4C86-97DE-D9D744473DCA}" srcOrd="0" destOrd="0" presId="urn:microsoft.com/office/officeart/2005/8/layout/hierarchy1"/>
    <dgm:cxn modelId="{02D25584-E512-4AAB-93CB-1FDB45024369}" srcId="{65A5E260-8817-4CAB-A62A-436848E87CC5}" destId="{A58BBF05-2246-4E50-9D2C-F1CD387BDFA5}" srcOrd="0" destOrd="0" parTransId="{7E0C1C2B-55B5-4F3A-8C20-1F300AE3D9E7}" sibTransId="{050268EC-4D0E-48A3-8B5D-3FD70BE7EA67}"/>
    <dgm:cxn modelId="{F94510A7-A5F8-4FB9-B3DF-ED9857D26FD0}" type="presOf" srcId="{A58BBF05-2246-4E50-9D2C-F1CD387BDFA5}" destId="{9E587387-F717-4187-947F-423CE548F61A}" srcOrd="0" destOrd="0" presId="urn:microsoft.com/office/officeart/2005/8/layout/hierarchy1"/>
    <dgm:cxn modelId="{547F1BA9-8D2E-49CA-A299-94B4B4FFCEEA}" type="presOf" srcId="{2C9F1AD2-38CC-4DF6-AC52-38520A123D4A}" destId="{ACE38B6C-229F-4972-A17B-C4F14F491FA3}" srcOrd="0" destOrd="0" presId="urn:microsoft.com/office/officeart/2005/8/layout/hierarchy1"/>
    <dgm:cxn modelId="{19B650AC-8662-432C-B84F-A79E78720817}" srcId="{EDEBDA89-C3BC-4BFA-B80F-D020A4FB800C}" destId="{CE5A6CA1-6E84-4B27-80A5-CA40C787968F}" srcOrd="0" destOrd="0" parTransId="{2C9F1AD2-38CC-4DF6-AC52-38520A123D4A}" sibTransId="{BE317467-7C6D-4EB4-981C-F644CD08DDA6}"/>
    <dgm:cxn modelId="{589D94BD-8C65-40EC-B86E-2D859F97FA32}" type="presOf" srcId="{CE5A6CA1-6E84-4B27-80A5-CA40C787968F}" destId="{6A42F698-AF2B-4C44-8A61-5EFBE488B701}" srcOrd="0" destOrd="0" presId="urn:microsoft.com/office/officeart/2005/8/layout/hierarchy1"/>
    <dgm:cxn modelId="{4F588AE9-EB72-40A0-A32E-6858CC0328F2}" type="presOf" srcId="{D659D714-1756-4443-A83A-403C4E04DCD0}" destId="{9C0C0457-084D-49CF-B6EF-38C5FB29B191}" srcOrd="0" destOrd="0" presId="urn:microsoft.com/office/officeart/2005/8/layout/hierarchy1"/>
    <dgm:cxn modelId="{51A432EB-1D44-415D-9380-070554A48C12}" type="presOf" srcId="{3022AE02-92EE-4E42-9594-07467CAF7528}" destId="{1B03C9B1-49CB-469E-AB0E-1A865E4FCB29}" srcOrd="0" destOrd="0" presId="urn:microsoft.com/office/officeart/2005/8/layout/hierarchy1"/>
    <dgm:cxn modelId="{8568E5F8-B3BA-4B59-919A-607F55FB532D}" srcId="{A58BBF05-2246-4E50-9D2C-F1CD387BDFA5}" destId="{EDEBDA89-C3BC-4BFA-B80F-D020A4FB800C}" srcOrd="0" destOrd="0" parTransId="{2E24FFEA-C77F-47E0-B4ED-CC2CB8AAE147}" sibTransId="{74EF6E60-F982-4FC0-BBE6-6B19AA5BE366}"/>
    <dgm:cxn modelId="{D09A10FC-AC52-4AB0-8520-8E731DE36045}" type="presOf" srcId="{65A5E260-8817-4CAB-A62A-436848E87CC5}" destId="{C8E4365A-548A-434C-874B-4AF039F2A945}" srcOrd="0" destOrd="0" presId="urn:microsoft.com/office/officeart/2005/8/layout/hierarchy1"/>
    <dgm:cxn modelId="{98452AFF-F9EF-4356-A04F-04B0ED95D95E}" type="presParOf" srcId="{C8E4365A-548A-434C-874B-4AF039F2A945}" destId="{F692FAE3-3AE5-4E5E-87D1-9A233A61B2B6}" srcOrd="0" destOrd="0" presId="urn:microsoft.com/office/officeart/2005/8/layout/hierarchy1"/>
    <dgm:cxn modelId="{40CC6110-F390-4BA8-903B-6ECE6EF8F3F2}" type="presParOf" srcId="{F692FAE3-3AE5-4E5E-87D1-9A233A61B2B6}" destId="{6E84D4C4-D391-4F1E-A004-7AD072FD9A47}" srcOrd="0" destOrd="0" presId="urn:microsoft.com/office/officeart/2005/8/layout/hierarchy1"/>
    <dgm:cxn modelId="{FC531ACC-BC20-4501-AD42-3DAB3CA55679}" type="presParOf" srcId="{6E84D4C4-D391-4F1E-A004-7AD072FD9A47}" destId="{AB75213A-E108-4C6C-939F-A9F45ACC74A8}" srcOrd="0" destOrd="0" presId="urn:microsoft.com/office/officeart/2005/8/layout/hierarchy1"/>
    <dgm:cxn modelId="{F09AFFA5-7EC0-4E61-8444-5126ECB452DE}" type="presParOf" srcId="{6E84D4C4-D391-4F1E-A004-7AD072FD9A47}" destId="{9E587387-F717-4187-947F-423CE548F61A}" srcOrd="1" destOrd="0" presId="urn:microsoft.com/office/officeart/2005/8/layout/hierarchy1"/>
    <dgm:cxn modelId="{5152E1B7-ABDA-4E1B-B9EE-B0DAC333EF94}" type="presParOf" srcId="{F692FAE3-3AE5-4E5E-87D1-9A233A61B2B6}" destId="{5ABF3BCA-8C10-44B6-9EFC-CE6934E8D3DF}" srcOrd="1" destOrd="0" presId="urn:microsoft.com/office/officeart/2005/8/layout/hierarchy1"/>
    <dgm:cxn modelId="{565F64DC-2657-44BC-BC07-37B4D7868D62}" type="presParOf" srcId="{5ABF3BCA-8C10-44B6-9EFC-CE6934E8D3DF}" destId="{E4A2984E-0CA0-4F8C-A98F-7DAE1BA8C262}" srcOrd="0" destOrd="0" presId="urn:microsoft.com/office/officeart/2005/8/layout/hierarchy1"/>
    <dgm:cxn modelId="{E3B14812-AE66-4A4A-8401-BA9DDAE25CFD}" type="presParOf" srcId="{5ABF3BCA-8C10-44B6-9EFC-CE6934E8D3DF}" destId="{3511D11A-F8D0-4EBC-BC73-4499DEFF34FE}" srcOrd="1" destOrd="0" presId="urn:microsoft.com/office/officeart/2005/8/layout/hierarchy1"/>
    <dgm:cxn modelId="{5E6E4846-FA79-4705-A480-A602ED722570}" type="presParOf" srcId="{3511D11A-F8D0-4EBC-BC73-4499DEFF34FE}" destId="{1451C74D-317C-4AF8-94D9-30E05CF5791D}" srcOrd="0" destOrd="0" presId="urn:microsoft.com/office/officeart/2005/8/layout/hierarchy1"/>
    <dgm:cxn modelId="{3F387527-1679-4A13-8F0E-77017823A679}" type="presParOf" srcId="{1451C74D-317C-4AF8-94D9-30E05CF5791D}" destId="{CF62AFA4-B7AA-44B5-9169-C1733233CE3F}" srcOrd="0" destOrd="0" presId="urn:microsoft.com/office/officeart/2005/8/layout/hierarchy1"/>
    <dgm:cxn modelId="{0549BBCD-6F55-4741-B370-7F6E0AAE9626}" type="presParOf" srcId="{1451C74D-317C-4AF8-94D9-30E05CF5791D}" destId="{6C770F7C-0B13-4C86-97DE-D9D744473DCA}" srcOrd="1" destOrd="0" presId="urn:microsoft.com/office/officeart/2005/8/layout/hierarchy1"/>
    <dgm:cxn modelId="{FCFC6AD6-E948-44F5-850F-A9D26485944D}" type="presParOf" srcId="{3511D11A-F8D0-4EBC-BC73-4499DEFF34FE}" destId="{9862378B-6D34-4288-B623-CD40419CA519}" srcOrd="1" destOrd="0" presId="urn:microsoft.com/office/officeart/2005/8/layout/hierarchy1"/>
    <dgm:cxn modelId="{0FAA6C7D-679B-4806-8EE2-843B472EAF66}" type="presParOf" srcId="{9862378B-6D34-4288-B623-CD40419CA519}" destId="{ACE38B6C-229F-4972-A17B-C4F14F491FA3}" srcOrd="0" destOrd="0" presId="urn:microsoft.com/office/officeart/2005/8/layout/hierarchy1"/>
    <dgm:cxn modelId="{8D73EA03-9501-4EA4-B95C-E28EBFB81EAD}" type="presParOf" srcId="{9862378B-6D34-4288-B623-CD40419CA519}" destId="{DA43F0D0-5748-4939-A00C-14FDBCD7394B}" srcOrd="1" destOrd="0" presId="urn:microsoft.com/office/officeart/2005/8/layout/hierarchy1"/>
    <dgm:cxn modelId="{D3823F6B-0684-4AB4-B369-8003FB136D02}" type="presParOf" srcId="{DA43F0D0-5748-4939-A00C-14FDBCD7394B}" destId="{C1A413F6-FAC5-474D-A16B-A14C49533DC9}" srcOrd="0" destOrd="0" presId="urn:microsoft.com/office/officeart/2005/8/layout/hierarchy1"/>
    <dgm:cxn modelId="{3778B8BF-A2E7-4E40-907D-4FC15C6F5043}" type="presParOf" srcId="{C1A413F6-FAC5-474D-A16B-A14C49533DC9}" destId="{73060944-39A1-459D-85AE-4F6CD7E40FC9}" srcOrd="0" destOrd="0" presId="urn:microsoft.com/office/officeart/2005/8/layout/hierarchy1"/>
    <dgm:cxn modelId="{C6CEAD68-0AC2-4DB1-AD71-02730D55781F}" type="presParOf" srcId="{C1A413F6-FAC5-474D-A16B-A14C49533DC9}" destId="{6A42F698-AF2B-4C44-8A61-5EFBE488B701}" srcOrd="1" destOrd="0" presId="urn:microsoft.com/office/officeart/2005/8/layout/hierarchy1"/>
    <dgm:cxn modelId="{9B89A2AF-5DDC-469E-97F6-7AF670C4A915}" type="presParOf" srcId="{DA43F0D0-5748-4939-A00C-14FDBCD7394B}" destId="{B6ACBC7A-6E3C-42A0-A23F-2D9E79185185}" srcOrd="1" destOrd="0" presId="urn:microsoft.com/office/officeart/2005/8/layout/hierarchy1"/>
    <dgm:cxn modelId="{104651ED-2FC6-4712-9F89-2C4354317FC4}" type="presParOf" srcId="{5ABF3BCA-8C10-44B6-9EFC-CE6934E8D3DF}" destId="{7DA6CCD7-B4EA-441B-9132-1886F365D371}" srcOrd="2" destOrd="0" presId="urn:microsoft.com/office/officeart/2005/8/layout/hierarchy1"/>
    <dgm:cxn modelId="{FEDE4663-A3CD-46F0-BA79-3D5DB3FEBD93}" type="presParOf" srcId="{5ABF3BCA-8C10-44B6-9EFC-CE6934E8D3DF}" destId="{BBB33A80-5607-43B2-815F-BC1421E3695E}" srcOrd="3" destOrd="0" presId="urn:microsoft.com/office/officeart/2005/8/layout/hierarchy1"/>
    <dgm:cxn modelId="{9F04F9CE-C27C-45E2-BB3B-6E5093C5B6BA}" type="presParOf" srcId="{BBB33A80-5607-43B2-815F-BC1421E3695E}" destId="{51446702-0BF7-4FD6-A561-E5718A94831F}" srcOrd="0" destOrd="0" presId="urn:microsoft.com/office/officeart/2005/8/layout/hierarchy1"/>
    <dgm:cxn modelId="{74826DE7-FAB6-4F92-ADE7-C98BFED3A610}" type="presParOf" srcId="{51446702-0BF7-4FD6-A561-E5718A94831F}" destId="{FACF693D-5FAD-4614-A3F5-30698EEFC4DD}" srcOrd="0" destOrd="0" presId="urn:microsoft.com/office/officeart/2005/8/layout/hierarchy1"/>
    <dgm:cxn modelId="{8393C34D-186E-47D8-9740-A3452546D70E}" type="presParOf" srcId="{51446702-0BF7-4FD6-A561-E5718A94831F}" destId="{5363B48D-15A4-4B54-BBD0-1AD927D584AF}" srcOrd="1" destOrd="0" presId="urn:microsoft.com/office/officeart/2005/8/layout/hierarchy1"/>
    <dgm:cxn modelId="{8637B3AD-B5FE-443E-9C60-E0CAAA4F0458}" type="presParOf" srcId="{BBB33A80-5607-43B2-815F-BC1421E3695E}" destId="{18094BCB-21CC-43CB-B271-CF66C1568C38}" srcOrd="1" destOrd="0" presId="urn:microsoft.com/office/officeart/2005/8/layout/hierarchy1"/>
    <dgm:cxn modelId="{9E3A02A3-4523-434F-85DC-7A9B508F132E}" type="presParOf" srcId="{18094BCB-21CC-43CB-B271-CF66C1568C38}" destId="{9C0C0457-084D-49CF-B6EF-38C5FB29B191}" srcOrd="0" destOrd="0" presId="urn:microsoft.com/office/officeart/2005/8/layout/hierarchy1"/>
    <dgm:cxn modelId="{57BE14F4-EA10-4122-8F3D-67276AB53B2F}" type="presParOf" srcId="{18094BCB-21CC-43CB-B271-CF66C1568C38}" destId="{97CBF883-C08F-468C-97D0-EE60DB596756}" srcOrd="1" destOrd="0" presId="urn:microsoft.com/office/officeart/2005/8/layout/hierarchy1"/>
    <dgm:cxn modelId="{0F67B632-0F01-44EB-B98F-819B348BF9E5}" type="presParOf" srcId="{97CBF883-C08F-468C-97D0-EE60DB596756}" destId="{E7E86D73-3E50-497E-99D9-1331970E1BB0}" srcOrd="0" destOrd="0" presId="urn:microsoft.com/office/officeart/2005/8/layout/hierarchy1"/>
    <dgm:cxn modelId="{D050EE4D-F067-402F-A65C-5F9E4083F82F}" type="presParOf" srcId="{E7E86D73-3E50-497E-99D9-1331970E1BB0}" destId="{45F0FD56-3966-42B0-8F3B-CFD7F00D765D}" srcOrd="0" destOrd="0" presId="urn:microsoft.com/office/officeart/2005/8/layout/hierarchy1"/>
    <dgm:cxn modelId="{2B18AE95-ED4F-4253-9A95-5B4BE0A783F9}" type="presParOf" srcId="{E7E86D73-3E50-497E-99D9-1331970E1BB0}" destId="{1B03C9B1-49CB-469E-AB0E-1A865E4FCB29}" srcOrd="1" destOrd="0" presId="urn:microsoft.com/office/officeart/2005/8/layout/hierarchy1"/>
    <dgm:cxn modelId="{3719341C-9E82-465D-88A2-5E8CF7E35B77}" type="presParOf" srcId="{97CBF883-C08F-468C-97D0-EE60DB596756}" destId="{63D5F15E-6E9F-4C85-B00B-166A2CD2D5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A5E260-8817-4CAB-A62A-436848E87C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8BBF05-2246-4E50-9D2C-F1CD387BDFA5}">
      <dgm:prSet phldrT="[文本]"/>
      <dgm:spPr/>
      <dgm:t>
        <a:bodyPr/>
        <a:lstStyle/>
        <a:p>
          <a:r>
            <a:rPr lang="en-US" altLang="zh-CN" b="1"/>
            <a:t>tr</a:t>
          </a:r>
          <a:endParaRPr lang="zh-CN" altLang="en-US" b="1"/>
        </a:p>
      </dgm:t>
    </dgm:pt>
    <dgm:pt modelId="{7E0C1C2B-55B5-4F3A-8C20-1F300AE3D9E7}" type="par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050268EC-4D0E-48A3-8B5D-3FD70BE7EA67}" type="sib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EDEBDA89-C3BC-4BFA-B80F-D020A4FB800C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2E24FFEA-C77F-47E0-B4ED-CC2CB8AAE147}" type="par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74EF6E60-F982-4FC0-BBE6-6B19AA5BE366}" type="sib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CE5A6CA1-6E84-4B27-80A5-CA40C787968F}">
      <dgm:prSet phldrT="[文本]"/>
      <dgm:spPr/>
      <dgm:t>
        <a:bodyPr/>
        <a:lstStyle/>
        <a:p>
          <a:r>
            <a:rPr lang="en-US" altLang="zh-CN" b="1"/>
            <a:t>……</a:t>
          </a:r>
          <a:endParaRPr lang="zh-CN" altLang="en-US" b="1"/>
        </a:p>
      </dgm:t>
    </dgm:pt>
    <dgm:pt modelId="{2C9F1AD2-38CC-4DF6-AC52-38520A123D4A}" type="par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BE317467-7C6D-4EB4-981C-F644CD08DDA6}" type="sib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6986B8EC-1F18-4F5F-8032-EAA4EB428828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7D8BDE9A-3E5B-45F6-9F28-14EB899D71C8}" type="par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5CB62BA0-3146-4281-9FCD-F0305461D281}" type="sib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3022AE02-92EE-4E42-9594-07467CAF7528}">
      <dgm:prSet/>
      <dgm:spPr/>
      <dgm:t>
        <a:bodyPr/>
        <a:lstStyle/>
        <a:p>
          <a:r>
            <a:rPr lang="en-US" altLang="zh-CN"/>
            <a:t>input</a:t>
          </a:r>
          <a:endParaRPr lang="zh-CN" altLang="en-US"/>
        </a:p>
      </dgm:t>
    </dgm:pt>
    <dgm:pt modelId="{D659D714-1756-4443-A83A-403C4E04DCD0}" type="par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17C0A53C-991A-474A-A8EB-D27A5381CF79}" type="sib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C8E4365A-548A-434C-874B-4AF039F2A945}" type="pres">
      <dgm:prSet presAssocID="{65A5E260-8817-4CAB-A62A-436848E87C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92FAE3-3AE5-4E5E-87D1-9A233A61B2B6}" type="pres">
      <dgm:prSet presAssocID="{A58BBF05-2246-4E50-9D2C-F1CD387BDFA5}" presName="hierRoot1" presStyleCnt="0"/>
      <dgm:spPr/>
    </dgm:pt>
    <dgm:pt modelId="{6E84D4C4-D391-4F1E-A004-7AD072FD9A47}" type="pres">
      <dgm:prSet presAssocID="{A58BBF05-2246-4E50-9D2C-F1CD387BDFA5}" presName="composite" presStyleCnt="0"/>
      <dgm:spPr/>
    </dgm:pt>
    <dgm:pt modelId="{AB75213A-E108-4C6C-939F-A9F45ACC74A8}" type="pres">
      <dgm:prSet presAssocID="{A58BBF05-2246-4E50-9D2C-F1CD387BDFA5}" presName="background" presStyleLbl="node0" presStyleIdx="0" presStyleCnt="1"/>
      <dgm:spPr/>
    </dgm:pt>
    <dgm:pt modelId="{9E587387-F717-4187-947F-423CE548F61A}" type="pres">
      <dgm:prSet presAssocID="{A58BBF05-2246-4E50-9D2C-F1CD387BDFA5}" presName="text" presStyleLbl="fgAcc0" presStyleIdx="0" presStyleCnt="1">
        <dgm:presLayoutVars>
          <dgm:chPref val="3"/>
        </dgm:presLayoutVars>
      </dgm:prSet>
      <dgm:spPr/>
    </dgm:pt>
    <dgm:pt modelId="{5ABF3BCA-8C10-44B6-9EFC-CE6934E8D3DF}" type="pres">
      <dgm:prSet presAssocID="{A58BBF05-2246-4E50-9D2C-F1CD387BDFA5}" presName="hierChild2" presStyleCnt="0"/>
      <dgm:spPr/>
    </dgm:pt>
    <dgm:pt modelId="{E4A2984E-0CA0-4F8C-A98F-7DAE1BA8C262}" type="pres">
      <dgm:prSet presAssocID="{2E24FFEA-C77F-47E0-B4ED-CC2CB8AAE147}" presName="Name10" presStyleLbl="parChTrans1D2" presStyleIdx="0" presStyleCnt="2"/>
      <dgm:spPr/>
    </dgm:pt>
    <dgm:pt modelId="{3511D11A-F8D0-4EBC-BC73-4499DEFF34FE}" type="pres">
      <dgm:prSet presAssocID="{EDEBDA89-C3BC-4BFA-B80F-D020A4FB800C}" presName="hierRoot2" presStyleCnt="0"/>
      <dgm:spPr/>
    </dgm:pt>
    <dgm:pt modelId="{1451C74D-317C-4AF8-94D9-30E05CF5791D}" type="pres">
      <dgm:prSet presAssocID="{EDEBDA89-C3BC-4BFA-B80F-D020A4FB800C}" presName="composite2" presStyleCnt="0"/>
      <dgm:spPr/>
    </dgm:pt>
    <dgm:pt modelId="{CF62AFA4-B7AA-44B5-9169-C1733233CE3F}" type="pres">
      <dgm:prSet presAssocID="{EDEBDA89-C3BC-4BFA-B80F-D020A4FB800C}" presName="background2" presStyleLbl="node2" presStyleIdx="0" presStyleCnt="2"/>
      <dgm:spPr/>
    </dgm:pt>
    <dgm:pt modelId="{6C770F7C-0B13-4C86-97DE-D9D744473DCA}" type="pres">
      <dgm:prSet presAssocID="{EDEBDA89-C3BC-4BFA-B80F-D020A4FB800C}" presName="text2" presStyleLbl="fgAcc2" presStyleIdx="0" presStyleCnt="2">
        <dgm:presLayoutVars>
          <dgm:chPref val="3"/>
        </dgm:presLayoutVars>
      </dgm:prSet>
      <dgm:spPr/>
    </dgm:pt>
    <dgm:pt modelId="{9862378B-6D34-4288-B623-CD40419CA519}" type="pres">
      <dgm:prSet presAssocID="{EDEBDA89-C3BC-4BFA-B80F-D020A4FB800C}" presName="hierChild3" presStyleCnt="0"/>
      <dgm:spPr/>
    </dgm:pt>
    <dgm:pt modelId="{ACE38B6C-229F-4972-A17B-C4F14F491FA3}" type="pres">
      <dgm:prSet presAssocID="{2C9F1AD2-38CC-4DF6-AC52-38520A123D4A}" presName="Name17" presStyleLbl="parChTrans1D3" presStyleIdx="0" presStyleCnt="2"/>
      <dgm:spPr/>
    </dgm:pt>
    <dgm:pt modelId="{DA43F0D0-5748-4939-A00C-14FDBCD7394B}" type="pres">
      <dgm:prSet presAssocID="{CE5A6CA1-6E84-4B27-80A5-CA40C787968F}" presName="hierRoot3" presStyleCnt="0"/>
      <dgm:spPr/>
    </dgm:pt>
    <dgm:pt modelId="{C1A413F6-FAC5-474D-A16B-A14C49533DC9}" type="pres">
      <dgm:prSet presAssocID="{CE5A6CA1-6E84-4B27-80A5-CA40C787968F}" presName="composite3" presStyleCnt="0"/>
      <dgm:spPr/>
    </dgm:pt>
    <dgm:pt modelId="{73060944-39A1-459D-85AE-4F6CD7E40FC9}" type="pres">
      <dgm:prSet presAssocID="{CE5A6CA1-6E84-4B27-80A5-CA40C787968F}" presName="background3" presStyleLbl="node3" presStyleIdx="0" presStyleCnt="2"/>
      <dgm:spPr/>
    </dgm:pt>
    <dgm:pt modelId="{6A42F698-AF2B-4C44-8A61-5EFBE488B701}" type="pres">
      <dgm:prSet presAssocID="{CE5A6CA1-6E84-4B27-80A5-CA40C787968F}" presName="text3" presStyleLbl="fgAcc3" presStyleIdx="0" presStyleCnt="2">
        <dgm:presLayoutVars>
          <dgm:chPref val="3"/>
        </dgm:presLayoutVars>
      </dgm:prSet>
      <dgm:spPr/>
    </dgm:pt>
    <dgm:pt modelId="{B6ACBC7A-6E3C-42A0-A23F-2D9E79185185}" type="pres">
      <dgm:prSet presAssocID="{CE5A6CA1-6E84-4B27-80A5-CA40C787968F}" presName="hierChild4" presStyleCnt="0"/>
      <dgm:spPr/>
    </dgm:pt>
    <dgm:pt modelId="{7DA6CCD7-B4EA-441B-9132-1886F365D371}" type="pres">
      <dgm:prSet presAssocID="{7D8BDE9A-3E5B-45F6-9F28-14EB899D71C8}" presName="Name10" presStyleLbl="parChTrans1D2" presStyleIdx="1" presStyleCnt="2"/>
      <dgm:spPr/>
    </dgm:pt>
    <dgm:pt modelId="{BBB33A80-5607-43B2-815F-BC1421E3695E}" type="pres">
      <dgm:prSet presAssocID="{6986B8EC-1F18-4F5F-8032-EAA4EB428828}" presName="hierRoot2" presStyleCnt="0"/>
      <dgm:spPr/>
    </dgm:pt>
    <dgm:pt modelId="{51446702-0BF7-4FD6-A561-E5718A94831F}" type="pres">
      <dgm:prSet presAssocID="{6986B8EC-1F18-4F5F-8032-EAA4EB428828}" presName="composite2" presStyleCnt="0"/>
      <dgm:spPr/>
    </dgm:pt>
    <dgm:pt modelId="{FACF693D-5FAD-4614-A3F5-30698EEFC4DD}" type="pres">
      <dgm:prSet presAssocID="{6986B8EC-1F18-4F5F-8032-EAA4EB428828}" presName="background2" presStyleLbl="node2" presStyleIdx="1" presStyleCnt="2"/>
      <dgm:spPr/>
    </dgm:pt>
    <dgm:pt modelId="{5363B48D-15A4-4B54-BBD0-1AD927D584AF}" type="pres">
      <dgm:prSet presAssocID="{6986B8EC-1F18-4F5F-8032-EAA4EB428828}" presName="text2" presStyleLbl="fgAcc2" presStyleIdx="1" presStyleCnt="2">
        <dgm:presLayoutVars>
          <dgm:chPref val="3"/>
        </dgm:presLayoutVars>
      </dgm:prSet>
      <dgm:spPr/>
    </dgm:pt>
    <dgm:pt modelId="{18094BCB-21CC-43CB-B271-CF66C1568C38}" type="pres">
      <dgm:prSet presAssocID="{6986B8EC-1F18-4F5F-8032-EAA4EB428828}" presName="hierChild3" presStyleCnt="0"/>
      <dgm:spPr/>
    </dgm:pt>
    <dgm:pt modelId="{9C0C0457-084D-49CF-B6EF-38C5FB29B191}" type="pres">
      <dgm:prSet presAssocID="{D659D714-1756-4443-A83A-403C4E04DCD0}" presName="Name17" presStyleLbl="parChTrans1D3" presStyleIdx="1" presStyleCnt="2"/>
      <dgm:spPr/>
    </dgm:pt>
    <dgm:pt modelId="{97CBF883-C08F-468C-97D0-EE60DB596756}" type="pres">
      <dgm:prSet presAssocID="{3022AE02-92EE-4E42-9594-07467CAF7528}" presName="hierRoot3" presStyleCnt="0"/>
      <dgm:spPr/>
    </dgm:pt>
    <dgm:pt modelId="{E7E86D73-3E50-497E-99D9-1331970E1BB0}" type="pres">
      <dgm:prSet presAssocID="{3022AE02-92EE-4E42-9594-07467CAF7528}" presName="composite3" presStyleCnt="0"/>
      <dgm:spPr/>
    </dgm:pt>
    <dgm:pt modelId="{45F0FD56-3966-42B0-8F3B-CFD7F00D765D}" type="pres">
      <dgm:prSet presAssocID="{3022AE02-92EE-4E42-9594-07467CAF7528}" presName="background3" presStyleLbl="node3" presStyleIdx="1" presStyleCnt="2"/>
      <dgm:spPr/>
    </dgm:pt>
    <dgm:pt modelId="{1B03C9B1-49CB-469E-AB0E-1A865E4FCB29}" type="pres">
      <dgm:prSet presAssocID="{3022AE02-92EE-4E42-9594-07467CAF7528}" presName="text3" presStyleLbl="fgAcc3" presStyleIdx="1" presStyleCnt="2">
        <dgm:presLayoutVars>
          <dgm:chPref val="3"/>
        </dgm:presLayoutVars>
      </dgm:prSet>
      <dgm:spPr/>
    </dgm:pt>
    <dgm:pt modelId="{63D5F15E-6E9F-4C85-B00B-166A2CD2D5E0}" type="pres">
      <dgm:prSet presAssocID="{3022AE02-92EE-4E42-9594-07467CAF7528}" presName="hierChild4" presStyleCnt="0"/>
      <dgm:spPr/>
    </dgm:pt>
  </dgm:ptLst>
  <dgm:cxnLst>
    <dgm:cxn modelId="{FC391A2B-5E41-441A-BE8C-FC2D89FF1141}" srcId="{6986B8EC-1F18-4F5F-8032-EAA4EB428828}" destId="{3022AE02-92EE-4E42-9594-07467CAF7528}" srcOrd="0" destOrd="0" parTransId="{D659D714-1756-4443-A83A-403C4E04DCD0}" sibTransId="{17C0A53C-991A-474A-A8EB-D27A5381CF79}"/>
    <dgm:cxn modelId="{A61DE73D-B034-4A44-B448-3FC3174C9004}" type="presOf" srcId="{3022AE02-92EE-4E42-9594-07467CAF7528}" destId="{1B03C9B1-49CB-469E-AB0E-1A865E4FCB29}" srcOrd="0" destOrd="0" presId="urn:microsoft.com/office/officeart/2005/8/layout/hierarchy1"/>
    <dgm:cxn modelId="{09DDA747-0986-47E3-BF43-6D2276113751}" type="presOf" srcId="{D659D714-1756-4443-A83A-403C4E04DCD0}" destId="{9C0C0457-084D-49CF-B6EF-38C5FB29B191}" srcOrd="0" destOrd="0" presId="urn:microsoft.com/office/officeart/2005/8/layout/hierarchy1"/>
    <dgm:cxn modelId="{FFBAA769-C88E-4871-8A4E-133AD0E7B9B4}" type="presOf" srcId="{65A5E260-8817-4CAB-A62A-436848E87CC5}" destId="{C8E4365A-548A-434C-874B-4AF039F2A945}" srcOrd="0" destOrd="0" presId="urn:microsoft.com/office/officeart/2005/8/layout/hierarchy1"/>
    <dgm:cxn modelId="{5C72334F-B9FE-4B18-907F-F0EE2A024DB6}" type="presOf" srcId="{A58BBF05-2246-4E50-9D2C-F1CD387BDFA5}" destId="{9E587387-F717-4187-947F-423CE548F61A}" srcOrd="0" destOrd="0" presId="urn:microsoft.com/office/officeart/2005/8/layout/hierarchy1"/>
    <dgm:cxn modelId="{704F7174-38E9-4DE3-A35E-E9D16F2CB9D0}" type="presOf" srcId="{6986B8EC-1F18-4F5F-8032-EAA4EB428828}" destId="{5363B48D-15A4-4B54-BBD0-1AD927D584AF}" srcOrd="0" destOrd="0" presId="urn:microsoft.com/office/officeart/2005/8/layout/hierarchy1"/>
    <dgm:cxn modelId="{9BCF1076-D070-4703-9CB1-27BBB4E58BE9}" type="presOf" srcId="{EDEBDA89-C3BC-4BFA-B80F-D020A4FB800C}" destId="{6C770F7C-0B13-4C86-97DE-D9D744473DCA}" srcOrd="0" destOrd="0" presId="urn:microsoft.com/office/officeart/2005/8/layout/hierarchy1"/>
    <dgm:cxn modelId="{F0B32982-0126-4356-A8F2-AFCB1ADCF9E3}" srcId="{A58BBF05-2246-4E50-9D2C-F1CD387BDFA5}" destId="{6986B8EC-1F18-4F5F-8032-EAA4EB428828}" srcOrd="1" destOrd="0" parTransId="{7D8BDE9A-3E5B-45F6-9F28-14EB899D71C8}" sibTransId="{5CB62BA0-3146-4281-9FCD-F0305461D281}"/>
    <dgm:cxn modelId="{02D25584-E512-4AAB-93CB-1FDB45024369}" srcId="{65A5E260-8817-4CAB-A62A-436848E87CC5}" destId="{A58BBF05-2246-4E50-9D2C-F1CD387BDFA5}" srcOrd="0" destOrd="0" parTransId="{7E0C1C2B-55B5-4F3A-8C20-1F300AE3D9E7}" sibTransId="{050268EC-4D0E-48A3-8B5D-3FD70BE7EA67}"/>
    <dgm:cxn modelId="{C33D6F8C-9683-42B5-A759-62203C19F9D5}" type="presOf" srcId="{7D8BDE9A-3E5B-45F6-9F28-14EB899D71C8}" destId="{7DA6CCD7-B4EA-441B-9132-1886F365D371}" srcOrd="0" destOrd="0" presId="urn:microsoft.com/office/officeart/2005/8/layout/hierarchy1"/>
    <dgm:cxn modelId="{1051C2AA-FF20-49D8-91C8-05E991CDFB2B}" type="presOf" srcId="{2E24FFEA-C77F-47E0-B4ED-CC2CB8AAE147}" destId="{E4A2984E-0CA0-4F8C-A98F-7DAE1BA8C262}" srcOrd="0" destOrd="0" presId="urn:microsoft.com/office/officeart/2005/8/layout/hierarchy1"/>
    <dgm:cxn modelId="{2F7EF1AB-5946-4676-BB40-24778056FDD5}" type="presOf" srcId="{CE5A6CA1-6E84-4B27-80A5-CA40C787968F}" destId="{6A42F698-AF2B-4C44-8A61-5EFBE488B701}" srcOrd="0" destOrd="0" presId="urn:microsoft.com/office/officeart/2005/8/layout/hierarchy1"/>
    <dgm:cxn modelId="{19B650AC-8662-432C-B84F-A79E78720817}" srcId="{EDEBDA89-C3BC-4BFA-B80F-D020A4FB800C}" destId="{CE5A6CA1-6E84-4B27-80A5-CA40C787968F}" srcOrd="0" destOrd="0" parTransId="{2C9F1AD2-38CC-4DF6-AC52-38520A123D4A}" sibTransId="{BE317467-7C6D-4EB4-981C-F644CD08DDA6}"/>
    <dgm:cxn modelId="{84E70BC7-C855-4C65-B923-91C67467F2B8}" type="presOf" srcId="{2C9F1AD2-38CC-4DF6-AC52-38520A123D4A}" destId="{ACE38B6C-229F-4972-A17B-C4F14F491FA3}" srcOrd="0" destOrd="0" presId="urn:microsoft.com/office/officeart/2005/8/layout/hierarchy1"/>
    <dgm:cxn modelId="{8568E5F8-B3BA-4B59-919A-607F55FB532D}" srcId="{A58BBF05-2246-4E50-9D2C-F1CD387BDFA5}" destId="{EDEBDA89-C3BC-4BFA-B80F-D020A4FB800C}" srcOrd="0" destOrd="0" parTransId="{2E24FFEA-C77F-47E0-B4ED-CC2CB8AAE147}" sibTransId="{74EF6E60-F982-4FC0-BBE6-6B19AA5BE366}"/>
    <dgm:cxn modelId="{F4CA7007-2F58-4F73-9B83-93B6EA1DFEE3}" type="presParOf" srcId="{C8E4365A-548A-434C-874B-4AF039F2A945}" destId="{F692FAE3-3AE5-4E5E-87D1-9A233A61B2B6}" srcOrd="0" destOrd="0" presId="urn:microsoft.com/office/officeart/2005/8/layout/hierarchy1"/>
    <dgm:cxn modelId="{57D67E3F-ECA4-483A-8C09-E9BECBA073E0}" type="presParOf" srcId="{F692FAE3-3AE5-4E5E-87D1-9A233A61B2B6}" destId="{6E84D4C4-D391-4F1E-A004-7AD072FD9A47}" srcOrd="0" destOrd="0" presId="urn:microsoft.com/office/officeart/2005/8/layout/hierarchy1"/>
    <dgm:cxn modelId="{FC860C18-CD75-4F78-BC5F-62E6C94A94F3}" type="presParOf" srcId="{6E84D4C4-D391-4F1E-A004-7AD072FD9A47}" destId="{AB75213A-E108-4C6C-939F-A9F45ACC74A8}" srcOrd="0" destOrd="0" presId="urn:microsoft.com/office/officeart/2005/8/layout/hierarchy1"/>
    <dgm:cxn modelId="{DF7639D2-6D80-42B2-9141-70650B5D2DD5}" type="presParOf" srcId="{6E84D4C4-D391-4F1E-A004-7AD072FD9A47}" destId="{9E587387-F717-4187-947F-423CE548F61A}" srcOrd="1" destOrd="0" presId="urn:microsoft.com/office/officeart/2005/8/layout/hierarchy1"/>
    <dgm:cxn modelId="{93824299-1586-451D-B1F8-4A3CDBEE3970}" type="presParOf" srcId="{F692FAE3-3AE5-4E5E-87D1-9A233A61B2B6}" destId="{5ABF3BCA-8C10-44B6-9EFC-CE6934E8D3DF}" srcOrd="1" destOrd="0" presId="urn:microsoft.com/office/officeart/2005/8/layout/hierarchy1"/>
    <dgm:cxn modelId="{0C3D84B7-07FB-4A50-90A8-966C9850190A}" type="presParOf" srcId="{5ABF3BCA-8C10-44B6-9EFC-CE6934E8D3DF}" destId="{E4A2984E-0CA0-4F8C-A98F-7DAE1BA8C262}" srcOrd="0" destOrd="0" presId="urn:microsoft.com/office/officeart/2005/8/layout/hierarchy1"/>
    <dgm:cxn modelId="{EE28BD2E-7B2B-4487-AE74-AB195796E6D5}" type="presParOf" srcId="{5ABF3BCA-8C10-44B6-9EFC-CE6934E8D3DF}" destId="{3511D11A-F8D0-4EBC-BC73-4499DEFF34FE}" srcOrd="1" destOrd="0" presId="urn:microsoft.com/office/officeart/2005/8/layout/hierarchy1"/>
    <dgm:cxn modelId="{28C0A511-3DF0-4046-A1FC-02F4E7CF7EE5}" type="presParOf" srcId="{3511D11A-F8D0-4EBC-BC73-4499DEFF34FE}" destId="{1451C74D-317C-4AF8-94D9-30E05CF5791D}" srcOrd="0" destOrd="0" presId="urn:microsoft.com/office/officeart/2005/8/layout/hierarchy1"/>
    <dgm:cxn modelId="{3CC4BFC9-8A36-4615-9951-DF783BE3E4F6}" type="presParOf" srcId="{1451C74D-317C-4AF8-94D9-30E05CF5791D}" destId="{CF62AFA4-B7AA-44B5-9169-C1733233CE3F}" srcOrd="0" destOrd="0" presId="urn:microsoft.com/office/officeart/2005/8/layout/hierarchy1"/>
    <dgm:cxn modelId="{EA95E512-1D24-434F-B919-29D31C952FD0}" type="presParOf" srcId="{1451C74D-317C-4AF8-94D9-30E05CF5791D}" destId="{6C770F7C-0B13-4C86-97DE-D9D744473DCA}" srcOrd="1" destOrd="0" presId="urn:microsoft.com/office/officeart/2005/8/layout/hierarchy1"/>
    <dgm:cxn modelId="{14F439E9-DB9A-4B0C-902A-6196303D11B0}" type="presParOf" srcId="{3511D11A-F8D0-4EBC-BC73-4499DEFF34FE}" destId="{9862378B-6D34-4288-B623-CD40419CA519}" srcOrd="1" destOrd="0" presId="urn:microsoft.com/office/officeart/2005/8/layout/hierarchy1"/>
    <dgm:cxn modelId="{C59508F0-6EDE-4CB9-9FA7-E80EF3FB9AA1}" type="presParOf" srcId="{9862378B-6D34-4288-B623-CD40419CA519}" destId="{ACE38B6C-229F-4972-A17B-C4F14F491FA3}" srcOrd="0" destOrd="0" presId="urn:microsoft.com/office/officeart/2005/8/layout/hierarchy1"/>
    <dgm:cxn modelId="{2C204097-5EEA-456B-8FC4-4A18C7D784FD}" type="presParOf" srcId="{9862378B-6D34-4288-B623-CD40419CA519}" destId="{DA43F0D0-5748-4939-A00C-14FDBCD7394B}" srcOrd="1" destOrd="0" presId="urn:microsoft.com/office/officeart/2005/8/layout/hierarchy1"/>
    <dgm:cxn modelId="{7C109CDF-1A27-4CE8-B60B-2556CE736BF8}" type="presParOf" srcId="{DA43F0D0-5748-4939-A00C-14FDBCD7394B}" destId="{C1A413F6-FAC5-474D-A16B-A14C49533DC9}" srcOrd="0" destOrd="0" presId="urn:microsoft.com/office/officeart/2005/8/layout/hierarchy1"/>
    <dgm:cxn modelId="{3D3E3433-FB5F-41C4-9E16-83C858C0AE14}" type="presParOf" srcId="{C1A413F6-FAC5-474D-A16B-A14C49533DC9}" destId="{73060944-39A1-459D-85AE-4F6CD7E40FC9}" srcOrd="0" destOrd="0" presId="urn:microsoft.com/office/officeart/2005/8/layout/hierarchy1"/>
    <dgm:cxn modelId="{7515CA2B-E097-45AD-9EDB-6C1F4EAC4AFC}" type="presParOf" srcId="{C1A413F6-FAC5-474D-A16B-A14C49533DC9}" destId="{6A42F698-AF2B-4C44-8A61-5EFBE488B701}" srcOrd="1" destOrd="0" presId="urn:microsoft.com/office/officeart/2005/8/layout/hierarchy1"/>
    <dgm:cxn modelId="{B392E096-D5E3-430A-82F8-D978FF9F5D02}" type="presParOf" srcId="{DA43F0D0-5748-4939-A00C-14FDBCD7394B}" destId="{B6ACBC7A-6E3C-42A0-A23F-2D9E79185185}" srcOrd="1" destOrd="0" presId="urn:microsoft.com/office/officeart/2005/8/layout/hierarchy1"/>
    <dgm:cxn modelId="{85136D8F-9B4E-487A-A8E1-9AD013088F5B}" type="presParOf" srcId="{5ABF3BCA-8C10-44B6-9EFC-CE6934E8D3DF}" destId="{7DA6CCD7-B4EA-441B-9132-1886F365D371}" srcOrd="2" destOrd="0" presId="urn:microsoft.com/office/officeart/2005/8/layout/hierarchy1"/>
    <dgm:cxn modelId="{EE4BA46D-EC15-4CD5-B6E2-2D2BAB34431F}" type="presParOf" srcId="{5ABF3BCA-8C10-44B6-9EFC-CE6934E8D3DF}" destId="{BBB33A80-5607-43B2-815F-BC1421E3695E}" srcOrd="3" destOrd="0" presId="urn:microsoft.com/office/officeart/2005/8/layout/hierarchy1"/>
    <dgm:cxn modelId="{407CAC7D-65F3-491D-9778-FA09FB8C3971}" type="presParOf" srcId="{BBB33A80-5607-43B2-815F-BC1421E3695E}" destId="{51446702-0BF7-4FD6-A561-E5718A94831F}" srcOrd="0" destOrd="0" presId="urn:microsoft.com/office/officeart/2005/8/layout/hierarchy1"/>
    <dgm:cxn modelId="{56B03DC2-6A6A-4A5D-8B90-6F44BCAEE97C}" type="presParOf" srcId="{51446702-0BF7-4FD6-A561-E5718A94831F}" destId="{FACF693D-5FAD-4614-A3F5-30698EEFC4DD}" srcOrd="0" destOrd="0" presId="urn:microsoft.com/office/officeart/2005/8/layout/hierarchy1"/>
    <dgm:cxn modelId="{A790F8BB-BF52-4979-9C97-66849CE69C1D}" type="presParOf" srcId="{51446702-0BF7-4FD6-A561-E5718A94831F}" destId="{5363B48D-15A4-4B54-BBD0-1AD927D584AF}" srcOrd="1" destOrd="0" presId="urn:microsoft.com/office/officeart/2005/8/layout/hierarchy1"/>
    <dgm:cxn modelId="{CE712E5E-877F-43A0-8311-95CBEC9F8E18}" type="presParOf" srcId="{BBB33A80-5607-43B2-815F-BC1421E3695E}" destId="{18094BCB-21CC-43CB-B271-CF66C1568C38}" srcOrd="1" destOrd="0" presId="urn:microsoft.com/office/officeart/2005/8/layout/hierarchy1"/>
    <dgm:cxn modelId="{14C781C2-7FAE-4B5D-9525-BC5E37C6A572}" type="presParOf" srcId="{18094BCB-21CC-43CB-B271-CF66C1568C38}" destId="{9C0C0457-084D-49CF-B6EF-38C5FB29B191}" srcOrd="0" destOrd="0" presId="urn:microsoft.com/office/officeart/2005/8/layout/hierarchy1"/>
    <dgm:cxn modelId="{D4EC43E4-E907-4BCE-B2BB-7B2AB22B38FD}" type="presParOf" srcId="{18094BCB-21CC-43CB-B271-CF66C1568C38}" destId="{97CBF883-C08F-468C-97D0-EE60DB596756}" srcOrd="1" destOrd="0" presId="urn:microsoft.com/office/officeart/2005/8/layout/hierarchy1"/>
    <dgm:cxn modelId="{9EB843BC-DC18-4A69-AB8F-CC9CB951F90B}" type="presParOf" srcId="{97CBF883-C08F-468C-97D0-EE60DB596756}" destId="{E7E86D73-3E50-497E-99D9-1331970E1BB0}" srcOrd="0" destOrd="0" presId="urn:microsoft.com/office/officeart/2005/8/layout/hierarchy1"/>
    <dgm:cxn modelId="{3C686B30-C8BB-4529-92DD-831B8553EBFF}" type="presParOf" srcId="{E7E86D73-3E50-497E-99D9-1331970E1BB0}" destId="{45F0FD56-3966-42B0-8F3B-CFD7F00D765D}" srcOrd="0" destOrd="0" presId="urn:microsoft.com/office/officeart/2005/8/layout/hierarchy1"/>
    <dgm:cxn modelId="{6C237480-395A-4301-9F87-A6DB07656C10}" type="presParOf" srcId="{E7E86D73-3E50-497E-99D9-1331970E1BB0}" destId="{1B03C9B1-49CB-469E-AB0E-1A865E4FCB29}" srcOrd="1" destOrd="0" presId="urn:microsoft.com/office/officeart/2005/8/layout/hierarchy1"/>
    <dgm:cxn modelId="{58D1EEF2-71B9-4B15-971C-B56757F1ACE2}" type="presParOf" srcId="{97CBF883-C08F-468C-97D0-EE60DB596756}" destId="{63D5F15E-6E9F-4C85-B00B-166A2CD2D5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5E260-8817-4CAB-A62A-436848E87C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8BBF05-2246-4E50-9D2C-F1CD387BDFA5}">
      <dgm:prSet phldrT="[文本]"/>
      <dgm:spPr/>
      <dgm:t>
        <a:bodyPr/>
        <a:lstStyle/>
        <a:p>
          <a:r>
            <a:rPr lang="en-US" altLang="zh-CN" b="1"/>
            <a:t>tr</a:t>
          </a:r>
          <a:endParaRPr lang="zh-CN" altLang="en-US" b="1"/>
        </a:p>
      </dgm:t>
    </dgm:pt>
    <dgm:pt modelId="{7E0C1C2B-55B5-4F3A-8C20-1F300AE3D9E7}" type="par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050268EC-4D0E-48A3-8B5D-3FD70BE7EA67}" type="sib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EDEBDA89-C3BC-4BFA-B80F-D020A4FB800C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2E24FFEA-C77F-47E0-B4ED-CC2CB8AAE147}" type="par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74EF6E60-F982-4FC0-BBE6-6B19AA5BE366}" type="sib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CE5A6CA1-6E84-4B27-80A5-CA40C787968F}">
      <dgm:prSet phldrT="[文本]"/>
      <dgm:spPr/>
      <dgm:t>
        <a:bodyPr/>
        <a:lstStyle/>
        <a:p>
          <a:r>
            <a:rPr lang="en-US" altLang="zh-CN" b="1"/>
            <a:t>……</a:t>
          </a:r>
          <a:endParaRPr lang="zh-CN" altLang="en-US" b="1"/>
        </a:p>
      </dgm:t>
    </dgm:pt>
    <dgm:pt modelId="{2C9F1AD2-38CC-4DF6-AC52-38520A123D4A}" type="par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BE317467-7C6D-4EB4-981C-F644CD08DDA6}" type="sib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6986B8EC-1F18-4F5F-8032-EAA4EB428828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7D8BDE9A-3E5B-45F6-9F28-14EB899D71C8}" type="par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5CB62BA0-3146-4281-9FCD-F0305461D281}" type="sib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3022AE02-92EE-4E42-9594-07467CAF7528}">
      <dgm:prSet/>
      <dgm:spPr/>
      <dgm:t>
        <a:bodyPr/>
        <a:lstStyle/>
        <a:p>
          <a:r>
            <a:rPr lang="en-US" altLang="zh-CN"/>
            <a:t>input</a:t>
          </a:r>
          <a:endParaRPr lang="zh-CN" altLang="en-US"/>
        </a:p>
      </dgm:t>
    </dgm:pt>
    <dgm:pt modelId="{D659D714-1756-4443-A83A-403C4E04DCD0}" type="par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17C0A53C-991A-474A-A8EB-D27A5381CF79}" type="sib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C23046E7-FAD2-42D5-BE98-ECA959A81C38}">
      <dgm:prSet/>
      <dgm:spPr/>
      <dgm:t>
        <a:bodyPr/>
        <a:lstStyle/>
        <a:p>
          <a:r>
            <a:rPr lang="en-US" altLang="zh-CN"/>
            <a:t>span</a:t>
          </a:r>
          <a:endParaRPr lang="zh-CN" altLang="en-US"/>
        </a:p>
      </dgm:t>
    </dgm:pt>
    <dgm:pt modelId="{C6708E28-5E8D-4C41-9260-8F6E6A7947CB}" type="parTrans" cxnId="{84532071-240E-4927-A28F-4324F3D7F513}">
      <dgm:prSet/>
      <dgm:spPr>
        <a:ln w="57150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DE64DB4B-C36F-4BF6-91B5-5C7E14C586EA}" type="sibTrans" cxnId="{84532071-240E-4927-A28F-4324F3D7F513}">
      <dgm:prSet/>
      <dgm:spPr/>
      <dgm:t>
        <a:bodyPr/>
        <a:lstStyle/>
        <a:p>
          <a:endParaRPr lang="zh-CN" altLang="en-US"/>
        </a:p>
      </dgm:t>
    </dgm:pt>
    <dgm:pt modelId="{C8E4365A-548A-434C-874B-4AF039F2A945}" type="pres">
      <dgm:prSet presAssocID="{65A5E260-8817-4CAB-A62A-436848E87C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92FAE3-3AE5-4E5E-87D1-9A233A61B2B6}" type="pres">
      <dgm:prSet presAssocID="{A58BBF05-2246-4E50-9D2C-F1CD387BDFA5}" presName="hierRoot1" presStyleCnt="0"/>
      <dgm:spPr/>
    </dgm:pt>
    <dgm:pt modelId="{6E84D4C4-D391-4F1E-A004-7AD072FD9A47}" type="pres">
      <dgm:prSet presAssocID="{A58BBF05-2246-4E50-9D2C-F1CD387BDFA5}" presName="composite" presStyleCnt="0"/>
      <dgm:spPr/>
    </dgm:pt>
    <dgm:pt modelId="{AB75213A-E108-4C6C-939F-A9F45ACC74A8}" type="pres">
      <dgm:prSet presAssocID="{A58BBF05-2246-4E50-9D2C-F1CD387BDFA5}" presName="background" presStyleLbl="node0" presStyleIdx="0" presStyleCnt="1"/>
      <dgm:spPr/>
    </dgm:pt>
    <dgm:pt modelId="{9E587387-F717-4187-947F-423CE548F61A}" type="pres">
      <dgm:prSet presAssocID="{A58BBF05-2246-4E50-9D2C-F1CD387BDFA5}" presName="text" presStyleLbl="fgAcc0" presStyleIdx="0" presStyleCnt="1">
        <dgm:presLayoutVars>
          <dgm:chPref val="3"/>
        </dgm:presLayoutVars>
      </dgm:prSet>
      <dgm:spPr/>
    </dgm:pt>
    <dgm:pt modelId="{5ABF3BCA-8C10-44B6-9EFC-CE6934E8D3DF}" type="pres">
      <dgm:prSet presAssocID="{A58BBF05-2246-4E50-9D2C-F1CD387BDFA5}" presName="hierChild2" presStyleCnt="0"/>
      <dgm:spPr/>
    </dgm:pt>
    <dgm:pt modelId="{E4A2984E-0CA0-4F8C-A98F-7DAE1BA8C262}" type="pres">
      <dgm:prSet presAssocID="{2E24FFEA-C77F-47E0-B4ED-CC2CB8AAE147}" presName="Name10" presStyleLbl="parChTrans1D2" presStyleIdx="0" presStyleCnt="2"/>
      <dgm:spPr/>
    </dgm:pt>
    <dgm:pt modelId="{3511D11A-F8D0-4EBC-BC73-4499DEFF34FE}" type="pres">
      <dgm:prSet presAssocID="{EDEBDA89-C3BC-4BFA-B80F-D020A4FB800C}" presName="hierRoot2" presStyleCnt="0"/>
      <dgm:spPr/>
    </dgm:pt>
    <dgm:pt modelId="{1451C74D-317C-4AF8-94D9-30E05CF5791D}" type="pres">
      <dgm:prSet presAssocID="{EDEBDA89-C3BC-4BFA-B80F-D020A4FB800C}" presName="composite2" presStyleCnt="0"/>
      <dgm:spPr/>
    </dgm:pt>
    <dgm:pt modelId="{CF62AFA4-B7AA-44B5-9169-C1733233CE3F}" type="pres">
      <dgm:prSet presAssocID="{EDEBDA89-C3BC-4BFA-B80F-D020A4FB800C}" presName="background2" presStyleLbl="node2" presStyleIdx="0" presStyleCnt="2"/>
      <dgm:spPr/>
    </dgm:pt>
    <dgm:pt modelId="{6C770F7C-0B13-4C86-97DE-D9D744473DCA}" type="pres">
      <dgm:prSet presAssocID="{EDEBDA89-C3BC-4BFA-B80F-D020A4FB800C}" presName="text2" presStyleLbl="fgAcc2" presStyleIdx="0" presStyleCnt="2">
        <dgm:presLayoutVars>
          <dgm:chPref val="3"/>
        </dgm:presLayoutVars>
      </dgm:prSet>
      <dgm:spPr/>
    </dgm:pt>
    <dgm:pt modelId="{9862378B-6D34-4288-B623-CD40419CA519}" type="pres">
      <dgm:prSet presAssocID="{EDEBDA89-C3BC-4BFA-B80F-D020A4FB800C}" presName="hierChild3" presStyleCnt="0"/>
      <dgm:spPr/>
    </dgm:pt>
    <dgm:pt modelId="{ACE38B6C-229F-4972-A17B-C4F14F491FA3}" type="pres">
      <dgm:prSet presAssocID="{2C9F1AD2-38CC-4DF6-AC52-38520A123D4A}" presName="Name17" presStyleLbl="parChTrans1D3" presStyleIdx="0" presStyleCnt="3"/>
      <dgm:spPr/>
    </dgm:pt>
    <dgm:pt modelId="{DA43F0D0-5748-4939-A00C-14FDBCD7394B}" type="pres">
      <dgm:prSet presAssocID="{CE5A6CA1-6E84-4B27-80A5-CA40C787968F}" presName="hierRoot3" presStyleCnt="0"/>
      <dgm:spPr/>
    </dgm:pt>
    <dgm:pt modelId="{C1A413F6-FAC5-474D-A16B-A14C49533DC9}" type="pres">
      <dgm:prSet presAssocID="{CE5A6CA1-6E84-4B27-80A5-CA40C787968F}" presName="composite3" presStyleCnt="0"/>
      <dgm:spPr/>
    </dgm:pt>
    <dgm:pt modelId="{73060944-39A1-459D-85AE-4F6CD7E40FC9}" type="pres">
      <dgm:prSet presAssocID="{CE5A6CA1-6E84-4B27-80A5-CA40C787968F}" presName="background3" presStyleLbl="node3" presStyleIdx="0" presStyleCnt="3"/>
      <dgm:spPr/>
    </dgm:pt>
    <dgm:pt modelId="{6A42F698-AF2B-4C44-8A61-5EFBE488B701}" type="pres">
      <dgm:prSet presAssocID="{CE5A6CA1-6E84-4B27-80A5-CA40C787968F}" presName="text3" presStyleLbl="fgAcc3" presStyleIdx="0" presStyleCnt="3">
        <dgm:presLayoutVars>
          <dgm:chPref val="3"/>
        </dgm:presLayoutVars>
      </dgm:prSet>
      <dgm:spPr/>
    </dgm:pt>
    <dgm:pt modelId="{B6ACBC7A-6E3C-42A0-A23F-2D9E79185185}" type="pres">
      <dgm:prSet presAssocID="{CE5A6CA1-6E84-4B27-80A5-CA40C787968F}" presName="hierChild4" presStyleCnt="0"/>
      <dgm:spPr/>
    </dgm:pt>
    <dgm:pt modelId="{7DA6CCD7-B4EA-441B-9132-1886F365D371}" type="pres">
      <dgm:prSet presAssocID="{7D8BDE9A-3E5B-45F6-9F28-14EB899D71C8}" presName="Name10" presStyleLbl="parChTrans1D2" presStyleIdx="1" presStyleCnt="2"/>
      <dgm:spPr/>
    </dgm:pt>
    <dgm:pt modelId="{BBB33A80-5607-43B2-815F-BC1421E3695E}" type="pres">
      <dgm:prSet presAssocID="{6986B8EC-1F18-4F5F-8032-EAA4EB428828}" presName="hierRoot2" presStyleCnt="0"/>
      <dgm:spPr/>
    </dgm:pt>
    <dgm:pt modelId="{51446702-0BF7-4FD6-A561-E5718A94831F}" type="pres">
      <dgm:prSet presAssocID="{6986B8EC-1F18-4F5F-8032-EAA4EB428828}" presName="composite2" presStyleCnt="0"/>
      <dgm:spPr/>
    </dgm:pt>
    <dgm:pt modelId="{FACF693D-5FAD-4614-A3F5-30698EEFC4DD}" type="pres">
      <dgm:prSet presAssocID="{6986B8EC-1F18-4F5F-8032-EAA4EB428828}" presName="background2" presStyleLbl="node2" presStyleIdx="1" presStyleCnt="2"/>
      <dgm:spPr/>
    </dgm:pt>
    <dgm:pt modelId="{5363B48D-15A4-4B54-BBD0-1AD927D584AF}" type="pres">
      <dgm:prSet presAssocID="{6986B8EC-1F18-4F5F-8032-EAA4EB428828}" presName="text2" presStyleLbl="fgAcc2" presStyleIdx="1" presStyleCnt="2">
        <dgm:presLayoutVars>
          <dgm:chPref val="3"/>
        </dgm:presLayoutVars>
      </dgm:prSet>
      <dgm:spPr/>
    </dgm:pt>
    <dgm:pt modelId="{18094BCB-21CC-43CB-B271-CF66C1568C38}" type="pres">
      <dgm:prSet presAssocID="{6986B8EC-1F18-4F5F-8032-EAA4EB428828}" presName="hierChild3" presStyleCnt="0"/>
      <dgm:spPr/>
    </dgm:pt>
    <dgm:pt modelId="{9C0C0457-084D-49CF-B6EF-38C5FB29B191}" type="pres">
      <dgm:prSet presAssocID="{D659D714-1756-4443-A83A-403C4E04DCD0}" presName="Name17" presStyleLbl="parChTrans1D3" presStyleIdx="1" presStyleCnt="3"/>
      <dgm:spPr/>
    </dgm:pt>
    <dgm:pt modelId="{97CBF883-C08F-468C-97D0-EE60DB596756}" type="pres">
      <dgm:prSet presAssocID="{3022AE02-92EE-4E42-9594-07467CAF7528}" presName="hierRoot3" presStyleCnt="0"/>
      <dgm:spPr/>
    </dgm:pt>
    <dgm:pt modelId="{E7E86D73-3E50-497E-99D9-1331970E1BB0}" type="pres">
      <dgm:prSet presAssocID="{3022AE02-92EE-4E42-9594-07467CAF7528}" presName="composite3" presStyleCnt="0"/>
      <dgm:spPr/>
    </dgm:pt>
    <dgm:pt modelId="{45F0FD56-3966-42B0-8F3B-CFD7F00D765D}" type="pres">
      <dgm:prSet presAssocID="{3022AE02-92EE-4E42-9594-07467CAF7528}" presName="background3" presStyleLbl="node3" presStyleIdx="1" presStyleCnt="3"/>
      <dgm:spPr/>
    </dgm:pt>
    <dgm:pt modelId="{1B03C9B1-49CB-469E-AB0E-1A865E4FCB29}" type="pres">
      <dgm:prSet presAssocID="{3022AE02-92EE-4E42-9594-07467CAF7528}" presName="text3" presStyleLbl="fgAcc3" presStyleIdx="1" presStyleCnt="3">
        <dgm:presLayoutVars>
          <dgm:chPref val="3"/>
        </dgm:presLayoutVars>
      </dgm:prSet>
      <dgm:spPr/>
    </dgm:pt>
    <dgm:pt modelId="{63D5F15E-6E9F-4C85-B00B-166A2CD2D5E0}" type="pres">
      <dgm:prSet presAssocID="{3022AE02-92EE-4E42-9594-07467CAF7528}" presName="hierChild4" presStyleCnt="0"/>
      <dgm:spPr/>
    </dgm:pt>
    <dgm:pt modelId="{463016D8-00D7-468D-A829-3EFB1B4F58C9}" type="pres">
      <dgm:prSet presAssocID="{C6708E28-5E8D-4C41-9260-8F6E6A7947CB}" presName="Name17" presStyleLbl="parChTrans1D3" presStyleIdx="2" presStyleCnt="3"/>
      <dgm:spPr/>
    </dgm:pt>
    <dgm:pt modelId="{21207E9C-2560-4948-949E-E80A5AC78EBB}" type="pres">
      <dgm:prSet presAssocID="{C23046E7-FAD2-42D5-BE98-ECA959A81C38}" presName="hierRoot3" presStyleCnt="0"/>
      <dgm:spPr/>
    </dgm:pt>
    <dgm:pt modelId="{1341A157-BC22-4F39-A1DA-007A3E0361AA}" type="pres">
      <dgm:prSet presAssocID="{C23046E7-FAD2-42D5-BE98-ECA959A81C38}" presName="composite3" presStyleCnt="0"/>
      <dgm:spPr/>
    </dgm:pt>
    <dgm:pt modelId="{B2A5665E-30A6-4761-9EDB-27217736192A}" type="pres">
      <dgm:prSet presAssocID="{C23046E7-FAD2-42D5-BE98-ECA959A81C38}" presName="background3" presStyleLbl="node3" presStyleIdx="2" presStyleCnt="3"/>
      <dgm:spPr/>
    </dgm:pt>
    <dgm:pt modelId="{EAB50E4B-FE1C-4CB9-A396-AD662F003BE3}" type="pres">
      <dgm:prSet presAssocID="{C23046E7-FAD2-42D5-BE98-ECA959A81C38}" presName="text3" presStyleLbl="fgAcc3" presStyleIdx="2" presStyleCnt="3">
        <dgm:presLayoutVars>
          <dgm:chPref val="3"/>
        </dgm:presLayoutVars>
      </dgm:prSet>
      <dgm:spPr/>
    </dgm:pt>
    <dgm:pt modelId="{D75AAB5E-59EC-431E-A429-3595947A720A}" type="pres">
      <dgm:prSet presAssocID="{C23046E7-FAD2-42D5-BE98-ECA959A81C38}" presName="hierChild4" presStyleCnt="0"/>
      <dgm:spPr/>
    </dgm:pt>
  </dgm:ptLst>
  <dgm:cxnLst>
    <dgm:cxn modelId="{B6321D12-AF6E-40AA-B403-7134C84307E8}" type="presOf" srcId="{C6708E28-5E8D-4C41-9260-8F6E6A7947CB}" destId="{463016D8-00D7-468D-A829-3EFB1B4F58C9}" srcOrd="0" destOrd="0" presId="urn:microsoft.com/office/officeart/2005/8/layout/hierarchy1"/>
    <dgm:cxn modelId="{628AB115-30BB-44BE-B058-333DD4E389EE}" type="presOf" srcId="{2E24FFEA-C77F-47E0-B4ED-CC2CB8AAE147}" destId="{E4A2984E-0CA0-4F8C-A98F-7DAE1BA8C262}" srcOrd="0" destOrd="0" presId="urn:microsoft.com/office/officeart/2005/8/layout/hierarchy1"/>
    <dgm:cxn modelId="{FC391A2B-5E41-441A-BE8C-FC2D89FF1141}" srcId="{6986B8EC-1F18-4F5F-8032-EAA4EB428828}" destId="{3022AE02-92EE-4E42-9594-07467CAF7528}" srcOrd="0" destOrd="0" parTransId="{D659D714-1756-4443-A83A-403C4E04DCD0}" sibTransId="{17C0A53C-991A-474A-A8EB-D27A5381CF79}"/>
    <dgm:cxn modelId="{A714984A-84CB-45E1-B9BA-178C1102745B}" type="presOf" srcId="{D659D714-1756-4443-A83A-403C4E04DCD0}" destId="{9C0C0457-084D-49CF-B6EF-38C5FB29B191}" srcOrd="0" destOrd="0" presId="urn:microsoft.com/office/officeart/2005/8/layout/hierarchy1"/>
    <dgm:cxn modelId="{84532071-240E-4927-A28F-4324F3D7F513}" srcId="{6986B8EC-1F18-4F5F-8032-EAA4EB428828}" destId="{C23046E7-FAD2-42D5-BE98-ECA959A81C38}" srcOrd="1" destOrd="0" parTransId="{C6708E28-5E8D-4C41-9260-8F6E6A7947CB}" sibTransId="{DE64DB4B-C36F-4BF6-91B5-5C7E14C586EA}"/>
    <dgm:cxn modelId="{15758175-5CA1-4C90-BF06-0AA9BA6BAE89}" type="presOf" srcId="{CE5A6CA1-6E84-4B27-80A5-CA40C787968F}" destId="{6A42F698-AF2B-4C44-8A61-5EFBE488B701}" srcOrd="0" destOrd="0" presId="urn:microsoft.com/office/officeart/2005/8/layout/hierarchy1"/>
    <dgm:cxn modelId="{F0B32982-0126-4356-A8F2-AFCB1ADCF9E3}" srcId="{A58BBF05-2246-4E50-9D2C-F1CD387BDFA5}" destId="{6986B8EC-1F18-4F5F-8032-EAA4EB428828}" srcOrd="1" destOrd="0" parTransId="{7D8BDE9A-3E5B-45F6-9F28-14EB899D71C8}" sibTransId="{5CB62BA0-3146-4281-9FCD-F0305461D281}"/>
    <dgm:cxn modelId="{02D25584-E512-4AAB-93CB-1FDB45024369}" srcId="{65A5E260-8817-4CAB-A62A-436848E87CC5}" destId="{A58BBF05-2246-4E50-9D2C-F1CD387BDFA5}" srcOrd="0" destOrd="0" parTransId="{7E0C1C2B-55B5-4F3A-8C20-1F300AE3D9E7}" sibTransId="{050268EC-4D0E-48A3-8B5D-3FD70BE7EA67}"/>
    <dgm:cxn modelId="{0ADB8C92-65F8-4DDD-9844-D751E5A69102}" type="presOf" srcId="{3022AE02-92EE-4E42-9594-07467CAF7528}" destId="{1B03C9B1-49CB-469E-AB0E-1A865E4FCB29}" srcOrd="0" destOrd="0" presId="urn:microsoft.com/office/officeart/2005/8/layout/hierarchy1"/>
    <dgm:cxn modelId="{EDFE249A-4CB0-4968-89C9-D1DC1A39236B}" type="presOf" srcId="{2C9F1AD2-38CC-4DF6-AC52-38520A123D4A}" destId="{ACE38B6C-229F-4972-A17B-C4F14F491FA3}" srcOrd="0" destOrd="0" presId="urn:microsoft.com/office/officeart/2005/8/layout/hierarchy1"/>
    <dgm:cxn modelId="{19B650AC-8662-432C-B84F-A79E78720817}" srcId="{EDEBDA89-C3BC-4BFA-B80F-D020A4FB800C}" destId="{CE5A6CA1-6E84-4B27-80A5-CA40C787968F}" srcOrd="0" destOrd="0" parTransId="{2C9F1AD2-38CC-4DF6-AC52-38520A123D4A}" sibTransId="{BE317467-7C6D-4EB4-981C-F644CD08DDA6}"/>
    <dgm:cxn modelId="{238673B2-81E1-4FD9-8CED-9E19E5518453}" type="presOf" srcId="{C23046E7-FAD2-42D5-BE98-ECA959A81C38}" destId="{EAB50E4B-FE1C-4CB9-A396-AD662F003BE3}" srcOrd="0" destOrd="0" presId="urn:microsoft.com/office/officeart/2005/8/layout/hierarchy1"/>
    <dgm:cxn modelId="{01A819B4-04C4-43A0-94F3-9FF58458101F}" type="presOf" srcId="{6986B8EC-1F18-4F5F-8032-EAA4EB428828}" destId="{5363B48D-15A4-4B54-BBD0-1AD927D584AF}" srcOrd="0" destOrd="0" presId="urn:microsoft.com/office/officeart/2005/8/layout/hierarchy1"/>
    <dgm:cxn modelId="{01C4BAEB-C8A1-426A-A789-725822F0770A}" type="presOf" srcId="{7D8BDE9A-3E5B-45F6-9F28-14EB899D71C8}" destId="{7DA6CCD7-B4EA-441B-9132-1886F365D371}" srcOrd="0" destOrd="0" presId="urn:microsoft.com/office/officeart/2005/8/layout/hierarchy1"/>
    <dgm:cxn modelId="{B62411ED-CDDF-4866-8068-F1EEC825BFC2}" type="presOf" srcId="{EDEBDA89-C3BC-4BFA-B80F-D020A4FB800C}" destId="{6C770F7C-0B13-4C86-97DE-D9D744473DCA}" srcOrd="0" destOrd="0" presId="urn:microsoft.com/office/officeart/2005/8/layout/hierarchy1"/>
    <dgm:cxn modelId="{B60782F6-B6DC-469A-9C6A-80FF7B5185B0}" type="presOf" srcId="{65A5E260-8817-4CAB-A62A-436848E87CC5}" destId="{C8E4365A-548A-434C-874B-4AF039F2A945}" srcOrd="0" destOrd="0" presId="urn:microsoft.com/office/officeart/2005/8/layout/hierarchy1"/>
    <dgm:cxn modelId="{8568E5F8-B3BA-4B59-919A-607F55FB532D}" srcId="{A58BBF05-2246-4E50-9D2C-F1CD387BDFA5}" destId="{EDEBDA89-C3BC-4BFA-B80F-D020A4FB800C}" srcOrd="0" destOrd="0" parTransId="{2E24FFEA-C77F-47E0-B4ED-CC2CB8AAE147}" sibTransId="{74EF6E60-F982-4FC0-BBE6-6B19AA5BE366}"/>
    <dgm:cxn modelId="{7A7641FF-BBB9-4ED4-AD21-F465544E3457}" type="presOf" srcId="{A58BBF05-2246-4E50-9D2C-F1CD387BDFA5}" destId="{9E587387-F717-4187-947F-423CE548F61A}" srcOrd="0" destOrd="0" presId="urn:microsoft.com/office/officeart/2005/8/layout/hierarchy1"/>
    <dgm:cxn modelId="{0E79E1C8-9D1F-4C8D-B2E0-FD4ECC24DD4B}" type="presParOf" srcId="{C8E4365A-548A-434C-874B-4AF039F2A945}" destId="{F692FAE3-3AE5-4E5E-87D1-9A233A61B2B6}" srcOrd="0" destOrd="0" presId="urn:microsoft.com/office/officeart/2005/8/layout/hierarchy1"/>
    <dgm:cxn modelId="{B6DB13D2-E267-41B5-A50C-990B121075A3}" type="presParOf" srcId="{F692FAE3-3AE5-4E5E-87D1-9A233A61B2B6}" destId="{6E84D4C4-D391-4F1E-A004-7AD072FD9A47}" srcOrd="0" destOrd="0" presId="urn:microsoft.com/office/officeart/2005/8/layout/hierarchy1"/>
    <dgm:cxn modelId="{FB32668E-7226-4313-A519-7A920B528315}" type="presParOf" srcId="{6E84D4C4-D391-4F1E-A004-7AD072FD9A47}" destId="{AB75213A-E108-4C6C-939F-A9F45ACC74A8}" srcOrd="0" destOrd="0" presId="urn:microsoft.com/office/officeart/2005/8/layout/hierarchy1"/>
    <dgm:cxn modelId="{FA9D643D-0F1A-4F95-9950-CA82D6ADC280}" type="presParOf" srcId="{6E84D4C4-D391-4F1E-A004-7AD072FD9A47}" destId="{9E587387-F717-4187-947F-423CE548F61A}" srcOrd="1" destOrd="0" presId="urn:microsoft.com/office/officeart/2005/8/layout/hierarchy1"/>
    <dgm:cxn modelId="{A6C4B90D-DF29-4163-B0BE-3398932731A6}" type="presParOf" srcId="{F692FAE3-3AE5-4E5E-87D1-9A233A61B2B6}" destId="{5ABF3BCA-8C10-44B6-9EFC-CE6934E8D3DF}" srcOrd="1" destOrd="0" presId="urn:microsoft.com/office/officeart/2005/8/layout/hierarchy1"/>
    <dgm:cxn modelId="{70B2B33A-0F06-4DAC-963F-A8AEE25A6EBD}" type="presParOf" srcId="{5ABF3BCA-8C10-44B6-9EFC-CE6934E8D3DF}" destId="{E4A2984E-0CA0-4F8C-A98F-7DAE1BA8C262}" srcOrd="0" destOrd="0" presId="urn:microsoft.com/office/officeart/2005/8/layout/hierarchy1"/>
    <dgm:cxn modelId="{E958E2D7-B433-45CD-84B6-565C0CADD88D}" type="presParOf" srcId="{5ABF3BCA-8C10-44B6-9EFC-CE6934E8D3DF}" destId="{3511D11A-F8D0-4EBC-BC73-4499DEFF34FE}" srcOrd="1" destOrd="0" presId="urn:microsoft.com/office/officeart/2005/8/layout/hierarchy1"/>
    <dgm:cxn modelId="{CD7DAA5E-D1E9-403B-B078-89AA380FF767}" type="presParOf" srcId="{3511D11A-F8D0-4EBC-BC73-4499DEFF34FE}" destId="{1451C74D-317C-4AF8-94D9-30E05CF5791D}" srcOrd="0" destOrd="0" presId="urn:microsoft.com/office/officeart/2005/8/layout/hierarchy1"/>
    <dgm:cxn modelId="{7014E6E5-EE02-4FA8-8CC2-D781CC7A8406}" type="presParOf" srcId="{1451C74D-317C-4AF8-94D9-30E05CF5791D}" destId="{CF62AFA4-B7AA-44B5-9169-C1733233CE3F}" srcOrd="0" destOrd="0" presId="urn:microsoft.com/office/officeart/2005/8/layout/hierarchy1"/>
    <dgm:cxn modelId="{5E0B9294-BDCD-452F-AF16-1195B54D1BD6}" type="presParOf" srcId="{1451C74D-317C-4AF8-94D9-30E05CF5791D}" destId="{6C770F7C-0B13-4C86-97DE-D9D744473DCA}" srcOrd="1" destOrd="0" presId="urn:microsoft.com/office/officeart/2005/8/layout/hierarchy1"/>
    <dgm:cxn modelId="{0A1D2606-090A-4C9A-BBB2-05F627B67CA5}" type="presParOf" srcId="{3511D11A-F8D0-4EBC-BC73-4499DEFF34FE}" destId="{9862378B-6D34-4288-B623-CD40419CA519}" srcOrd="1" destOrd="0" presId="urn:microsoft.com/office/officeart/2005/8/layout/hierarchy1"/>
    <dgm:cxn modelId="{55D63A85-978F-4644-A8F4-771104A64719}" type="presParOf" srcId="{9862378B-6D34-4288-B623-CD40419CA519}" destId="{ACE38B6C-229F-4972-A17B-C4F14F491FA3}" srcOrd="0" destOrd="0" presId="urn:microsoft.com/office/officeart/2005/8/layout/hierarchy1"/>
    <dgm:cxn modelId="{628B6297-F56A-49ED-A324-C1141C06ABEB}" type="presParOf" srcId="{9862378B-6D34-4288-B623-CD40419CA519}" destId="{DA43F0D0-5748-4939-A00C-14FDBCD7394B}" srcOrd="1" destOrd="0" presId="urn:microsoft.com/office/officeart/2005/8/layout/hierarchy1"/>
    <dgm:cxn modelId="{116ABA28-BA26-4663-830F-3C2EF7462B5E}" type="presParOf" srcId="{DA43F0D0-5748-4939-A00C-14FDBCD7394B}" destId="{C1A413F6-FAC5-474D-A16B-A14C49533DC9}" srcOrd="0" destOrd="0" presId="urn:microsoft.com/office/officeart/2005/8/layout/hierarchy1"/>
    <dgm:cxn modelId="{85EE8CCE-8E74-43E0-820C-652CE0A3DCCC}" type="presParOf" srcId="{C1A413F6-FAC5-474D-A16B-A14C49533DC9}" destId="{73060944-39A1-459D-85AE-4F6CD7E40FC9}" srcOrd="0" destOrd="0" presId="urn:microsoft.com/office/officeart/2005/8/layout/hierarchy1"/>
    <dgm:cxn modelId="{B5D49AF3-71EC-4BBB-860A-A21837650609}" type="presParOf" srcId="{C1A413F6-FAC5-474D-A16B-A14C49533DC9}" destId="{6A42F698-AF2B-4C44-8A61-5EFBE488B701}" srcOrd="1" destOrd="0" presId="urn:microsoft.com/office/officeart/2005/8/layout/hierarchy1"/>
    <dgm:cxn modelId="{3EC8BB0B-E7D0-4254-8419-FACB8AC20459}" type="presParOf" srcId="{DA43F0D0-5748-4939-A00C-14FDBCD7394B}" destId="{B6ACBC7A-6E3C-42A0-A23F-2D9E79185185}" srcOrd="1" destOrd="0" presId="urn:microsoft.com/office/officeart/2005/8/layout/hierarchy1"/>
    <dgm:cxn modelId="{94CD0E11-E2C9-4C77-A471-31F49D1888B4}" type="presParOf" srcId="{5ABF3BCA-8C10-44B6-9EFC-CE6934E8D3DF}" destId="{7DA6CCD7-B4EA-441B-9132-1886F365D371}" srcOrd="2" destOrd="0" presId="urn:microsoft.com/office/officeart/2005/8/layout/hierarchy1"/>
    <dgm:cxn modelId="{904E4E4D-F391-44F5-BC7E-A3D6993654EF}" type="presParOf" srcId="{5ABF3BCA-8C10-44B6-9EFC-CE6934E8D3DF}" destId="{BBB33A80-5607-43B2-815F-BC1421E3695E}" srcOrd="3" destOrd="0" presId="urn:microsoft.com/office/officeart/2005/8/layout/hierarchy1"/>
    <dgm:cxn modelId="{44A22227-1E5C-4E03-93EA-937660F0E22E}" type="presParOf" srcId="{BBB33A80-5607-43B2-815F-BC1421E3695E}" destId="{51446702-0BF7-4FD6-A561-E5718A94831F}" srcOrd="0" destOrd="0" presId="urn:microsoft.com/office/officeart/2005/8/layout/hierarchy1"/>
    <dgm:cxn modelId="{B35B1223-2AF4-4F4B-8DBC-55DEAE5E28C1}" type="presParOf" srcId="{51446702-0BF7-4FD6-A561-E5718A94831F}" destId="{FACF693D-5FAD-4614-A3F5-30698EEFC4DD}" srcOrd="0" destOrd="0" presId="urn:microsoft.com/office/officeart/2005/8/layout/hierarchy1"/>
    <dgm:cxn modelId="{32696397-2D16-4B57-B3C4-C8551E56D2E2}" type="presParOf" srcId="{51446702-0BF7-4FD6-A561-E5718A94831F}" destId="{5363B48D-15A4-4B54-BBD0-1AD927D584AF}" srcOrd="1" destOrd="0" presId="urn:microsoft.com/office/officeart/2005/8/layout/hierarchy1"/>
    <dgm:cxn modelId="{F34AE4DF-5403-4F8F-B9B8-92E273C937FB}" type="presParOf" srcId="{BBB33A80-5607-43B2-815F-BC1421E3695E}" destId="{18094BCB-21CC-43CB-B271-CF66C1568C38}" srcOrd="1" destOrd="0" presId="urn:microsoft.com/office/officeart/2005/8/layout/hierarchy1"/>
    <dgm:cxn modelId="{6A7E1302-A9E6-41DD-A64B-A4322C2D26FB}" type="presParOf" srcId="{18094BCB-21CC-43CB-B271-CF66C1568C38}" destId="{9C0C0457-084D-49CF-B6EF-38C5FB29B191}" srcOrd="0" destOrd="0" presId="urn:microsoft.com/office/officeart/2005/8/layout/hierarchy1"/>
    <dgm:cxn modelId="{D6ED0E89-CBEB-4007-AB69-838D894F4A26}" type="presParOf" srcId="{18094BCB-21CC-43CB-B271-CF66C1568C38}" destId="{97CBF883-C08F-468C-97D0-EE60DB596756}" srcOrd="1" destOrd="0" presId="urn:microsoft.com/office/officeart/2005/8/layout/hierarchy1"/>
    <dgm:cxn modelId="{4EC6A1D0-2C31-42C2-A516-3602C8407F07}" type="presParOf" srcId="{97CBF883-C08F-468C-97D0-EE60DB596756}" destId="{E7E86D73-3E50-497E-99D9-1331970E1BB0}" srcOrd="0" destOrd="0" presId="urn:microsoft.com/office/officeart/2005/8/layout/hierarchy1"/>
    <dgm:cxn modelId="{AE6130E5-9AD8-4391-991D-573631912258}" type="presParOf" srcId="{E7E86D73-3E50-497E-99D9-1331970E1BB0}" destId="{45F0FD56-3966-42B0-8F3B-CFD7F00D765D}" srcOrd="0" destOrd="0" presId="urn:microsoft.com/office/officeart/2005/8/layout/hierarchy1"/>
    <dgm:cxn modelId="{0AC0441F-00BD-4908-9FC6-AC7F21066216}" type="presParOf" srcId="{E7E86D73-3E50-497E-99D9-1331970E1BB0}" destId="{1B03C9B1-49CB-469E-AB0E-1A865E4FCB29}" srcOrd="1" destOrd="0" presId="urn:microsoft.com/office/officeart/2005/8/layout/hierarchy1"/>
    <dgm:cxn modelId="{0A7FE716-B671-4FD8-8993-A5445093E1BB}" type="presParOf" srcId="{97CBF883-C08F-468C-97D0-EE60DB596756}" destId="{63D5F15E-6E9F-4C85-B00B-166A2CD2D5E0}" srcOrd="1" destOrd="0" presId="urn:microsoft.com/office/officeart/2005/8/layout/hierarchy1"/>
    <dgm:cxn modelId="{6A66B69D-E76A-4D68-9C31-87173D14B4A2}" type="presParOf" srcId="{18094BCB-21CC-43CB-B271-CF66C1568C38}" destId="{463016D8-00D7-468D-A829-3EFB1B4F58C9}" srcOrd="2" destOrd="0" presId="urn:microsoft.com/office/officeart/2005/8/layout/hierarchy1"/>
    <dgm:cxn modelId="{E43291FA-4CE6-497B-B30B-9C051AA6B1F2}" type="presParOf" srcId="{18094BCB-21CC-43CB-B271-CF66C1568C38}" destId="{21207E9C-2560-4948-949E-E80A5AC78EBB}" srcOrd="3" destOrd="0" presId="urn:microsoft.com/office/officeart/2005/8/layout/hierarchy1"/>
    <dgm:cxn modelId="{899AE264-D89F-412B-AEAD-CA4DFFF11271}" type="presParOf" srcId="{21207E9C-2560-4948-949E-E80A5AC78EBB}" destId="{1341A157-BC22-4F39-A1DA-007A3E0361AA}" srcOrd="0" destOrd="0" presId="urn:microsoft.com/office/officeart/2005/8/layout/hierarchy1"/>
    <dgm:cxn modelId="{91DA8E68-3854-44C1-9F90-89076FAF1BCD}" type="presParOf" srcId="{1341A157-BC22-4F39-A1DA-007A3E0361AA}" destId="{B2A5665E-30A6-4761-9EDB-27217736192A}" srcOrd="0" destOrd="0" presId="urn:microsoft.com/office/officeart/2005/8/layout/hierarchy1"/>
    <dgm:cxn modelId="{97912858-4619-4A3C-B229-AC38F639A300}" type="presParOf" srcId="{1341A157-BC22-4F39-A1DA-007A3E0361AA}" destId="{EAB50E4B-FE1C-4CB9-A396-AD662F003BE3}" srcOrd="1" destOrd="0" presId="urn:microsoft.com/office/officeart/2005/8/layout/hierarchy1"/>
    <dgm:cxn modelId="{EFA57883-84F0-43C1-B7C2-DC3AEFF12DB9}" type="presParOf" srcId="{21207E9C-2560-4948-949E-E80A5AC78EBB}" destId="{D75AAB5E-59EC-431E-A429-3595947A72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A5E260-8817-4CAB-A62A-436848E87C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8BBF05-2246-4E50-9D2C-F1CD387BDFA5}">
      <dgm:prSet phldrT="[文本]"/>
      <dgm:spPr/>
      <dgm:t>
        <a:bodyPr/>
        <a:lstStyle/>
        <a:p>
          <a:r>
            <a:rPr lang="en-US" altLang="zh-CN" b="1"/>
            <a:t>tr</a:t>
          </a:r>
          <a:endParaRPr lang="zh-CN" altLang="en-US" b="1"/>
        </a:p>
      </dgm:t>
    </dgm:pt>
    <dgm:pt modelId="{7E0C1C2B-55B5-4F3A-8C20-1F300AE3D9E7}" type="par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050268EC-4D0E-48A3-8B5D-3FD70BE7EA67}" type="sibTrans" cxnId="{02D25584-E512-4AAB-93CB-1FDB45024369}">
      <dgm:prSet/>
      <dgm:spPr/>
      <dgm:t>
        <a:bodyPr/>
        <a:lstStyle/>
        <a:p>
          <a:endParaRPr lang="zh-CN" altLang="en-US" b="1"/>
        </a:p>
      </dgm:t>
    </dgm:pt>
    <dgm:pt modelId="{EDEBDA89-C3BC-4BFA-B80F-D020A4FB800C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2E24FFEA-C77F-47E0-B4ED-CC2CB8AAE147}" type="par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74EF6E60-F982-4FC0-BBE6-6B19AA5BE366}" type="sibTrans" cxnId="{8568E5F8-B3BA-4B59-919A-607F55FB532D}">
      <dgm:prSet/>
      <dgm:spPr/>
      <dgm:t>
        <a:bodyPr/>
        <a:lstStyle/>
        <a:p>
          <a:endParaRPr lang="zh-CN" altLang="en-US" b="1"/>
        </a:p>
      </dgm:t>
    </dgm:pt>
    <dgm:pt modelId="{CE5A6CA1-6E84-4B27-80A5-CA40C787968F}">
      <dgm:prSet phldrT="[文本]"/>
      <dgm:spPr/>
      <dgm:t>
        <a:bodyPr/>
        <a:lstStyle/>
        <a:p>
          <a:r>
            <a:rPr lang="en-US" altLang="zh-CN" b="1"/>
            <a:t>……</a:t>
          </a:r>
          <a:endParaRPr lang="zh-CN" altLang="en-US" b="1"/>
        </a:p>
      </dgm:t>
    </dgm:pt>
    <dgm:pt modelId="{2C9F1AD2-38CC-4DF6-AC52-38520A123D4A}" type="par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BE317467-7C6D-4EB4-981C-F644CD08DDA6}" type="sibTrans" cxnId="{19B650AC-8662-432C-B84F-A79E78720817}">
      <dgm:prSet/>
      <dgm:spPr/>
      <dgm:t>
        <a:bodyPr/>
        <a:lstStyle/>
        <a:p>
          <a:endParaRPr lang="zh-CN" altLang="en-US" b="1"/>
        </a:p>
      </dgm:t>
    </dgm:pt>
    <dgm:pt modelId="{6986B8EC-1F18-4F5F-8032-EAA4EB428828}">
      <dgm:prSet phldrT="[文本]"/>
      <dgm:spPr/>
      <dgm:t>
        <a:bodyPr/>
        <a:lstStyle/>
        <a:p>
          <a:r>
            <a:rPr lang="en-US" altLang="zh-CN" b="1"/>
            <a:t>td</a:t>
          </a:r>
          <a:endParaRPr lang="zh-CN" altLang="en-US" b="1"/>
        </a:p>
      </dgm:t>
    </dgm:pt>
    <dgm:pt modelId="{7D8BDE9A-3E5B-45F6-9F28-14EB899D71C8}" type="par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5CB62BA0-3146-4281-9FCD-F0305461D281}" type="sibTrans" cxnId="{F0B32982-0126-4356-A8F2-AFCB1ADCF9E3}">
      <dgm:prSet/>
      <dgm:spPr/>
      <dgm:t>
        <a:bodyPr/>
        <a:lstStyle/>
        <a:p>
          <a:endParaRPr lang="zh-CN" altLang="en-US" b="1"/>
        </a:p>
      </dgm:t>
    </dgm:pt>
    <dgm:pt modelId="{3022AE02-92EE-4E42-9594-07467CAF7528}">
      <dgm:prSet/>
      <dgm:spPr/>
      <dgm:t>
        <a:bodyPr/>
        <a:lstStyle/>
        <a:p>
          <a:r>
            <a:rPr lang="en-US" altLang="zh-CN"/>
            <a:t>input</a:t>
          </a:r>
          <a:endParaRPr lang="zh-CN" altLang="en-US"/>
        </a:p>
      </dgm:t>
    </dgm:pt>
    <dgm:pt modelId="{D659D714-1756-4443-A83A-403C4E04DCD0}" type="par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17C0A53C-991A-474A-A8EB-D27A5381CF79}" type="sibTrans" cxnId="{FC391A2B-5E41-441A-BE8C-FC2D89FF1141}">
      <dgm:prSet/>
      <dgm:spPr/>
      <dgm:t>
        <a:bodyPr/>
        <a:lstStyle/>
        <a:p>
          <a:endParaRPr lang="zh-CN" altLang="en-US"/>
        </a:p>
      </dgm:t>
    </dgm:pt>
    <dgm:pt modelId="{C23046E7-FAD2-42D5-BE98-ECA959A81C38}">
      <dgm:prSet/>
      <dgm:spPr/>
      <dgm:t>
        <a:bodyPr/>
        <a:lstStyle/>
        <a:p>
          <a:r>
            <a:rPr lang="en-US" altLang="zh-CN"/>
            <a:t>span</a:t>
          </a:r>
          <a:endParaRPr lang="zh-CN" altLang="en-US"/>
        </a:p>
      </dgm:t>
    </dgm:pt>
    <dgm:pt modelId="{C6708E28-5E8D-4C41-9260-8F6E6A7947CB}" type="parTrans" cxnId="{84532071-240E-4927-A28F-4324F3D7F513}">
      <dgm:prSet/>
      <dgm:spPr>
        <a:solidFill>
          <a:schemeClr val="tx2">
            <a:lumMod val="60000"/>
            <a:lumOff val="40000"/>
          </a:schemeClr>
        </a:solidFill>
        <a:ln w="28575"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E64DB4B-C36F-4BF6-91B5-5C7E14C586EA}" type="sibTrans" cxnId="{84532071-240E-4927-A28F-4324F3D7F513}">
      <dgm:prSet/>
      <dgm:spPr/>
      <dgm:t>
        <a:bodyPr/>
        <a:lstStyle/>
        <a:p>
          <a:endParaRPr lang="zh-CN" altLang="en-US"/>
        </a:p>
      </dgm:t>
    </dgm:pt>
    <dgm:pt modelId="{C8E4365A-548A-434C-874B-4AF039F2A945}" type="pres">
      <dgm:prSet presAssocID="{65A5E260-8817-4CAB-A62A-436848E87C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92FAE3-3AE5-4E5E-87D1-9A233A61B2B6}" type="pres">
      <dgm:prSet presAssocID="{A58BBF05-2246-4E50-9D2C-F1CD387BDFA5}" presName="hierRoot1" presStyleCnt="0"/>
      <dgm:spPr/>
    </dgm:pt>
    <dgm:pt modelId="{6E84D4C4-D391-4F1E-A004-7AD072FD9A47}" type="pres">
      <dgm:prSet presAssocID="{A58BBF05-2246-4E50-9D2C-F1CD387BDFA5}" presName="composite" presStyleCnt="0"/>
      <dgm:spPr/>
    </dgm:pt>
    <dgm:pt modelId="{AB75213A-E108-4C6C-939F-A9F45ACC74A8}" type="pres">
      <dgm:prSet presAssocID="{A58BBF05-2246-4E50-9D2C-F1CD387BDFA5}" presName="background" presStyleLbl="node0" presStyleIdx="0" presStyleCnt="1"/>
      <dgm:spPr/>
    </dgm:pt>
    <dgm:pt modelId="{9E587387-F717-4187-947F-423CE548F61A}" type="pres">
      <dgm:prSet presAssocID="{A58BBF05-2246-4E50-9D2C-F1CD387BDFA5}" presName="text" presStyleLbl="fgAcc0" presStyleIdx="0" presStyleCnt="1">
        <dgm:presLayoutVars>
          <dgm:chPref val="3"/>
        </dgm:presLayoutVars>
      </dgm:prSet>
      <dgm:spPr/>
    </dgm:pt>
    <dgm:pt modelId="{5ABF3BCA-8C10-44B6-9EFC-CE6934E8D3DF}" type="pres">
      <dgm:prSet presAssocID="{A58BBF05-2246-4E50-9D2C-F1CD387BDFA5}" presName="hierChild2" presStyleCnt="0"/>
      <dgm:spPr/>
    </dgm:pt>
    <dgm:pt modelId="{E4A2984E-0CA0-4F8C-A98F-7DAE1BA8C262}" type="pres">
      <dgm:prSet presAssocID="{2E24FFEA-C77F-47E0-B4ED-CC2CB8AAE147}" presName="Name10" presStyleLbl="parChTrans1D2" presStyleIdx="0" presStyleCnt="2"/>
      <dgm:spPr/>
    </dgm:pt>
    <dgm:pt modelId="{3511D11A-F8D0-4EBC-BC73-4499DEFF34FE}" type="pres">
      <dgm:prSet presAssocID="{EDEBDA89-C3BC-4BFA-B80F-D020A4FB800C}" presName="hierRoot2" presStyleCnt="0"/>
      <dgm:spPr/>
    </dgm:pt>
    <dgm:pt modelId="{1451C74D-317C-4AF8-94D9-30E05CF5791D}" type="pres">
      <dgm:prSet presAssocID="{EDEBDA89-C3BC-4BFA-B80F-D020A4FB800C}" presName="composite2" presStyleCnt="0"/>
      <dgm:spPr/>
    </dgm:pt>
    <dgm:pt modelId="{CF62AFA4-B7AA-44B5-9169-C1733233CE3F}" type="pres">
      <dgm:prSet presAssocID="{EDEBDA89-C3BC-4BFA-B80F-D020A4FB800C}" presName="background2" presStyleLbl="node2" presStyleIdx="0" presStyleCnt="2"/>
      <dgm:spPr/>
    </dgm:pt>
    <dgm:pt modelId="{6C770F7C-0B13-4C86-97DE-D9D744473DCA}" type="pres">
      <dgm:prSet presAssocID="{EDEBDA89-C3BC-4BFA-B80F-D020A4FB800C}" presName="text2" presStyleLbl="fgAcc2" presStyleIdx="0" presStyleCnt="2">
        <dgm:presLayoutVars>
          <dgm:chPref val="3"/>
        </dgm:presLayoutVars>
      </dgm:prSet>
      <dgm:spPr/>
    </dgm:pt>
    <dgm:pt modelId="{9862378B-6D34-4288-B623-CD40419CA519}" type="pres">
      <dgm:prSet presAssocID="{EDEBDA89-C3BC-4BFA-B80F-D020A4FB800C}" presName="hierChild3" presStyleCnt="0"/>
      <dgm:spPr/>
    </dgm:pt>
    <dgm:pt modelId="{ACE38B6C-229F-4972-A17B-C4F14F491FA3}" type="pres">
      <dgm:prSet presAssocID="{2C9F1AD2-38CC-4DF6-AC52-38520A123D4A}" presName="Name17" presStyleLbl="parChTrans1D3" presStyleIdx="0" presStyleCnt="3"/>
      <dgm:spPr/>
    </dgm:pt>
    <dgm:pt modelId="{DA43F0D0-5748-4939-A00C-14FDBCD7394B}" type="pres">
      <dgm:prSet presAssocID="{CE5A6CA1-6E84-4B27-80A5-CA40C787968F}" presName="hierRoot3" presStyleCnt="0"/>
      <dgm:spPr/>
    </dgm:pt>
    <dgm:pt modelId="{C1A413F6-FAC5-474D-A16B-A14C49533DC9}" type="pres">
      <dgm:prSet presAssocID="{CE5A6CA1-6E84-4B27-80A5-CA40C787968F}" presName="composite3" presStyleCnt="0"/>
      <dgm:spPr/>
    </dgm:pt>
    <dgm:pt modelId="{73060944-39A1-459D-85AE-4F6CD7E40FC9}" type="pres">
      <dgm:prSet presAssocID="{CE5A6CA1-6E84-4B27-80A5-CA40C787968F}" presName="background3" presStyleLbl="node3" presStyleIdx="0" presStyleCnt="3"/>
      <dgm:spPr/>
    </dgm:pt>
    <dgm:pt modelId="{6A42F698-AF2B-4C44-8A61-5EFBE488B701}" type="pres">
      <dgm:prSet presAssocID="{CE5A6CA1-6E84-4B27-80A5-CA40C787968F}" presName="text3" presStyleLbl="fgAcc3" presStyleIdx="0" presStyleCnt="3">
        <dgm:presLayoutVars>
          <dgm:chPref val="3"/>
        </dgm:presLayoutVars>
      </dgm:prSet>
      <dgm:spPr/>
    </dgm:pt>
    <dgm:pt modelId="{B6ACBC7A-6E3C-42A0-A23F-2D9E79185185}" type="pres">
      <dgm:prSet presAssocID="{CE5A6CA1-6E84-4B27-80A5-CA40C787968F}" presName="hierChild4" presStyleCnt="0"/>
      <dgm:spPr/>
    </dgm:pt>
    <dgm:pt modelId="{7DA6CCD7-B4EA-441B-9132-1886F365D371}" type="pres">
      <dgm:prSet presAssocID="{7D8BDE9A-3E5B-45F6-9F28-14EB899D71C8}" presName="Name10" presStyleLbl="parChTrans1D2" presStyleIdx="1" presStyleCnt="2"/>
      <dgm:spPr/>
    </dgm:pt>
    <dgm:pt modelId="{BBB33A80-5607-43B2-815F-BC1421E3695E}" type="pres">
      <dgm:prSet presAssocID="{6986B8EC-1F18-4F5F-8032-EAA4EB428828}" presName="hierRoot2" presStyleCnt="0"/>
      <dgm:spPr/>
    </dgm:pt>
    <dgm:pt modelId="{51446702-0BF7-4FD6-A561-E5718A94831F}" type="pres">
      <dgm:prSet presAssocID="{6986B8EC-1F18-4F5F-8032-EAA4EB428828}" presName="composite2" presStyleCnt="0"/>
      <dgm:spPr/>
    </dgm:pt>
    <dgm:pt modelId="{FACF693D-5FAD-4614-A3F5-30698EEFC4DD}" type="pres">
      <dgm:prSet presAssocID="{6986B8EC-1F18-4F5F-8032-EAA4EB428828}" presName="background2" presStyleLbl="node2" presStyleIdx="1" presStyleCnt="2"/>
      <dgm:spPr/>
    </dgm:pt>
    <dgm:pt modelId="{5363B48D-15A4-4B54-BBD0-1AD927D584AF}" type="pres">
      <dgm:prSet presAssocID="{6986B8EC-1F18-4F5F-8032-EAA4EB428828}" presName="text2" presStyleLbl="fgAcc2" presStyleIdx="1" presStyleCnt="2">
        <dgm:presLayoutVars>
          <dgm:chPref val="3"/>
        </dgm:presLayoutVars>
      </dgm:prSet>
      <dgm:spPr/>
    </dgm:pt>
    <dgm:pt modelId="{18094BCB-21CC-43CB-B271-CF66C1568C38}" type="pres">
      <dgm:prSet presAssocID="{6986B8EC-1F18-4F5F-8032-EAA4EB428828}" presName="hierChild3" presStyleCnt="0"/>
      <dgm:spPr/>
    </dgm:pt>
    <dgm:pt modelId="{9C0C0457-084D-49CF-B6EF-38C5FB29B191}" type="pres">
      <dgm:prSet presAssocID="{D659D714-1756-4443-A83A-403C4E04DCD0}" presName="Name17" presStyleLbl="parChTrans1D3" presStyleIdx="1" presStyleCnt="3"/>
      <dgm:spPr/>
    </dgm:pt>
    <dgm:pt modelId="{97CBF883-C08F-468C-97D0-EE60DB596756}" type="pres">
      <dgm:prSet presAssocID="{3022AE02-92EE-4E42-9594-07467CAF7528}" presName="hierRoot3" presStyleCnt="0"/>
      <dgm:spPr/>
    </dgm:pt>
    <dgm:pt modelId="{E7E86D73-3E50-497E-99D9-1331970E1BB0}" type="pres">
      <dgm:prSet presAssocID="{3022AE02-92EE-4E42-9594-07467CAF7528}" presName="composite3" presStyleCnt="0"/>
      <dgm:spPr/>
    </dgm:pt>
    <dgm:pt modelId="{45F0FD56-3966-42B0-8F3B-CFD7F00D765D}" type="pres">
      <dgm:prSet presAssocID="{3022AE02-92EE-4E42-9594-07467CAF7528}" presName="background3" presStyleLbl="node3" presStyleIdx="1" presStyleCnt="3"/>
      <dgm:spPr/>
    </dgm:pt>
    <dgm:pt modelId="{1B03C9B1-49CB-469E-AB0E-1A865E4FCB29}" type="pres">
      <dgm:prSet presAssocID="{3022AE02-92EE-4E42-9594-07467CAF7528}" presName="text3" presStyleLbl="fgAcc3" presStyleIdx="1" presStyleCnt="3">
        <dgm:presLayoutVars>
          <dgm:chPref val="3"/>
        </dgm:presLayoutVars>
      </dgm:prSet>
      <dgm:spPr/>
    </dgm:pt>
    <dgm:pt modelId="{63D5F15E-6E9F-4C85-B00B-166A2CD2D5E0}" type="pres">
      <dgm:prSet presAssocID="{3022AE02-92EE-4E42-9594-07467CAF7528}" presName="hierChild4" presStyleCnt="0"/>
      <dgm:spPr/>
    </dgm:pt>
    <dgm:pt modelId="{463016D8-00D7-468D-A829-3EFB1B4F58C9}" type="pres">
      <dgm:prSet presAssocID="{C6708E28-5E8D-4C41-9260-8F6E6A7947CB}" presName="Name17" presStyleLbl="parChTrans1D3" presStyleIdx="2" presStyleCnt="3"/>
      <dgm:spPr/>
    </dgm:pt>
    <dgm:pt modelId="{21207E9C-2560-4948-949E-E80A5AC78EBB}" type="pres">
      <dgm:prSet presAssocID="{C23046E7-FAD2-42D5-BE98-ECA959A81C38}" presName="hierRoot3" presStyleCnt="0"/>
      <dgm:spPr/>
    </dgm:pt>
    <dgm:pt modelId="{1341A157-BC22-4F39-A1DA-007A3E0361AA}" type="pres">
      <dgm:prSet presAssocID="{C23046E7-FAD2-42D5-BE98-ECA959A81C38}" presName="composite3" presStyleCnt="0"/>
      <dgm:spPr/>
    </dgm:pt>
    <dgm:pt modelId="{B2A5665E-30A6-4761-9EDB-27217736192A}" type="pres">
      <dgm:prSet presAssocID="{C23046E7-FAD2-42D5-BE98-ECA959A81C38}" presName="background3" presStyleLbl="node3" presStyleIdx="2" presStyleCnt="3"/>
      <dgm:spPr/>
    </dgm:pt>
    <dgm:pt modelId="{EAB50E4B-FE1C-4CB9-A396-AD662F003BE3}" type="pres">
      <dgm:prSet presAssocID="{C23046E7-FAD2-42D5-BE98-ECA959A81C38}" presName="text3" presStyleLbl="fgAcc3" presStyleIdx="2" presStyleCnt="3">
        <dgm:presLayoutVars>
          <dgm:chPref val="3"/>
        </dgm:presLayoutVars>
      </dgm:prSet>
      <dgm:spPr/>
    </dgm:pt>
    <dgm:pt modelId="{D75AAB5E-59EC-431E-A429-3595947A720A}" type="pres">
      <dgm:prSet presAssocID="{C23046E7-FAD2-42D5-BE98-ECA959A81C38}" presName="hierChild4" presStyleCnt="0"/>
      <dgm:spPr/>
    </dgm:pt>
  </dgm:ptLst>
  <dgm:cxnLst>
    <dgm:cxn modelId="{7C286711-65AD-45D7-A177-502CA26B0EB8}" type="presOf" srcId="{65A5E260-8817-4CAB-A62A-436848E87CC5}" destId="{C8E4365A-548A-434C-874B-4AF039F2A945}" srcOrd="0" destOrd="0" presId="urn:microsoft.com/office/officeart/2005/8/layout/hierarchy1"/>
    <dgm:cxn modelId="{FC391A2B-5E41-441A-BE8C-FC2D89FF1141}" srcId="{6986B8EC-1F18-4F5F-8032-EAA4EB428828}" destId="{3022AE02-92EE-4E42-9594-07467CAF7528}" srcOrd="0" destOrd="0" parTransId="{D659D714-1756-4443-A83A-403C4E04DCD0}" sibTransId="{17C0A53C-991A-474A-A8EB-D27A5381CF79}"/>
    <dgm:cxn modelId="{A9CE2866-BF7B-4C52-9051-328E3FE2671D}" type="presOf" srcId="{2C9F1AD2-38CC-4DF6-AC52-38520A123D4A}" destId="{ACE38B6C-229F-4972-A17B-C4F14F491FA3}" srcOrd="0" destOrd="0" presId="urn:microsoft.com/office/officeart/2005/8/layout/hierarchy1"/>
    <dgm:cxn modelId="{BFB1364C-028F-49DD-989D-E3973258383B}" type="presOf" srcId="{CE5A6CA1-6E84-4B27-80A5-CA40C787968F}" destId="{6A42F698-AF2B-4C44-8A61-5EFBE488B701}" srcOrd="0" destOrd="0" presId="urn:microsoft.com/office/officeart/2005/8/layout/hierarchy1"/>
    <dgm:cxn modelId="{84532071-240E-4927-A28F-4324F3D7F513}" srcId="{6986B8EC-1F18-4F5F-8032-EAA4EB428828}" destId="{C23046E7-FAD2-42D5-BE98-ECA959A81C38}" srcOrd="1" destOrd="0" parTransId="{C6708E28-5E8D-4C41-9260-8F6E6A7947CB}" sibTransId="{DE64DB4B-C36F-4BF6-91B5-5C7E14C586EA}"/>
    <dgm:cxn modelId="{F9FCC351-6000-4A01-ABC0-1E6DC6815FDE}" type="presOf" srcId="{C23046E7-FAD2-42D5-BE98-ECA959A81C38}" destId="{EAB50E4B-FE1C-4CB9-A396-AD662F003BE3}" srcOrd="0" destOrd="0" presId="urn:microsoft.com/office/officeart/2005/8/layout/hierarchy1"/>
    <dgm:cxn modelId="{CEAB4D74-29F7-4AAA-8E43-57FCA40D0727}" type="presOf" srcId="{D659D714-1756-4443-A83A-403C4E04DCD0}" destId="{9C0C0457-084D-49CF-B6EF-38C5FB29B191}" srcOrd="0" destOrd="0" presId="urn:microsoft.com/office/officeart/2005/8/layout/hierarchy1"/>
    <dgm:cxn modelId="{1BB2FA56-EA0F-44A5-8C02-7B558D42AB7C}" type="presOf" srcId="{C6708E28-5E8D-4C41-9260-8F6E6A7947CB}" destId="{463016D8-00D7-468D-A829-3EFB1B4F58C9}" srcOrd="0" destOrd="0" presId="urn:microsoft.com/office/officeart/2005/8/layout/hierarchy1"/>
    <dgm:cxn modelId="{27659F78-F5D5-4FC0-9CA7-611445391E91}" type="presOf" srcId="{2E24FFEA-C77F-47E0-B4ED-CC2CB8AAE147}" destId="{E4A2984E-0CA0-4F8C-A98F-7DAE1BA8C262}" srcOrd="0" destOrd="0" presId="urn:microsoft.com/office/officeart/2005/8/layout/hierarchy1"/>
    <dgm:cxn modelId="{F0B32982-0126-4356-A8F2-AFCB1ADCF9E3}" srcId="{A58BBF05-2246-4E50-9D2C-F1CD387BDFA5}" destId="{6986B8EC-1F18-4F5F-8032-EAA4EB428828}" srcOrd="1" destOrd="0" parTransId="{7D8BDE9A-3E5B-45F6-9F28-14EB899D71C8}" sibTransId="{5CB62BA0-3146-4281-9FCD-F0305461D281}"/>
    <dgm:cxn modelId="{02D25584-E512-4AAB-93CB-1FDB45024369}" srcId="{65A5E260-8817-4CAB-A62A-436848E87CC5}" destId="{A58BBF05-2246-4E50-9D2C-F1CD387BDFA5}" srcOrd="0" destOrd="0" parTransId="{7E0C1C2B-55B5-4F3A-8C20-1F300AE3D9E7}" sibTransId="{050268EC-4D0E-48A3-8B5D-3FD70BE7EA67}"/>
    <dgm:cxn modelId="{6A6781A5-8515-4089-A5D4-E7AEFD03053F}" type="presOf" srcId="{A58BBF05-2246-4E50-9D2C-F1CD387BDFA5}" destId="{9E587387-F717-4187-947F-423CE548F61A}" srcOrd="0" destOrd="0" presId="urn:microsoft.com/office/officeart/2005/8/layout/hierarchy1"/>
    <dgm:cxn modelId="{6261D9A5-2E8D-4DC4-8554-C8C1E630C36F}" type="presOf" srcId="{7D8BDE9A-3E5B-45F6-9F28-14EB899D71C8}" destId="{7DA6CCD7-B4EA-441B-9132-1886F365D371}" srcOrd="0" destOrd="0" presId="urn:microsoft.com/office/officeart/2005/8/layout/hierarchy1"/>
    <dgm:cxn modelId="{F6A0E6A7-AB50-40AA-84C4-7EC7A2B453F4}" type="presOf" srcId="{EDEBDA89-C3BC-4BFA-B80F-D020A4FB800C}" destId="{6C770F7C-0B13-4C86-97DE-D9D744473DCA}" srcOrd="0" destOrd="0" presId="urn:microsoft.com/office/officeart/2005/8/layout/hierarchy1"/>
    <dgm:cxn modelId="{19B650AC-8662-432C-B84F-A79E78720817}" srcId="{EDEBDA89-C3BC-4BFA-B80F-D020A4FB800C}" destId="{CE5A6CA1-6E84-4B27-80A5-CA40C787968F}" srcOrd="0" destOrd="0" parTransId="{2C9F1AD2-38CC-4DF6-AC52-38520A123D4A}" sibTransId="{BE317467-7C6D-4EB4-981C-F644CD08DDA6}"/>
    <dgm:cxn modelId="{1C9696C4-13B4-4D07-9C6C-9C3EACA18109}" type="presOf" srcId="{6986B8EC-1F18-4F5F-8032-EAA4EB428828}" destId="{5363B48D-15A4-4B54-BBD0-1AD927D584AF}" srcOrd="0" destOrd="0" presId="urn:microsoft.com/office/officeart/2005/8/layout/hierarchy1"/>
    <dgm:cxn modelId="{47FF52E5-2391-4C71-A19A-A17F8B1ECF38}" type="presOf" srcId="{3022AE02-92EE-4E42-9594-07467CAF7528}" destId="{1B03C9B1-49CB-469E-AB0E-1A865E4FCB29}" srcOrd="0" destOrd="0" presId="urn:microsoft.com/office/officeart/2005/8/layout/hierarchy1"/>
    <dgm:cxn modelId="{8568E5F8-B3BA-4B59-919A-607F55FB532D}" srcId="{A58BBF05-2246-4E50-9D2C-F1CD387BDFA5}" destId="{EDEBDA89-C3BC-4BFA-B80F-D020A4FB800C}" srcOrd="0" destOrd="0" parTransId="{2E24FFEA-C77F-47E0-B4ED-CC2CB8AAE147}" sibTransId="{74EF6E60-F982-4FC0-BBE6-6B19AA5BE366}"/>
    <dgm:cxn modelId="{05FB6672-E1AC-4018-8685-D8EE318752AA}" type="presParOf" srcId="{C8E4365A-548A-434C-874B-4AF039F2A945}" destId="{F692FAE3-3AE5-4E5E-87D1-9A233A61B2B6}" srcOrd="0" destOrd="0" presId="urn:microsoft.com/office/officeart/2005/8/layout/hierarchy1"/>
    <dgm:cxn modelId="{BE66B36F-7946-4783-8B4E-B5624E3D138B}" type="presParOf" srcId="{F692FAE3-3AE5-4E5E-87D1-9A233A61B2B6}" destId="{6E84D4C4-D391-4F1E-A004-7AD072FD9A47}" srcOrd="0" destOrd="0" presId="urn:microsoft.com/office/officeart/2005/8/layout/hierarchy1"/>
    <dgm:cxn modelId="{61590DF2-9E4F-423A-9727-D063166D5A41}" type="presParOf" srcId="{6E84D4C4-D391-4F1E-A004-7AD072FD9A47}" destId="{AB75213A-E108-4C6C-939F-A9F45ACC74A8}" srcOrd="0" destOrd="0" presId="urn:microsoft.com/office/officeart/2005/8/layout/hierarchy1"/>
    <dgm:cxn modelId="{6BC3E51B-A6D2-49D7-89D8-97DF12C78579}" type="presParOf" srcId="{6E84D4C4-D391-4F1E-A004-7AD072FD9A47}" destId="{9E587387-F717-4187-947F-423CE548F61A}" srcOrd="1" destOrd="0" presId="urn:microsoft.com/office/officeart/2005/8/layout/hierarchy1"/>
    <dgm:cxn modelId="{083D5DC6-5FD9-445B-94E0-C9A295ED0FDB}" type="presParOf" srcId="{F692FAE3-3AE5-4E5E-87D1-9A233A61B2B6}" destId="{5ABF3BCA-8C10-44B6-9EFC-CE6934E8D3DF}" srcOrd="1" destOrd="0" presId="urn:microsoft.com/office/officeart/2005/8/layout/hierarchy1"/>
    <dgm:cxn modelId="{AB86BA65-6F67-4E38-B0A5-06C477C582C6}" type="presParOf" srcId="{5ABF3BCA-8C10-44B6-9EFC-CE6934E8D3DF}" destId="{E4A2984E-0CA0-4F8C-A98F-7DAE1BA8C262}" srcOrd="0" destOrd="0" presId="urn:microsoft.com/office/officeart/2005/8/layout/hierarchy1"/>
    <dgm:cxn modelId="{85B767CB-DFFF-4CAC-AAF4-4E341B9D79D6}" type="presParOf" srcId="{5ABF3BCA-8C10-44B6-9EFC-CE6934E8D3DF}" destId="{3511D11A-F8D0-4EBC-BC73-4499DEFF34FE}" srcOrd="1" destOrd="0" presId="urn:microsoft.com/office/officeart/2005/8/layout/hierarchy1"/>
    <dgm:cxn modelId="{4F677D4C-2159-4E2A-AEAB-CCA6A1665133}" type="presParOf" srcId="{3511D11A-F8D0-4EBC-BC73-4499DEFF34FE}" destId="{1451C74D-317C-4AF8-94D9-30E05CF5791D}" srcOrd="0" destOrd="0" presId="urn:microsoft.com/office/officeart/2005/8/layout/hierarchy1"/>
    <dgm:cxn modelId="{79E6483D-C5E1-4EF0-9B17-011296C14521}" type="presParOf" srcId="{1451C74D-317C-4AF8-94D9-30E05CF5791D}" destId="{CF62AFA4-B7AA-44B5-9169-C1733233CE3F}" srcOrd="0" destOrd="0" presId="urn:microsoft.com/office/officeart/2005/8/layout/hierarchy1"/>
    <dgm:cxn modelId="{7781A9EC-69B9-4A34-97D5-64035D1986D4}" type="presParOf" srcId="{1451C74D-317C-4AF8-94D9-30E05CF5791D}" destId="{6C770F7C-0B13-4C86-97DE-D9D744473DCA}" srcOrd="1" destOrd="0" presId="urn:microsoft.com/office/officeart/2005/8/layout/hierarchy1"/>
    <dgm:cxn modelId="{CFEF8042-C9BA-47BC-8151-7F8508186F60}" type="presParOf" srcId="{3511D11A-F8D0-4EBC-BC73-4499DEFF34FE}" destId="{9862378B-6D34-4288-B623-CD40419CA519}" srcOrd="1" destOrd="0" presId="urn:microsoft.com/office/officeart/2005/8/layout/hierarchy1"/>
    <dgm:cxn modelId="{B19CCFC7-4CA5-47EB-A464-51920D58768C}" type="presParOf" srcId="{9862378B-6D34-4288-B623-CD40419CA519}" destId="{ACE38B6C-229F-4972-A17B-C4F14F491FA3}" srcOrd="0" destOrd="0" presId="urn:microsoft.com/office/officeart/2005/8/layout/hierarchy1"/>
    <dgm:cxn modelId="{FB770F32-6BB3-4FE2-9176-679AA45058B5}" type="presParOf" srcId="{9862378B-6D34-4288-B623-CD40419CA519}" destId="{DA43F0D0-5748-4939-A00C-14FDBCD7394B}" srcOrd="1" destOrd="0" presId="urn:microsoft.com/office/officeart/2005/8/layout/hierarchy1"/>
    <dgm:cxn modelId="{18E6C2FC-E681-46C8-AB80-7B2704ABDCF5}" type="presParOf" srcId="{DA43F0D0-5748-4939-A00C-14FDBCD7394B}" destId="{C1A413F6-FAC5-474D-A16B-A14C49533DC9}" srcOrd="0" destOrd="0" presId="urn:microsoft.com/office/officeart/2005/8/layout/hierarchy1"/>
    <dgm:cxn modelId="{85F32AE6-EEEE-4FE2-B61B-96FD4A491219}" type="presParOf" srcId="{C1A413F6-FAC5-474D-A16B-A14C49533DC9}" destId="{73060944-39A1-459D-85AE-4F6CD7E40FC9}" srcOrd="0" destOrd="0" presId="urn:microsoft.com/office/officeart/2005/8/layout/hierarchy1"/>
    <dgm:cxn modelId="{9AC4C6BD-3BE0-4A2A-9E1D-6A61D84F00D4}" type="presParOf" srcId="{C1A413F6-FAC5-474D-A16B-A14C49533DC9}" destId="{6A42F698-AF2B-4C44-8A61-5EFBE488B701}" srcOrd="1" destOrd="0" presId="urn:microsoft.com/office/officeart/2005/8/layout/hierarchy1"/>
    <dgm:cxn modelId="{15940238-35E2-44FE-B0F8-485F7B0D3162}" type="presParOf" srcId="{DA43F0D0-5748-4939-A00C-14FDBCD7394B}" destId="{B6ACBC7A-6E3C-42A0-A23F-2D9E79185185}" srcOrd="1" destOrd="0" presId="urn:microsoft.com/office/officeart/2005/8/layout/hierarchy1"/>
    <dgm:cxn modelId="{7C47C65D-4E51-4E87-8463-535533BA14AD}" type="presParOf" srcId="{5ABF3BCA-8C10-44B6-9EFC-CE6934E8D3DF}" destId="{7DA6CCD7-B4EA-441B-9132-1886F365D371}" srcOrd="2" destOrd="0" presId="urn:microsoft.com/office/officeart/2005/8/layout/hierarchy1"/>
    <dgm:cxn modelId="{C9AE26A0-B4EB-4B94-B40F-401B663A7A39}" type="presParOf" srcId="{5ABF3BCA-8C10-44B6-9EFC-CE6934E8D3DF}" destId="{BBB33A80-5607-43B2-815F-BC1421E3695E}" srcOrd="3" destOrd="0" presId="urn:microsoft.com/office/officeart/2005/8/layout/hierarchy1"/>
    <dgm:cxn modelId="{C1B6CB04-46BF-40DE-B151-6F714FDB3E99}" type="presParOf" srcId="{BBB33A80-5607-43B2-815F-BC1421E3695E}" destId="{51446702-0BF7-4FD6-A561-E5718A94831F}" srcOrd="0" destOrd="0" presId="urn:microsoft.com/office/officeart/2005/8/layout/hierarchy1"/>
    <dgm:cxn modelId="{455F65C2-7331-42A9-A9A1-1C513D5C4C19}" type="presParOf" srcId="{51446702-0BF7-4FD6-A561-E5718A94831F}" destId="{FACF693D-5FAD-4614-A3F5-30698EEFC4DD}" srcOrd="0" destOrd="0" presId="urn:microsoft.com/office/officeart/2005/8/layout/hierarchy1"/>
    <dgm:cxn modelId="{2EDD212C-755F-428E-AA13-FFAE7ED334F6}" type="presParOf" srcId="{51446702-0BF7-4FD6-A561-E5718A94831F}" destId="{5363B48D-15A4-4B54-BBD0-1AD927D584AF}" srcOrd="1" destOrd="0" presId="urn:microsoft.com/office/officeart/2005/8/layout/hierarchy1"/>
    <dgm:cxn modelId="{ABA36A07-590E-421A-B93E-3D2F4A7737E2}" type="presParOf" srcId="{BBB33A80-5607-43B2-815F-BC1421E3695E}" destId="{18094BCB-21CC-43CB-B271-CF66C1568C38}" srcOrd="1" destOrd="0" presId="urn:microsoft.com/office/officeart/2005/8/layout/hierarchy1"/>
    <dgm:cxn modelId="{DF76CBC3-DDFE-4EE4-AF64-B85C5DA4BC4C}" type="presParOf" srcId="{18094BCB-21CC-43CB-B271-CF66C1568C38}" destId="{9C0C0457-084D-49CF-B6EF-38C5FB29B191}" srcOrd="0" destOrd="0" presId="urn:microsoft.com/office/officeart/2005/8/layout/hierarchy1"/>
    <dgm:cxn modelId="{D10AB94A-0FA3-42F4-A1C6-C6A9D1A4DA36}" type="presParOf" srcId="{18094BCB-21CC-43CB-B271-CF66C1568C38}" destId="{97CBF883-C08F-468C-97D0-EE60DB596756}" srcOrd="1" destOrd="0" presId="urn:microsoft.com/office/officeart/2005/8/layout/hierarchy1"/>
    <dgm:cxn modelId="{EB2717CD-0BC4-4D86-B449-C8E15C7A93A1}" type="presParOf" srcId="{97CBF883-C08F-468C-97D0-EE60DB596756}" destId="{E7E86D73-3E50-497E-99D9-1331970E1BB0}" srcOrd="0" destOrd="0" presId="urn:microsoft.com/office/officeart/2005/8/layout/hierarchy1"/>
    <dgm:cxn modelId="{CD5B38B7-B07E-4734-BD42-878F4BDFA481}" type="presParOf" srcId="{E7E86D73-3E50-497E-99D9-1331970E1BB0}" destId="{45F0FD56-3966-42B0-8F3B-CFD7F00D765D}" srcOrd="0" destOrd="0" presId="urn:microsoft.com/office/officeart/2005/8/layout/hierarchy1"/>
    <dgm:cxn modelId="{8BAD14C4-E697-41CE-912E-FE2BCC3E16F1}" type="presParOf" srcId="{E7E86D73-3E50-497E-99D9-1331970E1BB0}" destId="{1B03C9B1-49CB-469E-AB0E-1A865E4FCB29}" srcOrd="1" destOrd="0" presId="urn:microsoft.com/office/officeart/2005/8/layout/hierarchy1"/>
    <dgm:cxn modelId="{34C6C674-1C82-491B-82D5-CFC1A25FAE09}" type="presParOf" srcId="{97CBF883-C08F-468C-97D0-EE60DB596756}" destId="{63D5F15E-6E9F-4C85-B00B-166A2CD2D5E0}" srcOrd="1" destOrd="0" presId="urn:microsoft.com/office/officeart/2005/8/layout/hierarchy1"/>
    <dgm:cxn modelId="{6D7DBF8C-F624-47E5-BBD4-FFDBD4EA383C}" type="presParOf" srcId="{18094BCB-21CC-43CB-B271-CF66C1568C38}" destId="{463016D8-00D7-468D-A829-3EFB1B4F58C9}" srcOrd="2" destOrd="0" presId="urn:microsoft.com/office/officeart/2005/8/layout/hierarchy1"/>
    <dgm:cxn modelId="{885EF425-3F46-4C49-BFB0-AA801424E973}" type="presParOf" srcId="{18094BCB-21CC-43CB-B271-CF66C1568C38}" destId="{21207E9C-2560-4948-949E-E80A5AC78EBB}" srcOrd="3" destOrd="0" presId="urn:microsoft.com/office/officeart/2005/8/layout/hierarchy1"/>
    <dgm:cxn modelId="{5D2296F1-6AA5-458E-91DE-213F40947B03}" type="presParOf" srcId="{21207E9C-2560-4948-949E-E80A5AC78EBB}" destId="{1341A157-BC22-4F39-A1DA-007A3E0361AA}" srcOrd="0" destOrd="0" presId="urn:microsoft.com/office/officeart/2005/8/layout/hierarchy1"/>
    <dgm:cxn modelId="{1512AB99-2412-4958-838F-D294C399B2DC}" type="presParOf" srcId="{1341A157-BC22-4F39-A1DA-007A3E0361AA}" destId="{B2A5665E-30A6-4761-9EDB-27217736192A}" srcOrd="0" destOrd="0" presId="urn:microsoft.com/office/officeart/2005/8/layout/hierarchy1"/>
    <dgm:cxn modelId="{A131FF88-977C-4CA7-84B8-99CEB4EDA2DC}" type="presParOf" srcId="{1341A157-BC22-4F39-A1DA-007A3E0361AA}" destId="{EAB50E4B-FE1C-4CB9-A396-AD662F003BE3}" srcOrd="1" destOrd="0" presId="urn:microsoft.com/office/officeart/2005/8/layout/hierarchy1"/>
    <dgm:cxn modelId="{95B42A5C-F059-44F7-BE30-A34D94618B10}" type="presParOf" srcId="{21207E9C-2560-4948-949E-E80A5AC78EBB}" destId="{D75AAB5E-59EC-431E-A429-3595947A72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ADB2F-19B0-446A-9653-448FA138BD00}">
      <dsp:nvSpPr>
        <dsp:cNvPr id="0" name=""/>
        <dsp:cNvSpPr/>
      </dsp:nvSpPr>
      <dsp:spPr>
        <a:xfrm>
          <a:off x="6674011" y="3111141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5D62B-C6A5-4650-956C-A6131389EC7B}">
      <dsp:nvSpPr>
        <dsp:cNvPr id="0" name=""/>
        <dsp:cNvSpPr/>
      </dsp:nvSpPr>
      <dsp:spPr>
        <a:xfrm>
          <a:off x="4771230" y="2267719"/>
          <a:ext cx="1948500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1948500" y="180552"/>
              </a:lnTo>
              <a:lnTo>
                <a:pt x="194850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714F8-8C35-4E19-B6F6-72601E9608F6}">
      <dsp:nvSpPr>
        <dsp:cNvPr id="0" name=""/>
        <dsp:cNvSpPr/>
      </dsp:nvSpPr>
      <dsp:spPr>
        <a:xfrm>
          <a:off x="5560582" y="3111141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58F3A-3B32-4F8C-AB57-5C3F49F5B323}">
      <dsp:nvSpPr>
        <dsp:cNvPr id="0" name=""/>
        <dsp:cNvSpPr/>
      </dsp:nvSpPr>
      <dsp:spPr>
        <a:xfrm>
          <a:off x="4771230" y="2267719"/>
          <a:ext cx="835071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835071" y="180552"/>
              </a:lnTo>
              <a:lnTo>
                <a:pt x="835071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7961-B6DC-4B07-8B90-E03726AED780}">
      <dsp:nvSpPr>
        <dsp:cNvPr id="0" name=""/>
        <dsp:cNvSpPr/>
      </dsp:nvSpPr>
      <dsp:spPr>
        <a:xfrm>
          <a:off x="4447153" y="3111141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49752-876B-40D5-B056-0E7EC5BAB8EA}">
      <dsp:nvSpPr>
        <dsp:cNvPr id="0" name=""/>
        <dsp:cNvSpPr/>
      </dsp:nvSpPr>
      <dsp:spPr>
        <a:xfrm>
          <a:off x="4492873" y="2267719"/>
          <a:ext cx="278357" cy="264945"/>
        </a:xfrm>
        <a:custGeom>
          <a:avLst/>
          <a:gdLst/>
          <a:ahLst/>
          <a:cxnLst/>
          <a:rect l="0" t="0" r="0" b="0"/>
          <a:pathLst>
            <a:path>
              <a:moveTo>
                <a:pt x="278357" y="0"/>
              </a:moveTo>
              <a:lnTo>
                <a:pt x="278357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BAF1-48B3-4228-B86A-0F06074DDF38}">
      <dsp:nvSpPr>
        <dsp:cNvPr id="0" name=""/>
        <dsp:cNvSpPr/>
      </dsp:nvSpPr>
      <dsp:spPr>
        <a:xfrm>
          <a:off x="3333724" y="3954564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A8908-2C52-486B-9206-C5E3C4133EDD}">
      <dsp:nvSpPr>
        <dsp:cNvPr id="0" name=""/>
        <dsp:cNvSpPr/>
      </dsp:nvSpPr>
      <dsp:spPr>
        <a:xfrm>
          <a:off x="2822729" y="3111141"/>
          <a:ext cx="556714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556714" y="180552"/>
              </a:lnTo>
              <a:lnTo>
                <a:pt x="556714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DDD3D-5E62-4F8C-B49C-5E78217D6758}">
      <dsp:nvSpPr>
        <dsp:cNvPr id="0" name=""/>
        <dsp:cNvSpPr/>
      </dsp:nvSpPr>
      <dsp:spPr>
        <a:xfrm>
          <a:off x="2220295" y="3954564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1CB75-DFD6-4A2B-A70F-A3B9D2BC5B22}">
      <dsp:nvSpPr>
        <dsp:cNvPr id="0" name=""/>
        <dsp:cNvSpPr/>
      </dsp:nvSpPr>
      <dsp:spPr>
        <a:xfrm>
          <a:off x="2266015" y="3111141"/>
          <a:ext cx="556714" cy="264945"/>
        </a:xfrm>
        <a:custGeom>
          <a:avLst/>
          <a:gdLst/>
          <a:ahLst/>
          <a:cxnLst/>
          <a:rect l="0" t="0" r="0" b="0"/>
          <a:pathLst>
            <a:path>
              <a:moveTo>
                <a:pt x="556714" y="0"/>
              </a:moveTo>
              <a:lnTo>
                <a:pt x="556714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385A-7326-4C94-B264-4AEAF80F355A}">
      <dsp:nvSpPr>
        <dsp:cNvPr id="0" name=""/>
        <dsp:cNvSpPr/>
      </dsp:nvSpPr>
      <dsp:spPr>
        <a:xfrm>
          <a:off x="2822729" y="2267719"/>
          <a:ext cx="1948500" cy="264945"/>
        </a:xfrm>
        <a:custGeom>
          <a:avLst/>
          <a:gdLst/>
          <a:ahLst/>
          <a:cxnLst/>
          <a:rect l="0" t="0" r="0" b="0"/>
          <a:pathLst>
            <a:path>
              <a:moveTo>
                <a:pt x="1948500" y="0"/>
              </a:moveTo>
              <a:lnTo>
                <a:pt x="1948500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C2678-AF7B-4B23-88D1-CD171441DFD9}">
      <dsp:nvSpPr>
        <dsp:cNvPr id="0" name=""/>
        <dsp:cNvSpPr/>
      </dsp:nvSpPr>
      <dsp:spPr>
        <a:xfrm>
          <a:off x="3240265" y="1424296"/>
          <a:ext cx="1530964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1530964" y="180552"/>
              </a:lnTo>
              <a:lnTo>
                <a:pt x="1530964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532B-A3B8-4174-B047-FA00F88F36F2}">
      <dsp:nvSpPr>
        <dsp:cNvPr id="0" name=""/>
        <dsp:cNvSpPr/>
      </dsp:nvSpPr>
      <dsp:spPr>
        <a:xfrm>
          <a:off x="1663580" y="2267719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0457-084D-49CF-B6EF-38C5FB29B191}">
      <dsp:nvSpPr>
        <dsp:cNvPr id="0" name=""/>
        <dsp:cNvSpPr/>
      </dsp:nvSpPr>
      <dsp:spPr>
        <a:xfrm>
          <a:off x="1709300" y="1424296"/>
          <a:ext cx="1530964" cy="264945"/>
        </a:xfrm>
        <a:custGeom>
          <a:avLst/>
          <a:gdLst/>
          <a:ahLst/>
          <a:cxnLst/>
          <a:rect l="0" t="0" r="0" b="0"/>
          <a:pathLst>
            <a:path>
              <a:moveTo>
                <a:pt x="1530964" y="0"/>
              </a:moveTo>
              <a:lnTo>
                <a:pt x="1530964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CCD7-B4EA-441B-9132-1886F365D371}">
      <dsp:nvSpPr>
        <dsp:cNvPr id="0" name=""/>
        <dsp:cNvSpPr/>
      </dsp:nvSpPr>
      <dsp:spPr>
        <a:xfrm>
          <a:off x="1918068" y="580874"/>
          <a:ext cx="1322196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1322196" y="180552"/>
              </a:lnTo>
              <a:lnTo>
                <a:pt x="1322196" y="264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8B6C-229F-4972-A17B-C4F14F491FA3}">
      <dsp:nvSpPr>
        <dsp:cNvPr id="0" name=""/>
        <dsp:cNvSpPr/>
      </dsp:nvSpPr>
      <dsp:spPr>
        <a:xfrm>
          <a:off x="550151" y="1424296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84E-0CA0-4F8C-A98F-7DAE1BA8C262}">
      <dsp:nvSpPr>
        <dsp:cNvPr id="0" name=""/>
        <dsp:cNvSpPr/>
      </dsp:nvSpPr>
      <dsp:spPr>
        <a:xfrm>
          <a:off x="595871" y="580874"/>
          <a:ext cx="1322196" cy="264945"/>
        </a:xfrm>
        <a:custGeom>
          <a:avLst/>
          <a:gdLst/>
          <a:ahLst/>
          <a:cxnLst/>
          <a:rect l="0" t="0" r="0" b="0"/>
          <a:pathLst>
            <a:path>
              <a:moveTo>
                <a:pt x="1322196" y="0"/>
              </a:moveTo>
              <a:lnTo>
                <a:pt x="1322196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5213A-E108-4C6C-939F-A9F45ACC74A8}">
      <dsp:nvSpPr>
        <dsp:cNvPr id="0" name=""/>
        <dsp:cNvSpPr/>
      </dsp:nvSpPr>
      <dsp:spPr>
        <a:xfrm>
          <a:off x="1462575" y="239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387-F717-4187-947F-423CE548F61A}">
      <dsp:nvSpPr>
        <dsp:cNvPr id="0" name=""/>
        <dsp:cNvSpPr/>
      </dsp:nvSpPr>
      <dsp:spPr>
        <a:xfrm>
          <a:off x="1563795" y="9855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html</a:t>
          </a:r>
          <a:endParaRPr lang="zh-CN" altLang="en-US" sz="2500" b="1" kern="1200"/>
        </a:p>
      </dsp:txBody>
      <dsp:txXfrm>
        <a:off x="1580738" y="115500"/>
        <a:ext cx="877101" cy="544590"/>
      </dsp:txXfrm>
    </dsp:sp>
    <dsp:sp modelId="{CF62AFA4-B7AA-44B5-9169-C1733233CE3F}">
      <dsp:nvSpPr>
        <dsp:cNvPr id="0" name=""/>
        <dsp:cNvSpPr/>
      </dsp:nvSpPr>
      <dsp:spPr>
        <a:xfrm>
          <a:off x="140378" y="84581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F7C-0B13-4C86-97DE-D9D744473DCA}">
      <dsp:nvSpPr>
        <dsp:cNvPr id="0" name=""/>
        <dsp:cNvSpPr/>
      </dsp:nvSpPr>
      <dsp:spPr>
        <a:xfrm>
          <a:off x="241599" y="94197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head</a:t>
          </a:r>
          <a:endParaRPr lang="zh-CN" altLang="en-US" sz="2500" b="1" kern="1200"/>
        </a:p>
      </dsp:txBody>
      <dsp:txXfrm>
        <a:off x="258542" y="958922"/>
        <a:ext cx="877101" cy="544590"/>
      </dsp:txXfrm>
    </dsp:sp>
    <dsp:sp modelId="{73060944-39A1-459D-85AE-4F6CD7E40FC9}">
      <dsp:nvSpPr>
        <dsp:cNvPr id="0" name=""/>
        <dsp:cNvSpPr/>
      </dsp:nvSpPr>
      <dsp:spPr>
        <a:xfrm>
          <a:off x="140378" y="1689242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2F698-AF2B-4C44-8A61-5EFBE488B701}">
      <dsp:nvSpPr>
        <dsp:cNvPr id="0" name=""/>
        <dsp:cNvSpPr/>
      </dsp:nvSpPr>
      <dsp:spPr>
        <a:xfrm>
          <a:off x="241599" y="1785402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……</a:t>
          </a:r>
          <a:endParaRPr lang="zh-CN" altLang="en-US" sz="2500" b="1" kern="1200"/>
        </a:p>
      </dsp:txBody>
      <dsp:txXfrm>
        <a:off x="258542" y="1802345"/>
        <a:ext cx="877101" cy="544590"/>
      </dsp:txXfrm>
    </dsp:sp>
    <dsp:sp modelId="{FACF693D-5FAD-4614-A3F5-30698EEFC4DD}">
      <dsp:nvSpPr>
        <dsp:cNvPr id="0" name=""/>
        <dsp:cNvSpPr/>
      </dsp:nvSpPr>
      <dsp:spPr>
        <a:xfrm>
          <a:off x="2784772" y="84581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B48D-15A4-4B54-BBD0-1AD927D584AF}">
      <dsp:nvSpPr>
        <dsp:cNvPr id="0" name=""/>
        <dsp:cNvSpPr/>
      </dsp:nvSpPr>
      <dsp:spPr>
        <a:xfrm>
          <a:off x="2885992" y="94197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body</a:t>
          </a:r>
          <a:endParaRPr lang="zh-CN" altLang="en-US" sz="2500" b="1" kern="1200"/>
        </a:p>
      </dsp:txBody>
      <dsp:txXfrm>
        <a:off x="2902935" y="958922"/>
        <a:ext cx="877101" cy="544590"/>
      </dsp:txXfrm>
    </dsp:sp>
    <dsp:sp modelId="{45F0FD56-3966-42B0-8F3B-CFD7F00D765D}">
      <dsp:nvSpPr>
        <dsp:cNvPr id="0" name=""/>
        <dsp:cNvSpPr/>
      </dsp:nvSpPr>
      <dsp:spPr>
        <a:xfrm>
          <a:off x="1253807" y="1689242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3C9B1-49CB-469E-AB0E-1A865E4FCB29}">
      <dsp:nvSpPr>
        <dsp:cNvPr id="0" name=""/>
        <dsp:cNvSpPr/>
      </dsp:nvSpPr>
      <dsp:spPr>
        <a:xfrm>
          <a:off x="1355028" y="1785402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h1</a:t>
          </a:r>
          <a:endParaRPr lang="zh-CN" altLang="en-US" sz="2500" kern="1200"/>
        </a:p>
      </dsp:txBody>
      <dsp:txXfrm>
        <a:off x="1371971" y="1802345"/>
        <a:ext cx="877101" cy="544590"/>
      </dsp:txXfrm>
    </dsp:sp>
    <dsp:sp modelId="{80CB65C3-4435-4030-8DE8-9C00033A18FE}">
      <dsp:nvSpPr>
        <dsp:cNvPr id="0" name=""/>
        <dsp:cNvSpPr/>
      </dsp:nvSpPr>
      <dsp:spPr>
        <a:xfrm>
          <a:off x="1253807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3849-768D-4426-9CC5-8FA781A1A90E}">
      <dsp:nvSpPr>
        <dsp:cNvPr id="0" name=""/>
        <dsp:cNvSpPr/>
      </dsp:nvSpPr>
      <dsp:spPr>
        <a:xfrm>
          <a:off x="1355028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1371971" y="2645767"/>
        <a:ext cx="877101" cy="544590"/>
      </dsp:txXfrm>
    </dsp:sp>
    <dsp:sp modelId="{C38D25AF-DFFC-4251-B7C9-93CF29D0F873}">
      <dsp:nvSpPr>
        <dsp:cNvPr id="0" name=""/>
        <dsp:cNvSpPr/>
      </dsp:nvSpPr>
      <dsp:spPr>
        <a:xfrm>
          <a:off x="4315736" y="1689242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4348-2423-4F5B-BD4A-98890B46F4F9}">
      <dsp:nvSpPr>
        <dsp:cNvPr id="0" name=""/>
        <dsp:cNvSpPr/>
      </dsp:nvSpPr>
      <dsp:spPr>
        <a:xfrm>
          <a:off x="4416957" y="1785402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table</a:t>
          </a:r>
        </a:p>
      </dsp:txBody>
      <dsp:txXfrm>
        <a:off x="4433900" y="1802345"/>
        <a:ext cx="877101" cy="544590"/>
      </dsp:txXfrm>
    </dsp:sp>
    <dsp:sp modelId="{B3AD0819-B207-46FA-82AF-7B85009026A2}">
      <dsp:nvSpPr>
        <dsp:cNvPr id="0" name=""/>
        <dsp:cNvSpPr/>
      </dsp:nvSpPr>
      <dsp:spPr>
        <a:xfrm>
          <a:off x="2367236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B6F6-3590-43ED-A2D7-D0E0395E7882}">
      <dsp:nvSpPr>
        <dsp:cNvPr id="0" name=""/>
        <dsp:cNvSpPr/>
      </dsp:nvSpPr>
      <dsp:spPr>
        <a:xfrm>
          <a:off x="2468457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2485400" y="2645767"/>
        <a:ext cx="877101" cy="544590"/>
      </dsp:txXfrm>
    </dsp:sp>
    <dsp:sp modelId="{EF9C5F50-AC9C-4E36-9AB9-2323474A9887}">
      <dsp:nvSpPr>
        <dsp:cNvPr id="0" name=""/>
        <dsp:cNvSpPr/>
      </dsp:nvSpPr>
      <dsp:spPr>
        <a:xfrm>
          <a:off x="1810521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A26A7-FDA7-4746-8348-3BC815F01A60}">
      <dsp:nvSpPr>
        <dsp:cNvPr id="0" name=""/>
        <dsp:cNvSpPr/>
      </dsp:nvSpPr>
      <dsp:spPr>
        <a:xfrm>
          <a:off x="1911742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td</a:t>
          </a:r>
          <a:endParaRPr lang="zh-CN" altLang="en-US" sz="2500" kern="1200"/>
        </a:p>
      </dsp:txBody>
      <dsp:txXfrm>
        <a:off x="1928685" y="3489190"/>
        <a:ext cx="877101" cy="544590"/>
      </dsp:txXfrm>
    </dsp:sp>
    <dsp:sp modelId="{724E2CED-5A11-4C66-AC53-D4FD215F249D}">
      <dsp:nvSpPr>
        <dsp:cNvPr id="0" name=""/>
        <dsp:cNvSpPr/>
      </dsp:nvSpPr>
      <dsp:spPr>
        <a:xfrm>
          <a:off x="1810521" y="421950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A7561-4FC5-4DBE-86DE-F6BF359C6F74}">
      <dsp:nvSpPr>
        <dsp:cNvPr id="0" name=""/>
        <dsp:cNvSpPr/>
      </dsp:nvSpPr>
      <dsp:spPr>
        <a:xfrm>
          <a:off x="1911742" y="431566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text</a:t>
          </a:r>
          <a:endParaRPr lang="zh-CN" altLang="en-US" sz="2500" kern="1200"/>
        </a:p>
      </dsp:txBody>
      <dsp:txXfrm>
        <a:off x="1928685" y="4332612"/>
        <a:ext cx="877101" cy="544590"/>
      </dsp:txXfrm>
    </dsp:sp>
    <dsp:sp modelId="{14CBF07F-A1B7-4030-A040-97BED9597517}">
      <dsp:nvSpPr>
        <dsp:cNvPr id="0" name=""/>
        <dsp:cNvSpPr/>
      </dsp:nvSpPr>
      <dsp:spPr>
        <a:xfrm>
          <a:off x="2923950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E0DB5-739F-48C2-8F93-CF1610C6431F}">
      <dsp:nvSpPr>
        <dsp:cNvPr id="0" name=""/>
        <dsp:cNvSpPr/>
      </dsp:nvSpPr>
      <dsp:spPr>
        <a:xfrm>
          <a:off x="3025171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td</a:t>
          </a:r>
          <a:endParaRPr lang="zh-CN" altLang="en-US" sz="2500" kern="1200"/>
        </a:p>
      </dsp:txBody>
      <dsp:txXfrm>
        <a:off x="3042114" y="3489190"/>
        <a:ext cx="877101" cy="544590"/>
      </dsp:txXfrm>
    </dsp:sp>
    <dsp:sp modelId="{10B3D6A7-203A-495E-B096-4473F9CC65A8}">
      <dsp:nvSpPr>
        <dsp:cNvPr id="0" name=""/>
        <dsp:cNvSpPr/>
      </dsp:nvSpPr>
      <dsp:spPr>
        <a:xfrm>
          <a:off x="2923950" y="421950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CF7DF-1820-4608-B94D-1A0C9EBA6FFC}">
      <dsp:nvSpPr>
        <dsp:cNvPr id="0" name=""/>
        <dsp:cNvSpPr/>
      </dsp:nvSpPr>
      <dsp:spPr>
        <a:xfrm>
          <a:off x="3025171" y="431566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input</a:t>
          </a:r>
          <a:endParaRPr lang="zh-CN" altLang="en-US" sz="2500" kern="1200"/>
        </a:p>
      </dsp:txBody>
      <dsp:txXfrm>
        <a:off x="3042114" y="4332612"/>
        <a:ext cx="877101" cy="544590"/>
      </dsp:txXfrm>
    </dsp:sp>
    <dsp:sp modelId="{2156055F-C1EA-4C99-B08C-BEDCE12E7635}">
      <dsp:nvSpPr>
        <dsp:cNvPr id="0" name=""/>
        <dsp:cNvSpPr/>
      </dsp:nvSpPr>
      <dsp:spPr>
        <a:xfrm>
          <a:off x="4037379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274FA-A712-41B4-BE15-2179A6067CCC}">
      <dsp:nvSpPr>
        <dsp:cNvPr id="0" name=""/>
        <dsp:cNvSpPr/>
      </dsp:nvSpPr>
      <dsp:spPr>
        <a:xfrm>
          <a:off x="4138600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4155543" y="2645767"/>
        <a:ext cx="877101" cy="544590"/>
      </dsp:txXfrm>
    </dsp:sp>
    <dsp:sp modelId="{0464E3B1-BECA-4196-869D-1B6D2B89923B}">
      <dsp:nvSpPr>
        <dsp:cNvPr id="0" name=""/>
        <dsp:cNvSpPr/>
      </dsp:nvSpPr>
      <dsp:spPr>
        <a:xfrm>
          <a:off x="4037379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D9357-CCA1-492D-AAFE-B0C284D0F290}">
      <dsp:nvSpPr>
        <dsp:cNvPr id="0" name=""/>
        <dsp:cNvSpPr/>
      </dsp:nvSpPr>
      <dsp:spPr>
        <a:xfrm>
          <a:off x="4138600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4155543" y="3489190"/>
        <a:ext cx="877101" cy="544590"/>
      </dsp:txXfrm>
    </dsp:sp>
    <dsp:sp modelId="{41761577-CA2F-4F76-8219-F3CFE4E1A7F0}">
      <dsp:nvSpPr>
        <dsp:cNvPr id="0" name=""/>
        <dsp:cNvSpPr/>
      </dsp:nvSpPr>
      <dsp:spPr>
        <a:xfrm>
          <a:off x="5150808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1A792-47AF-4C39-BEFF-93E2780EC998}">
      <dsp:nvSpPr>
        <dsp:cNvPr id="0" name=""/>
        <dsp:cNvSpPr/>
      </dsp:nvSpPr>
      <dsp:spPr>
        <a:xfrm>
          <a:off x="5252029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5268972" y="2645767"/>
        <a:ext cx="877101" cy="544590"/>
      </dsp:txXfrm>
    </dsp:sp>
    <dsp:sp modelId="{9EB9F988-94FC-4ECA-BA89-3A2846EBC0AD}">
      <dsp:nvSpPr>
        <dsp:cNvPr id="0" name=""/>
        <dsp:cNvSpPr/>
      </dsp:nvSpPr>
      <dsp:spPr>
        <a:xfrm>
          <a:off x="5150808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C4397-A845-47DC-A1A6-F29030EE293A}">
      <dsp:nvSpPr>
        <dsp:cNvPr id="0" name=""/>
        <dsp:cNvSpPr/>
      </dsp:nvSpPr>
      <dsp:spPr>
        <a:xfrm>
          <a:off x="5252029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5268972" y="3489190"/>
        <a:ext cx="877101" cy="544590"/>
      </dsp:txXfrm>
    </dsp:sp>
    <dsp:sp modelId="{C0EA27FC-7923-4403-8456-F1AC2A7EED5B}">
      <dsp:nvSpPr>
        <dsp:cNvPr id="0" name=""/>
        <dsp:cNvSpPr/>
      </dsp:nvSpPr>
      <dsp:spPr>
        <a:xfrm>
          <a:off x="6264237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0D6F-4C64-4F2D-988A-1528D3D2C7C9}">
      <dsp:nvSpPr>
        <dsp:cNvPr id="0" name=""/>
        <dsp:cNvSpPr/>
      </dsp:nvSpPr>
      <dsp:spPr>
        <a:xfrm>
          <a:off x="6365458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6382401" y="2645767"/>
        <a:ext cx="877101" cy="544590"/>
      </dsp:txXfrm>
    </dsp:sp>
    <dsp:sp modelId="{1A7D1072-9B42-443C-8F8A-2D0AA58DDA6C}">
      <dsp:nvSpPr>
        <dsp:cNvPr id="0" name=""/>
        <dsp:cNvSpPr/>
      </dsp:nvSpPr>
      <dsp:spPr>
        <a:xfrm>
          <a:off x="6264237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DB02C-93C1-44F8-A825-25BE330476FF}">
      <dsp:nvSpPr>
        <dsp:cNvPr id="0" name=""/>
        <dsp:cNvSpPr/>
      </dsp:nvSpPr>
      <dsp:spPr>
        <a:xfrm>
          <a:off x="6365458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6382401" y="3489190"/>
        <a:ext cx="877101" cy="54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ADB2F-19B0-446A-9653-448FA138BD00}">
      <dsp:nvSpPr>
        <dsp:cNvPr id="0" name=""/>
        <dsp:cNvSpPr/>
      </dsp:nvSpPr>
      <dsp:spPr>
        <a:xfrm>
          <a:off x="6674011" y="3111141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5D62B-C6A5-4650-956C-A6131389EC7B}">
      <dsp:nvSpPr>
        <dsp:cNvPr id="0" name=""/>
        <dsp:cNvSpPr/>
      </dsp:nvSpPr>
      <dsp:spPr>
        <a:xfrm>
          <a:off x="4771230" y="2267719"/>
          <a:ext cx="1948500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1948500" y="180552"/>
              </a:lnTo>
              <a:lnTo>
                <a:pt x="194850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714F8-8C35-4E19-B6F6-72601E9608F6}">
      <dsp:nvSpPr>
        <dsp:cNvPr id="0" name=""/>
        <dsp:cNvSpPr/>
      </dsp:nvSpPr>
      <dsp:spPr>
        <a:xfrm>
          <a:off x="5560582" y="3111141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58F3A-3B32-4F8C-AB57-5C3F49F5B323}">
      <dsp:nvSpPr>
        <dsp:cNvPr id="0" name=""/>
        <dsp:cNvSpPr/>
      </dsp:nvSpPr>
      <dsp:spPr>
        <a:xfrm>
          <a:off x="4771230" y="2267719"/>
          <a:ext cx="835071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835071" y="180552"/>
              </a:lnTo>
              <a:lnTo>
                <a:pt x="835071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7961-B6DC-4B07-8B90-E03726AED780}">
      <dsp:nvSpPr>
        <dsp:cNvPr id="0" name=""/>
        <dsp:cNvSpPr/>
      </dsp:nvSpPr>
      <dsp:spPr>
        <a:xfrm>
          <a:off x="4447153" y="3111141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49752-876B-40D5-B056-0E7EC5BAB8EA}">
      <dsp:nvSpPr>
        <dsp:cNvPr id="0" name=""/>
        <dsp:cNvSpPr/>
      </dsp:nvSpPr>
      <dsp:spPr>
        <a:xfrm>
          <a:off x="4492873" y="2267719"/>
          <a:ext cx="278357" cy="264945"/>
        </a:xfrm>
        <a:custGeom>
          <a:avLst/>
          <a:gdLst/>
          <a:ahLst/>
          <a:cxnLst/>
          <a:rect l="0" t="0" r="0" b="0"/>
          <a:pathLst>
            <a:path>
              <a:moveTo>
                <a:pt x="278357" y="0"/>
              </a:moveTo>
              <a:lnTo>
                <a:pt x="278357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BAF1-48B3-4228-B86A-0F06074DDF38}">
      <dsp:nvSpPr>
        <dsp:cNvPr id="0" name=""/>
        <dsp:cNvSpPr/>
      </dsp:nvSpPr>
      <dsp:spPr>
        <a:xfrm>
          <a:off x="3333724" y="3954564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A8908-2C52-486B-9206-C5E3C4133EDD}">
      <dsp:nvSpPr>
        <dsp:cNvPr id="0" name=""/>
        <dsp:cNvSpPr/>
      </dsp:nvSpPr>
      <dsp:spPr>
        <a:xfrm>
          <a:off x="2822729" y="3111141"/>
          <a:ext cx="556714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556714" y="180552"/>
              </a:lnTo>
              <a:lnTo>
                <a:pt x="556714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DDD3D-5E62-4F8C-B49C-5E78217D6758}">
      <dsp:nvSpPr>
        <dsp:cNvPr id="0" name=""/>
        <dsp:cNvSpPr/>
      </dsp:nvSpPr>
      <dsp:spPr>
        <a:xfrm>
          <a:off x="2220295" y="3954564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1CB75-DFD6-4A2B-A70F-A3B9D2BC5B22}">
      <dsp:nvSpPr>
        <dsp:cNvPr id="0" name=""/>
        <dsp:cNvSpPr/>
      </dsp:nvSpPr>
      <dsp:spPr>
        <a:xfrm>
          <a:off x="2266015" y="3111141"/>
          <a:ext cx="556714" cy="264945"/>
        </a:xfrm>
        <a:custGeom>
          <a:avLst/>
          <a:gdLst/>
          <a:ahLst/>
          <a:cxnLst/>
          <a:rect l="0" t="0" r="0" b="0"/>
          <a:pathLst>
            <a:path>
              <a:moveTo>
                <a:pt x="556714" y="0"/>
              </a:moveTo>
              <a:lnTo>
                <a:pt x="556714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A385A-7326-4C94-B264-4AEAF80F355A}">
      <dsp:nvSpPr>
        <dsp:cNvPr id="0" name=""/>
        <dsp:cNvSpPr/>
      </dsp:nvSpPr>
      <dsp:spPr>
        <a:xfrm>
          <a:off x="2822729" y="2267719"/>
          <a:ext cx="1948500" cy="264945"/>
        </a:xfrm>
        <a:custGeom>
          <a:avLst/>
          <a:gdLst/>
          <a:ahLst/>
          <a:cxnLst/>
          <a:rect l="0" t="0" r="0" b="0"/>
          <a:pathLst>
            <a:path>
              <a:moveTo>
                <a:pt x="1948500" y="0"/>
              </a:moveTo>
              <a:lnTo>
                <a:pt x="1948500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C2678-AF7B-4B23-88D1-CD171441DFD9}">
      <dsp:nvSpPr>
        <dsp:cNvPr id="0" name=""/>
        <dsp:cNvSpPr/>
      </dsp:nvSpPr>
      <dsp:spPr>
        <a:xfrm>
          <a:off x="3240265" y="1424296"/>
          <a:ext cx="1530964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1530964" y="180552"/>
              </a:lnTo>
              <a:lnTo>
                <a:pt x="1530964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4532B-A3B8-4174-B047-FA00F88F36F2}">
      <dsp:nvSpPr>
        <dsp:cNvPr id="0" name=""/>
        <dsp:cNvSpPr/>
      </dsp:nvSpPr>
      <dsp:spPr>
        <a:xfrm>
          <a:off x="1663580" y="2267719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0457-084D-49CF-B6EF-38C5FB29B191}">
      <dsp:nvSpPr>
        <dsp:cNvPr id="0" name=""/>
        <dsp:cNvSpPr/>
      </dsp:nvSpPr>
      <dsp:spPr>
        <a:xfrm>
          <a:off x="1709300" y="1424296"/>
          <a:ext cx="1530964" cy="264945"/>
        </a:xfrm>
        <a:custGeom>
          <a:avLst/>
          <a:gdLst/>
          <a:ahLst/>
          <a:cxnLst/>
          <a:rect l="0" t="0" r="0" b="0"/>
          <a:pathLst>
            <a:path>
              <a:moveTo>
                <a:pt x="1530964" y="0"/>
              </a:moveTo>
              <a:lnTo>
                <a:pt x="1530964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CCD7-B4EA-441B-9132-1886F365D371}">
      <dsp:nvSpPr>
        <dsp:cNvPr id="0" name=""/>
        <dsp:cNvSpPr/>
      </dsp:nvSpPr>
      <dsp:spPr>
        <a:xfrm>
          <a:off x="1918068" y="580874"/>
          <a:ext cx="1322196" cy="264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52"/>
              </a:lnTo>
              <a:lnTo>
                <a:pt x="1322196" y="180552"/>
              </a:lnTo>
              <a:lnTo>
                <a:pt x="1322196" y="264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8B6C-229F-4972-A17B-C4F14F491FA3}">
      <dsp:nvSpPr>
        <dsp:cNvPr id="0" name=""/>
        <dsp:cNvSpPr/>
      </dsp:nvSpPr>
      <dsp:spPr>
        <a:xfrm>
          <a:off x="550151" y="1424296"/>
          <a:ext cx="91440" cy="2649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84E-0CA0-4F8C-A98F-7DAE1BA8C262}">
      <dsp:nvSpPr>
        <dsp:cNvPr id="0" name=""/>
        <dsp:cNvSpPr/>
      </dsp:nvSpPr>
      <dsp:spPr>
        <a:xfrm>
          <a:off x="595871" y="580874"/>
          <a:ext cx="1322196" cy="264945"/>
        </a:xfrm>
        <a:custGeom>
          <a:avLst/>
          <a:gdLst/>
          <a:ahLst/>
          <a:cxnLst/>
          <a:rect l="0" t="0" r="0" b="0"/>
          <a:pathLst>
            <a:path>
              <a:moveTo>
                <a:pt x="1322196" y="0"/>
              </a:moveTo>
              <a:lnTo>
                <a:pt x="1322196" y="180552"/>
              </a:lnTo>
              <a:lnTo>
                <a:pt x="0" y="180552"/>
              </a:lnTo>
              <a:lnTo>
                <a:pt x="0" y="2649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5213A-E108-4C6C-939F-A9F45ACC74A8}">
      <dsp:nvSpPr>
        <dsp:cNvPr id="0" name=""/>
        <dsp:cNvSpPr/>
      </dsp:nvSpPr>
      <dsp:spPr>
        <a:xfrm>
          <a:off x="1462575" y="239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387-F717-4187-947F-423CE548F61A}">
      <dsp:nvSpPr>
        <dsp:cNvPr id="0" name=""/>
        <dsp:cNvSpPr/>
      </dsp:nvSpPr>
      <dsp:spPr>
        <a:xfrm>
          <a:off x="1563795" y="9855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html</a:t>
          </a:r>
          <a:endParaRPr lang="zh-CN" altLang="en-US" sz="2500" b="1" kern="1200"/>
        </a:p>
      </dsp:txBody>
      <dsp:txXfrm>
        <a:off x="1580738" y="115500"/>
        <a:ext cx="877101" cy="544590"/>
      </dsp:txXfrm>
    </dsp:sp>
    <dsp:sp modelId="{CF62AFA4-B7AA-44B5-9169-C1733233CE3F}">
      <dsp:nvSpPr>
        <dsp:cNvPr id="0" name=""/>
        <dsp:cNvSpPr/>
      </dsp:nvSpPr>
      <dsp:spPr>
        <a:xfrm>
          <a:off x="140378" y="84581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F7C-0B13-4C86-97DE-D9D744473DCA}">
      <dsp:nvSpPr>
        <dsp:cNvPr id="0" name=""/>
        <dsp:cNvSpPr/>
      </dsp:nvSpPr>
      <dsp:spPr>
        <a:xfrm>
          <a:off x="241599" y="94197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head</a:t>
          </a:r>
          <a:endParaRPr lang="zh-CN" altLang="en-US" sz="2500" b="1" kern="1200"/>
        </a:p>
      </dsp:txBody>
      <dsp:txXfrm>
        <a:off x="258542" y="958922"/>
        <a:ext cx="877101" cy="544590"/>
      </dsp:txXfrm>
    </dsp:sp>
    <dsp:sp modelId="{73060944-39A1-459D-85AE-4F6CD7E40FC9}">
      <dsp:nvSpPr>
        <dsp:cNvPr id="0" name=""/>
        <dsp:cNvSpPr/>
      </dsp:nvSpPr>
      <dsp:spPr>
        <a:xfrm>
          <a:off x="140378" y="1689242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2F698-AF2B-4C44-8A61-5EFBE488B701}">
      <dsp:nvSpPr>
        <dsp:cNvPr id="0" name=""/>
        <dsp:cNvSpPr/>
      </dsp:nvSpPr>
      <dsp:spPr>
        <a:xfrm>
          <a:off x="241599" y="1785402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……</a:t>
          </a:r>
          <a:endParaRPr lang="zh-CN" altLang="en-US" sz="2500" b="1" kern="1200"/>
        </a:p>
      </dsp:txBody>
      <dsp:txXfrm>
        <a:off x="258542" y="1802345"/>
        <a:ext cx="877101" cy="544590"/>
      </dsp:txXfrm>
    </dsp:sp>
    <dsp:sp modelId="{FACF693D-5FAD-4614-A3F5-30698EEFC4DD}">
      <dsp:nvSpPr>
        <dsp:cNvPr id="0" name=""/>
        <dsp:cNvSpPr/>
      </dsp:nvSpPr>
      <dsp:spPr>
        <a:xfrm>
          <a:off x="2784772" y="84581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B48D-15A4-4B54-BBD0-1AD927D584AF}">
      <dsp:nvSpPr>
        <dsp:cNvPr id="0" name=""/>
        <dsp:cNvSpPr/>
      </dsp:nvSpPr>
      <dsp:spPr>
        <a:xfrm>
          <a:off x="2885992" y="94197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body</a:t>
          </a:r>
          <a:endParaRPr lang="zh-CN" altLang="en-US" sz="2500" b="1" kern="1200"/>
        </a:p>
      </dsp:txBody>
      <dsp:txXfrm>
        <a:off x="2902935" y="958922"/>
        <a:ext cx="877101" cy="544590"/>
      </dsp:txXfrm>
    </dsp:sp>
    <dsp:sp modelId="{45F0FD56-3966-42B0-8F3B-CFD7F00D765D}">
      <dsp:nvSpPr>
        <dsp:cNvPr id="0" name=""/>
        <dsp:cNvSpPr/>
      </dsp:nvSpPr>
      <dsp:spPr>
        <a:xfrm>
          <a:off x="1253807" y="1689242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3C9B1-49CB-469E-AB0E-1A865E4FCB29}">
      <dsp:nvSpPr>
        <dsp:cNvPr id="0" name=""/>
        <dsp:cNvSpPr/>
      </dsp:nvSpPr>
      <dsp:spPr>
        <a:xfrm>
          <a:off x="1355028" y="1785402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h1</a:t>
          </a:r>
          <a:endParaRPr lang="zh-CN" altLang="en-US" sz="2500" kern="1200"/>
        </a:p>
      </dsp:txBody>
      <dsp:txXfrm>
        <a:off x="1371971" y="1802345"/>
        <a:ext cx="877101" cy="544590"/>
      </dsp:txXfrm>
    </dsp:sp>
    <dsp:sp modelId="{80CB65C3-4435-4030-8DE8-9C00033A18FE}">
      <dsp:nvSpPr>
        <dsp:cNvPr id="0" name=""/>
        <dsp:cNvSpPr/>
      </dsp:nvSpPr>
      <dsp:spPr>
        <a:xfrm>
          <a:off x="1253807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3849-768D-4426-9CC5-8FA781A1A90E}">
      <dsp:nvSpPr>
        <dsp:cNvPr id="0" name=""/>
        <dsp:cNvSpPr/>
      </dsp:nvSpPr>
      <dsp:spPr>
        <a:xfrm>
          <a:off x="1355028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1371971" y="2645767"/>
        <a:ext cx="877101" cy="544590"/>
      </dsp:txXfrm>
    </dsp:sp>
    <dsp:sp modelId="{C38D25AF-DFFC-4251-B7C9-93CF29D0F873}">
      <dsp:nvSpPr>
        <dsp:cNvPr id="0" name=""/>
        <dsp:cNvSpPr/>
      </dsp:nvSpPr>
      <dsp:spPr>
        <a:xfrm>
          <a:off x="4315736" y="1689242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4348-2423-4F5B-BD4A-98890B46F4F9}">
      <dsp:nvSpPr>
        <dsp:cNvPr id="0" name=""/>
        <dsp:cNvSpPr/>
      </dsp:nvSpPr>
      <dsp:spPr>
        <a:xfrm>
          <a:off x="4416957" y="1785402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/>
            <a:t>table</a:t>
          </a:r>
        </a:p>
      </dsp:txBody>
      <dsp:txXfrm>
        <a:off x="4433900" y="1802345"/>
        <a:ext cx="877101" cy="544590"/>
      </dsp:txXfrm>
    </dsp:sp>
    <dsp:sp modelId="{B3AD0819-B207-46FA-82AF-7B85009026A2}">
      <dsp:nvSpPr>
        <dsp:cNvPr id="0" name=""/>
        <dsp:cNvSpPr/>
      </dsp:nvSpPr>
      <dsp:spPr>
        <a:xfrm>
          <a:off x="2367236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B6F6-3590-43ED-A2D7-D0E0395E7882}">
      <dsp:nvSpPr>
        <dsp:cNvPr id="0" name=""/>
        <dsp:cNvSpPr/>
      </dsp:nvSpPr>
      <dsp:spPr>
        <a:xfrm>
          <a:off x="2468457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2485400" y="2645767"/>
        <a:ext cx="877101" cy="544590"/>
      </dsp:txXfrm>
    </dsp:sp>
    <dsp:sp modelId="{EF9C5F50-AC9C-4E36-9AB9-2323474A9887}">
      <dsp:nvSpPr>
        <dsp:cNvPr id="0" name=""/>
        <dsp:cNvSpPr/>
      </dsp:nvSpPr>
      <dsp:spPr>
        <a:xfrm>
          <a:off x="1810521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A26A7-FDA7-4746-8348-3BC815F01A60}">
      <dsp:nvSpPr>
        <dsp:cNvPr id="0" name=""/>
        <dsp:cNvSpPr/>
      </dsp:nvSpPr>
      <dsp:spPr>
        <a:xfrm>
          <a:off x="1911742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td</a:t>
          </a:r>
          <a:endParaRPr lang="zh-CN" altLang="en-US" sz="2500" kern="1200"/>
        </a:p>
      </dsp:txBody>
      <dsp:txXfrm>
        <a:off x="1928685" y="3489190"/>
        <a:ext cx="877101" cy="544590"/>
      </dsp:txXfrm>
    </dsp:sp>
    <dsp:sp modelId="{724E2CED-5A11-4C66-AC53-D4FD215F249D}">
      <dsp:nvSpPr>
        <dsp:cNvPr id="0" name=""/>
        <dsp:cNvSpPr/>
      </dsp:nvSpPr>
      <dsp:spPr>
        <a:xfrm>
          <a:off x="1810521" y="421950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A7561-4FC5-4DBE-86DE-F6BF359C6F74}">
      <dsp:nvSpPr>
        <dsp:cNvPr id="0" name=""/>
        <dsp:cNvSpPr/>
      </dsp:nvSpPr>
      <dsp:spPr>
        <a:xfrm>
          <a:off x="1911742" y="431566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text</a:t>
          </a:r>
          <a:endParaRPr lang="zh-CN" altLang="en-US" sz="2500" kern="1200"/>
        </a:p>
      </dsp:txBody>
      <dsp:txXfrm>
        <a:off x="1928685" y="4332612"/>
        <a:ext cx="877101" cy="544590"/>
      </dsp:txXfrm>
    </dsp:sp>
    <dsp:sp modelId="{14CBF07F-A1B7-4030-A040-97BED9597517}">
      <dsp:nvSpPr>
        <dsp:cNvPr id="0" name=""/>
        <dsp:cNvSpPr/>
      </dsp:nvSpPr>
      <dsp:spPr>
        <a:xfrm>
          <a:off x="2923950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E0DB5-739F-48C2-8F93-CF1610C6431F}">
      <dsp:nvSpPr>
        <dsp:cNvPr id="0" name=""/>
        <dsp:cNvSpPr/>
      </dsp:nvSpPr>
      <dsp:spPr>
        <a:xfrm>
          <a:off x="3025171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td</a:t>
          </a:r>
          <a:endParaRPr lang="zh-CN" altLang="en-US" sz="2500" kern="1200"/>
        </a:p>
      </dsp:txBody>
      <dsp:txXfrm>
        <a:off x="3042114" y="3489190"/>
        <a:ext cx="877101" cy="544590"/>
      </dsp:txXfrm>
    </dsp:sp>
    <dsp:sp modelId="{10B3D6A7-203A-495E-B096-4473F9CC65A8}">
      <dsp:nvSpPr>
        <dsp:cNvPr id="0" name=""/>
        <dsp:cNvSpPr/>
      </dsp:nvSpPr>
      <dsp:spPr>
        <a:xfrm>
          <a:off x="2923950" y="4219509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CF7DF-1820-4608-B94D-1A0C9EBA6FFC}">
      <dsp:nvSpPr>
        <dsp:cNvPr id="0" name=""/>
        <dsp:cNvSpPr/>
      </dsp:nvSpPr>
      <dsp:spPr>
        <a:xfrm>
          <a:off x="3025171" y="4315669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input</a:t>
          </a:r>
          <a:endParaRPr lang="zh-CN" altLang="en-US" sz="2500" kern="1200"/>
        </a:p>
      </dsp:txBody>
      <dsp:txXfrm>
        <a:off x="3042114" y="4332612"/>
        <a:ext cx="877101" cy="544590"/>
      </dsp:txXfrm>
    </dsp:sp>
    <dsp:sp modelId="{2156055F-C1EA-4C99-B08C-BEDCE12E7635}">
      <dsp:nvSpPr>
        <dsp:cNvPr id="0" name=""/>
        <dsp:cNvSpPr/>
      </dsp:nvSpPr>
      <dsp:spPr>
        <a:xfrm>
          <a:off x="4037379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274FA-A712-41B4-BE15-2179A6067CCC}">
      <dsp:nvSpPr>
        <dsp:cNvPr id="0" name=""/>
        <dsp:cNvSpPr/>
      </dsp:nvSpPr>
      <dsp:spPr>
        <a:xfrm>
          <a:off x="4138600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4155543" y="2645767"/>
        <a:ext cx="877101" cy="544590"/>
      </dsp:txXfrm>
    </dsp:sp>
    <dsp:sp modelId="{0464E3B1-BECA-4196-869D-1B6D2B89923B}">
      <dsp:nvSpPr>
        <dsp:cNvPr id="0" name=""/>
        <dsp:cNvSpPr/>
      </dsp:nvSpPr>
      <dsp:spPr>
        <a:xfrm>
          <a:off x="4037379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D9357-CCA1-492D-AAFE-B0C284D0F290}">
      <dsp:nvSpPr>
        <dsp:cNvPr id="0" name=""/>
        <dsp:cNvSpPr/>
      </dsp:nvSpPr>
      <dsp:spPr>
        <a:xfrm>
          <a:off x="4138600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4155543" y="3489190"/>
        <a:ext cx="877101" cy="544590"/>
      </dsp:txXfrm>
    </dsp:sp>
    <dsp:sp modelId="{41761577-CA2F-4F76-8219-F3CFE4E1A7F0}">
      <dsp:nvSpPr>
        <dsp:cNvPr id="0" name=""/>
        <dsp:cNvSpPr/>
      </dsp:nvSpPr>
      <dsp:spPr>
        <a:xfrm>
          <a:off x="5150808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1A792-47AF-4C39-BEFF-93E2780EC998}">
      <dsp:nvSpPr>
        <dsp:cNvPr id="0" name=""/>
        <dsp:cNvSpPr/>
      </dsp:nvSpPr>
      <dsp:spPr>
        <a:xfrm>
          <a:off x="5252029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5268972" y="2645767"/>
        <a:ext cx="877101" cy="544590"/>
      </dsp:txXfrm>
    </dsp:sp>
    <dsp:sp modelId="{9EB9F988-94FC-4ECA-BA89-3A2846EBC0AD}">
      <dsp:nvSpPr>
        <dsp:cNvPr id="0" name=""/>
        <dsp:cNvSpPr/>
      </dsp:nvSpPr>
      <dsp:spPr>
        <a:xfrm>
          <a:off x="5150808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C4397-A845-47DC-A1A6-F29030EE293A}">
      <dsp:nvSpPr>
        <dsp:cNvPr id="0" name=""/>
        <dsp:cNvSpPr/>
      </dsp:nvSpPr>
      <dsp:spPr>
        <a:xfrm>
          <a:off x="5252029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5268972" y="3489190"/>
        <a:ext cx="877101" cy="544590"/>
      </dsp:txXfrm>
    </dsp:sp>
    <dsp:sp modelId="{C0EA27FC-7923-4403-8456-F1AC2A7EED5B}">
      <dsp:nvSpPr>
        <dsp:cNvPr id="0" name=""/>
        <dsp:cNvSpPr/>
      </dsp:nvSpPr>
      <dsp:spPr>
        <a:xfrm>
          <a:off x="6264237" y="2532664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00D6F-4C64-4F2D-988A-1528D3D2C7C9}">
      <dsp:nvSpPr>
        <dsp:cNvPr id="0" name=""/>
        <dsp:cNvSpPr/>
      </dsp:nvSpPr>
      <dsp:spPr>
        <a:xfrm>
          <a:off x="6365458" y="2628824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err="1"/>
            <a:t>tr</a:t>
          </a:r>
          <a:endParaRPr lang="zh-CN" altLang="en-US" sz="2500" kern="1200"/>
        </a:p>
      </dsp:txBody>
      <dsp:txXfrm>
        <a:off x="6382401" y="2645767"/>
        <a:ext cx="877101" cy="544590"/>
      </dsp:txXfrm>
    </dsp:sp>
    <dsp:sp modelId="{1A7D1072-9B42-443C-8F8A-2D0AA58DDA6C}">
      <dsp:nvSpPr>
        <dsp:cNvPr id="0" name=""/>
        <dsp:cNvSpPr/>
      </dsp:nvSpPr>
      <dsp:spPr>
        <a:xfrm>
          <a:off x="6264237" y="3376087"/>
          <a:ext cx="910987" cy="578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DB02C-93C1-44F8-A825-25BE330476FF}">
      <dsp:nvSpPr>
        <dsp:cNvPr id="0" name=""/>
        <dsp:cNvSpPr/>
      </dsp:nvSpPr>
      <dsp:spPr>
        <a:xfrm>
          <a:off x="6365458" y="3472247"/>
          <a:ext cx="910987" cy="578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……</a:t>
          </a:r>
          <a:endParaRPr lang="zh-CN" altLang="en-US" sz="2500" kern="1200"/>
        </a:p>
      </dsp:txBody>
      <dsp:txXfrm>
        <a:off x="6382401" y="3489190"/>
        <a:ext cx="877101" cy="544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C0457-084D-49CF-B6EF-38C5FB29B191}">
      <dsp:nvSpPr>
        <dsp:cNvPr id="0" name=""/>
        <dsp:cNvSpPr/>
      </dsp:nvSpPr>
      <dsp:spPr>
        <a:xfrm>
          <a:off x="3608320" y="2366286"/>
          <a:ext cx="91440" cy="44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CCD7-B4EA-441B-9132-1886F365D371}">
      <dsp:nvSpPr>
        <dsp:cNvPr id="0" name=""/>
        <dsp:cNvSpPr/>
      </dsp:nvSpPr>
      <dsp:spPr>
        <a:xfrm>
          <a:off x="2728102" y="963491"/>
          <a:ext cx="925937" cy="44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98"/>
              </a:lnTo>
              <a:lnTo>
                <a:pt x="925937" y="300298"/>
              </a:lnTo>
              <a:lnTo>
                <a:pt x="925937" y="44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8B6C-229F-4972-A17B-C4F14F491FA3}">
      <dsp:nvSpPr>
        <dsp:cNvPr id="0" name=""/>
        <dsp:cNvSpPr/>
      </dsp:nvSpPr>
      <dsp:spPr>
        <a:xfrm>
          <a:off x="1756445" y="2366286"/>
          <a:ext cx="91440" cy="44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84E-0CA0-4F8C-A98F-7DAE1BA8C262}">
      <dsp:nvSpPr>
        <dsp:cNvPr id="0" name=""/>
        <dsp:cNvSpPr/>
      </dsp:nvSpPr>
      <dsp:spPr>
        <a:xfrm>
          <a:off x="1802165" y="963491"/>
          <a:ext cx="925937" cy="440662"/>
        </a:xfrm>
        <a:custGeom>
          <a:avLst/>
          <a:gdLst/>
          <a:ahLst/>
          <a:cxnLst/>
          <a:rect l="0" t="0" r="0" b="0"/>
          <a:pathLst>
            <a:path>
              <a:moveTo>
                <a:pt x="925937" y="0"/>
              </a:moveTo>
              <a:lnTo>
                <a:pt x="925937" y="300298"/>
              </a:lnTo>
              <a:lnTo>
                <a:pt x="0" y="300298"/>
              </a:lnTo>
              <a:lnTo>
                <a:pt x="0" y="44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5213A-E108-4C6C-939F-A9F45ACC74A8}">
      <dsp:nvSpPr>
        <dsp:cNvPr id="0" name=""/>
        <dsp:cNvSpPr/>
      </dsp:nvSpPr>
      <dsp:spPr>
        <a:xfrm>
          <a:off x="1970517" y="135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387-F717-4187-947F-423CE548F61A}">
      <dsp:nvSpPr>
        <dsp:cNvPr id="0" name=""/>
        <dsp:cNvSpPr/>
      </dsp:nvSpPr>
      <dsp:spPr>
        <a:xfrm>
          <a:off x="2138870" y="16129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tr</a:t>
          </a:r>
          <a:endParaRPr lang="zh-CN" altLang="en-US" sz="4100" b="1" kern="1200"/>
        </a:p>
      </dsp:txBody>
      <dsp:txXfrm>
        <a:off x="2167050" y="189472"/>
        <a:ext cx="1458810" cy="905773"/>
      </dsp:txXfrm>
    </dsp:sp>
    <dsp:sp modelId="{CF62AFA4-B7AA-44B5-9169-C1733233CE3F}">
      <dsp:nvSpPr>
        <dsp:cNvPr id="0" name=""/>
        <dsp:cNvSpPr/>
      </dsp:nvSpPr>
      <dsp:spPr>
        <a:xfrm>
          <a:off x="1044580" y="1404153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F7C-0B13-4C86-97DE-D9D744473DCA}">
      <dsp:nvSpPr>
        <dsp:cNvPr id="0" name=""/>
        <dsp:cNvSpPr/>
      </dsp:nvSpPr>
      <dsp:spPr>
        <a:xfrm>
          <a:off x="1212932" y="1564087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td</a:t>
          </a:r>
          <a:endParaRPr lang="zh-CN" altLang="en-US" sz="4100" b="1" kern="1200"/>
        </a:p>
      </dsp:txBody>
      <dsp:txXfrm>
        <a:off x="1241112" y="1592267"/>
        <a:ext cx="1458810" cy="905773"/>
      </dsp:txXfrm>
    </dsp:sp>
    <dsp:sp modelId="{73060944-39A1-459D-85AE-4F6CD7E40FC9}">
      <dsp:nvSpPr>
        <dsp:cNvPr id="0" name=""/>
        <dsp:cNvSpPr/>
      </dsp:nvSpPr>
      <dsp:spPr>
        <a:xfrm>
          <a:off x="1044580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2F698-AF2B-4C44-8A61-5EFBE488B701}">
      <dsp:nvSpPr>
        <dsp:cNvPr id="0" name=""/>
        <dsp:cNvSpPr/>
      </dsp:nvSpPr>
      <dsp:spPr>
        <a:xfrm>
          <a:off x="1212932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……</a:t>
          </a:r>
          <a:endParaRPr lang="zh-CN" altLang="en-US" sz="4100" b="1" kern="1200"/>
        </a:p>
      </dsp:txBody>
      <dsp:txXfrm>
        <a:off x="1241112" y="2995062"/>
        <a:ext cx="1458810" cy="905773"/>
      </dsp:txXfrm>
    </dsp:sp>
    <dsp:sp modelId="{FACF693D-5FAD-4614-A3F5-30698EEFC4DD}">
      <dsp:nvSpPr>
        <dsp:cNvPr id="0" name=""/>
        <dsp:cNvSpPr/>
      </dsp:nvSpPr>
      <dsp:spPr>
        <a:xfrm>
          <a:off x="2896455" y="1404153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B48D-15A4-4B54-BBD0-1AD927D584AF}">
      <dsp:nvSpPr>
        <dsp:cNvPr id="0" name=""/>
        <dsp:cNvSpPr/>
      </dsp:nvSpPr>
      <dsp:spPr>
        <a:xfrm>
          <a:off x="3064807" y="1564087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td</a:t>
          </a:r>
          <a:endParaRPr lang="zh-CN" altLang="en-US" sz="4100" b="1" kern="1200"/>
        </a:p>
      </dsp:txBody>
      <dsp:txXfrm>
        <a:off x="3092987" y="1592267"/>
        <a:ext cx="1458810" cy="905773"/>
      </dsp:txXfrm>
    </dsp:sp>
    <dsp:sp modelId="{45F0FD56-3966-42B0-8F3B-CFD7F00D765D}">
      <dsp:nvSpPr>
        <dsp:cNvPr id="0" name=""/>
        <dsp:cNvSpPr/>
      </dsp:nvSpPr>
      <dsp:spPr>
        <a:xfrm>
          <a:off x="2896455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3C9B1-49CB-469E-AB0E-1A865E4FCB29}">
      <dsp:nvSpPr>
        <dsp:cNvPr id="0" name=""/>
        <dsp:cNvSpPr/>
      </dsp:nvSpPr>
      <dsp:spPr>
        <a:xfrm>
          <a:off x="3064807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/>
            <a:t>input</a:t>
          </a:r>
          <a:endParaRPr lang="zh-CN" altLang="en-US" sz="4100" kern="1200"/>
        </a:p>
      </dsp:txBody>
      <dsp:txXfrm>
        <a:off x="3092987" y="2995062"/>
        <a:ext cx="1458810" cy="905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C0457-084D-49CF-B6EF-38C5FB29B191}">
      <dsp:nvSpPr>
        <dsp:cNvPr id="0" name=""/>
        <dsp:cNvSpPr/>
      </dsp:nvSpPr>
      <dsp:spPr>
        <a:xfrm>
          <a:off x="3608320" y="2366286"/>
          <a:ext cx="91440" cy="44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CCD7-B4EA-441B-9132-1886F365D371}">
      <dsp:nvSpPr>
        <dsp:cNvPr id="0" name=""/>
        <dsp:cNvSpPr/>
      </dsp:nvSpPr>
      <dsp:spPr>
        <a:xfrm>
          <a:off x="2728102" y="963491"/>
          <a:ext cx="925937" cy="44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98"/>
              </a:lnTo>
              <a:lnTo>
                <a:pt x="925937" y="300298"/>
              </a:lnTo>
              <a:lnTo>
                <a:pt x="925937" y="44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8B6C-229F-4972-A17B-C4F14F491FA3}">
      <dsp:nvSpPr>
        <dsp:cNvPr id="0" name=""/>
        <dsp:cNvSpPr/>
      </dsp:nvSpPr>
      <dsp:spPr>
        <a:xfrm>
          <a:off x="1756445" y="2366286"/>
          <a:ext cx="91440" cy="44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84E-0CA0-4F8C-A98F-7DAE1BA8C262}">
      <dsp:nvSpPr>
        <dsp:cNvPr id="0" name=""/>
        <dsp:cNvSpPr/>
      </dsp:nvSpPr>
      <dsp:spPr>
        <a:xfrm>
          <a:off x="1802165" y="963491"/>
          <a:ext cx="925937" cy="440662"/>
        </a:xfrm>
        <a:custGeom>
          <a:avLst/>
          <a:gdLst/>
          <a:ahLst/>
          <a:cxnLst/>
          <a:rect l="0" t="0" r="0" b="0"/>
          <a:pathLst>
            <a:path>
              <a:moveTo>
                <a:pt x="925937" y="0"/>
              </a:moveTo>
              <a:lnTo>
                <a:pt x="925937" y="300298"/>
              </a:lnTo>
              <a:lnTo>
                <a:pt x="0" y="300298"/>
              </a:lnTo>
              <a:lnTo>
                <a:pt x="0" y="44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5213A-E108-4C6C-939F-A9F45ACC74A8}">
      <dsp:nvSpPr>
        <dsp:cNvPr id="0" name=""/>
        <dsp:cNvSpPr/>
      </dsp:nvSpPr>
      <dsp:spPr>
        <a:xfrm>
          <a:off x="1970517" y="135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387-F717-4187-947F-423CE548F61A}">
      <dsp:nvSpPr>
        <dsp:cNvPr id="0" name=""/>
        <dsp:cNvSpPr/>
      </dsp:nvSpPr>
      <dsp:spPr>
        <a:xfrm>
          <a:off x="2138870" y="16129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tr</a:t>
          </a:r>
          <a:endParaRPr lang="zh-CN" altLang="en-US" sz="4100" b="1" kern="1200"/>
        </a:p>
      </dsp:txBody>
      <dsp:txXfrm>
        <a:off x="2167050" y="189472"/>
        <a:ext cx="1458810" cy="905773"/>
      </dsp:txXfrm>
    </dsp:sp>
    <dsp:sp modelId="{CF62AFA4-B7AA-44B5-9169-C1733233CE3F}">
      <dsp:nvSpPr>
        <dsp:cNvPr id="0" name=""/>
        <dsp:cNvSpPr/>
      </dsp:nvSpPr>
      <dsp:spPr>
        <a:xfrm>
          <a:off x="1044580" y="1404153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F7C-0B13-4C86-97DE-D9D744473DCA}">
      <dsp:nvSpPr>
        <dsp:cNvPr id="0" name=""/>
        <dsp:cNvSpPr/>
      </dsp:nvSpPr>
      <dsp:spPr>
        <a:xfrm>
          <a:off x="1212932" y="1564087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td</a:t>
          </a:r>
          <a:endParaRPr lang="zh-CN" altLang="en-US" sz="4100" b="1" kern="1200"/>
        </a:p>
      </dsp:txBody>
      <dsp:txXfrm>
        <a:off x="1241112" y="1592267"/>
        <a:ext cx="1458810" cy="905773"/>
      </dsp:txXfrm>
    </dsp:sp>
    <dsp:sp modelId="{73060944-39A1-459D-85AE-4F6CD7E40FC9}">
      <dsp:nvSpPr>
        <dsp:cNvPr id="0" name=""/>
        <dsp:cNvSpPr/>
      </dsp:nvSpPr>
      <dsp:spPr>
        <a:xfrm>
          <a:off x="1044580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2F698-AF2B-4C44-8A61-5EFBE488B701}">
      <dsp:nvSpPr>
        <dsp:cNvPr id="0" name=""/>
        <dsp:cNvSpPr/>
      </dsp:nvSpPr>
      <dsp:spPr>
        <a:xfrm>
          <a:off x="1212932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……</a:t>
          </a:r>
          <a:endParaRPr lang="zh-CN" altLang="en-US" sz="4100" b="1" kern="1200"/>
        </a:p>
      </dsp:txBody>
      <dsp:txXfrm>
        <a:off x="1241112" y="2995062"/>
        <a:ext cx="1458810" cy="905773"/>
      </dsp:txXfrm>
    </dsp:sp>
    <dsp:sp modelId="{FACF693D-5FAD-4614-A3F5-30698EEFC4DD}">
      <dsp:nvSpPr>
        <dsp:cNvPr id="0" name=""/>
        <dsp:cNvSpPr/>
      </dsp:nvSpPr>
      <dsp:spPr>
        <a:xfrm>
          <a:off x="2896455" y="1404153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B48D-15A4-4B54-BBD0-1AD927D584AF}">
      <dsp:nvSpPr>
        <dsp:cNvPr id="0" name=""/>
        <dsp:cNvSpPr/>
      </dsp:nvSpPr>
      <dsp:spPr>
        <a:xfrm>
          <a:off x="3064807" y="1564087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td</a:t>
          </a:r>
          <a:endParaRPr lang="zh-CN" altLang="en-US" sz="4100" b="1" kern="1200"/>
        </a:p>
      </dsp:txBody>
      <dsp:txXfrm>
        <a:off x="3092987" y="1592267"/>
        <a:ext cx="1458810" cy="905773"/>
      </dsp:txXfrm>
    </dsp:sp>
    <dsp:sp modelId="{45F0FD56-3966-42B0-8F3B-CFD7F00D765D}">
      <dsp:nvSpPr>
        <dsp:cNvPr id="0" name=""/>
        <dsp:cNvSpPr/>
      </dsp:nvSpPr>
      <dsp:spPr>
        <a:xfrm>
          <a:off x="2896455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3C9B1-49CB-469E-AB0E-1A865E4FCB29}">
      <dsp:nvSpPr>
        <dsp:cNvPr id="0" name=""/>
        <dsp:cNvSpPr/>
      </dsp:nvSpPr>
      <dsp:spPr>
        <a:xfrm>
          <a:off x="3064807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/>
            <a:t>input</a:t>
          </a:r>
          <a:endParaRPr lang="zh-CN" altLang="en-US" sz="4100" kern="1200"/>
        </a:p>
      </dsp:txBody>
      <dsp:txXfrm>
        <a:off x="3092987" y="2995062"/>
        <a:ext cx="1458810" cy="905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16D8-00D7-468D-A829-3EFB1B4F58C9}">
      <dsp:nvSpPr>
        <dsp:cNvPr id="0" name=""/>
        <dsp:cNvSpPr/>
      </dsp:nvSpPr>
      <dsp:spPr>
        <a:xfrm>
          <a:off x="3654040" y="2366286"/>
          <a:ext cx="925937" cy="44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98"/>
              </a:lnTo>
              <a:lnTo>
                <a:pt x="925937" y="300298"/>
              </a:lnTo>
              <a:lnTo>
                <a:pt x="925937" y="440662"/>
              </a:lnTo>
            </a:path>
          </a:pathLst>
        </a:custGeom>
        <a:noFill/>
        <a:ln w="5715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0457-084D-49CF-B6EF-38C5FB29B191}">
      <dsp:nvSpPr>
        <dsp:cNvPr id="0" name=""/>
        <dsp:cNvSpPr/>
      </dsp:nvSpPr>
      <dsp:spPr>
        <a:xfrm>
          <a:off x="2728102" y="2366286"/>
          <a:ext cx="925937" cy="440662"/>
        </a:xfrm>
        <a:custGeom>
          <a:avLst/>
          <a:gdLst/>
          <a:ahLst/>
          <a:cxnLst/>
          <a:rect l="0" t="0" r="0" b="0"/>
          <a:pathLst>
            <a:path>
              <a:moveTo>
                <a:pt x="925937" y="0"/>
              </a:moveTo>
              <a:lnTo>
                <a:pt x="925937" y="300298"/>
              </a:lnTo>
              <a:lnTo>
                <a:pt x="0" y="300298"/>
              </a:lnTo>
              <a:lnTo>
                <a:pt x="0" y="440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CCD7-B4EA-441B-9132-1886F365D371}">
      <dsp:nvSpPr>
        <dsp:cNvPr id="0" name=""/>
        <dsp:cNvSpPr/>
      </dsp:nvSpPr>
      <dsp:spPr>
        <a:xfrm>
          <a:off x="2265134" y="963491"/>
          <a:ext cx="1388906" cy="440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298"/>
              </a:lnTo>
              <a:lnTo>
                <a:pt x="1388906" y="300298"/>
              </a:lnTo>
              <a:lnTo>
                <a:pt x="1388906" y="44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8B6C-229F-4972-A17B-C4F14F491FA3}">
      <dsp:nvSpPr>
        <dsp:cNvPr id="0" name=""/>
        <dsp:cNvSpPr/>
      </dsp:nvSpPr>
      <dsp:spPr>
        <a:xfrm>
          <a:off x="830508" y="2366286"/>
          <a:ext cx="91440" cy="440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6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84E-0CA0-4F8C-A98F-7DAE1BA8C262}">
      <dsp:nvSpPr>
        <dsp:cNvPr id="0" name=""/>
        <dsp:cNvSpPr/>
      </dsp:nvSpPr>
      <dsp:spPr>
        <a:xfrm>
          <a:off x="876228" y="963491"/>
          <a:ext cx="1388906" cy="440662"/>
        </a:xfrm>
        <a:custGeom>
          <a:avLst/>
          <a:gdLst/>
          <a:ahLst/>
          <a:cxnLst/>
          <a:rect l="0" t="0" r="0" b="0"/>
          <a:pathLst>
            <a:path>
              <a:moveTo>
                <a:pt x="1388906" y="0"/>
              </a:moveTo>
              <a:lnTo>
                <a:pt x="1388906" y="300298"/>
              </a:lnTo>
              <a:lnTo>
                <a:pt x="0" y="300298"/>
              </a:lnTo>
              <a:lnTo>
                <a:pt x="0" y="440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5213A-E108-4C6C-939F-A9F45ACC74A8}">
      <dsp:nvSpPr>
        <dsp:cNvPr id="0" name=""/>
        <dsp:cNvSpPr/>
      </dsp:nvSpPr>
      <dsp:spPr>
        <a:xfrm>
          <a:off x="1507549" y="135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387-F717-4187-947F-423CE548F61A}">
      <dsp:nvSpPr>
        <dsp:cNvPr id="0" name=""/>
        <dsp:cNvSpPr/>
      </dsp:nvSpPr>
      <dsp:spPr>
        <a:xfrm>
          <a:off x="1675901" y="16129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tr</a:t>
          </a:r>
          <a:endParaRPr lang="zh-CN" altLang="en-US" sz="4100" b="1" kern="1200"/>
        </a:p>
      </dsp:txBody>
      <dsp:txXfrm>
        <a:off x="1704081" y="189472"/>
        <a:ext cx="1458810" cy="905773"/>
      </dsp:txXfrm>
    </dsp:sp>
    <dsp:sp modelId="{CF62AFA4-B7AA-44B5-9169-C1733233CE3F}">
      <dsp:nvSpPr>
        <dsp:cNvPr id="0" name=""/>
        <dsp:cNvSpPr/>
      </dsp:nvSpPr>
      <dsp:spPr>
        <a:xfrm>
          <a:off x="118643" y="1404153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F7C-0B13-4C86-97DE-D9D744473DCA}">
      <dsp:nvSpPr>
        <dsp:cNvPr id="0" name=""/>
        <dsp:cNvSpPr/>
      </dsp:nvSpPr>
      <dsp:spPr>
        <a:xfrm>
          <a:off x="286995" y="1564087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td</a:t>
          </a:r>
          <a:endParaRPr lang="zh-CN" altLang="en-US" sz="4100" b="1" kern="1200"/>
        </a:p>
      </dsp:txBody>
      <dsp:txXfrm>
        <a:off x="315175" y="1592267"/>
        <a:ext cx="1458810" cy="905773"/>
      </dsp:txXfrm>
    </dsp:sp>
    <dsp:sp modelId="{73060944-39A1-459D-85AE-4F6CD7E40FC9}">
      <dsp:nvSpPr>
        <dsp:cNvPr id="0" name=""/>
        <dsp:cNvSpPr/>
      </dsp:nvSpPr>
      <dsp:spPr>
        <a:xfrm>
          <a:off x="118643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2F698-AF2B-4C44-8A61-5EFBE488B701}">
      <dsp:nvSpPr>
        <dsp:cNvPr id="0" name=""/>
        <dsp:cNvSpPr/>
      </dsp:nvSpPr>
      <dsp:spPr>
        <a:xfrm>
          <a:off x="286995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……</a:t>
          </a:r>
          <a:endParaRPr lang="zh-CN" altLang="en-US" sz="4100" b="1" kern="1200"/>
        </a:p>
      </dsp:txBody>
      <dsp:txXfrm>
        <a:off x="315175" y="2995062"/>
        <a:ext cx="1458810" cy="905773"/>
      </dsp:txXfrm>
    </dsp:sp>
    <dsp:sp modelId="{FACF693D-5FAD-4614-A3F5-30698EEFC4DD}">
      <dsp:nvSpPr>
        <dsp:cNvPr id="0" name=""/>
        <dsp:cNvSpPr/>
      </dsp:nvSpPr>
      <dsp:spPr>
        <a:xfrm>
          <a:off x="2896455" y="1404153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B48D-15A4-4B54-BBD0-1AD927D584AF}">
      <dsp:nvSpPr>
        <dsp:cNvPr id="0" name=""/>
        <dsp:cNvSpPr/>
      </dsp:nvSpPr>
      <dsp:spPr>
        <a:xfrm>
          <a:off x="3064807" y="1564087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b="1" kern="1200"/>
            <a:t>td</a:t>
          </a:r>
          <a:endParaRPr lang="zh-CN" altLang="en-US" sz="4100" b="1" kern="1200"/>
        </a:p>
      </dsp:txBody>
      <dsp:txXfrm>
        <a:off x="3092987" y="1592267"/>
        <a:ext cx="1458810" cy="905773"/>
      </dsp:txXfrm>
    </dsp:sp>
    <dsp:sp modelId="{45F0FD56-3966-42B0-8F3B-CFD7F00D765D}">
      <dsp:nvSpPr>
        <dsp:cNvPr id="0" name=""/>
        <dsp:cNvSpPr/>
      </dsp:nvSpPr>
      <dsp:spPr>
        <a:xfrm>
          <a:off x="1970517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3C9B1-49CB-469E-AB0E-1A865E4FCB29}">
      <dsp:nvSpPr>
        <dsp:cNvPr id="0" name=""/>
        <dsp:cNvSpPr/>
      </dsp:nvSpPr>
      <dsp:spPr>
        <a:xfrm>
          <a:off x="2138870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/>
            <a:t>input</a:t>
          </a:r>
          <a:endParaRPr lang="zh-CN" altLang="en-US" sz="4100" kern="1200"/>
        </a:p>
      </dsp:txBody>
      <dsp:txXfrm>
        <a:off x="2167050" y="2995062"/>
        <a:ext cx="1458810" cy="905773"/>
      </dsp:txXfrm>
    </dsp:sp>
    <dsp:sp modelId="{B2A5665E-30A6-4761-9EDB-27217736192A}">
      <dsp:nvSpPr>
        <dsp:cNvPr id="0" name=""/>
        <dsp:cNvSpPr/>
      </dsp:nvSpPr>
      <dsp:spPr>
        <a:xfrm>
          <a:off x="3822392" y="2806948"/>
          <a:ext cx="1515170" cy="96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50E4B-FE1C-4CB9-A396-AD662F003BE3}">
      <dsp:nvSpPr>
        <dsp:cNvPr id="0" name=""/>
        <dsp:cNvSpPr/>
      </dsp:nvSpPr>
      <dsp:spPr>
        <a:xfrm>
          <a:off x="3990744" y="2966882"/>
          <a:ext cx="1515170" cy="962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100" kern="1200"/>
            <a:t>span</a:t>
          </a:r>
          <a:endParaRPr lang="zh-CN" altLang="en-US" sz="4100" kern="1200"/>
        </a:p>
      </dsp:txBody>
      <dsp:txXfrm>
        <a:off x="4018924" y="2995062"/>
        <a:ext cx="1458810" cy="905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016D8-00D7-468D-A829-3EFB1B4F58C9}">
      <dsp:nvSpPr>
        <dsp:cNvPr id="0" name=""/>
        <dsp:cNvSpPr/>
      </dsp:nvSpPr>
      <dsp:spPr>
        <a:xfrm>
          <a:off x="2642356" y="1759482"/>
          <a:ext cx="688745" cy="327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72"/>
              </a:lnTo>
              <a:lnTo>
                <a:pt x="688745" y="223372"/>
              </a:lnTo>
              <a:lnTo>
                <a:pt x="688745" y="327780"/>
              </a:lnTo>
            </a:path>
          </a:pathLst>
        </a:custGeom>
        <a:noFill/>
        <a:ln w="285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C0457-084D-49CF-B6EF-38C5FB29B191}">
      <dsp:nvSpPr>
        <dsp:cNvPr id="0" name=""/>
        <dsp:cNvSpPr/>
      </dsp:nvSpPr>
      <dsp:spPr>
        <a:xfrm>
          <a:off x="1953610" y="1759482"/>
          <a:ext cx="688745" cy="327780"/>
        </a:xfrm>
        <a:custGeom>
          <a:avLst/>
          <a:gdLst/>
          <a:ahLst/>
          <a:cxnLst/>
          <a:rect l="0" t="0" r="0" b="0"/>
          <a:pathLst>
            <a:path>
              <a:moveTo>
                <a:pt x="688745" y="0"/>
              </a:moveTo>
              <a:lnTo>
                <a:pt x="688745" y="223372"/>
              </a:lnTo>
              <a:lnTo>
                <a:pt x="0" y="223372"/>
              </a:lnTo>
              <a:lnTo>
                <a:pt x="0" y="327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6CCD7-B4EA-441B-9132-1886F365D371}">
      <dsp:nvSpPr>
        <dsp:cNvPr id="0" name=""/>
        <dsp:cNvSpPr/>
      </dsp:nvSpPr>
      <dsp:spPr>
        <a:xfrm>
          <a:off x="1609238" y="716033"/>
          <a:ext cx="1033117" cy="327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72"/>
              </a:lnTo>
              <a:lnTo>
                <a:pt x="1033117" y="223372"/>
              </a:lnTo>
              <a:lnTo>
                <a:pt x="1033117" y="3277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38B6C-229F-4972-A17B-C4F14F491FA3}">
      <dsp:nvSpPr>
        <dsp:cNvPr id="0" name=""/>
        <dsp:cNvSpPr/>
      </dsp:nvSpPr>
      <dsp:spPr>
        <a:xfrm>
          <a:off x="530400" y="1759482"/>
          <a:ext cx="91440" cy="327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984E-0CA0-4F8C-A98F-7DAE1BA8C262}">
      <dsp:nvSpPr>
        <dsp:cNvPr id="0" name=""/>
        <dsp:cNvSpPr/>
      </dsp:nvSpPr>
      <dsp:spPr>
        <a:xfrm>
          <a:off x="576120" y="716033"/>
          <a:ext cx="1033117" cy="327780"/>
        </a:xfrm>
        <a:custGeom>
          <a:avLst/>
          <a:gdLst/>
          <a:ahLst/>
          <a:cxnLst/>
          <a:rect l="0" t="0" r="0" b="0"/>
          <a:pathLst>
            <a:path>
              <a:moveTo>
                <a:pt x="1033117" y="0"/>
              </a:moveTo>
              <a:lnTo>
                <a:pt x="1033117" y="223372"/>
              </a:lnTo>
              <a:lnTo>
                <a:pt x="0" y="223372"/>
              </a:lnTo>
              <a:lnTo>
                <a:pt x="0" y="3277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5213A-E108-4C6C-939F-A9F45ACC74A8}">
      <dsp:nvSpPr>
        <dsp:cNvPr id="0" name=""/>
        <dsp:cNvSpPr/>
      </dsp:nvSpPr>
      <dsp:spPr>
        <a:xfrm>
          <a:off x="1045719" y="364"/>
          <a:ext cx="1127037" cy="715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387-F717-4187-947F-423CE548F61A}">
      <dsp:nvSpPr>
        <dsp:cNvPr id="0" name=""/>
        <dsp:cNvSpPr/>
      </dsp:nvSpPr>
      <dsp:spPr>
        <a:xfrm>
          <a:off x="1170945" y="119329"/>
          <a:ext cx="1127037" cy="71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/>
            <a:t>tr</a:t>
          </a:r>
          <a:endParaRPr lang="zh-CN" altLang="en-US" sz="3100" b="1" kern="1200"/>
        </a:p>
      </dsp:txBody>
      <dsp:txXfrm>
        <a:off x="1191906" y="140290"/>
        <a:ext cx="1085115" cy="673746"/>
      </dsp:txXfrm>
    </dsp:sp>
    <dsp:sp modelId="{CF62AFA4-B7AA-44B5-9169-C1733233CE3F}">
      <dsp:nvSpPr>
        <dsp:cNvPr id="0" name=""/>
        <dsp:cNvSpPr/>
      </dsp:nvSpPr>
      <dsp:spPr>
        <a:xfrm>
          <a:off x="12601" y="1043813"/>
          <a:ext cx="1127037" cy="715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F7C-0B13-4C86-97DE-D9D744473DCA}">
      <dsp:nvSpPr>
        <dsp:cNvPr id="0" name=""/>
        <dsp:cNvSpPr/>
      </dsp:nvSpPr>
      <dsp:spPr>
        <a:xfrm>
          <a:off x="137827" y="1162779"/>
          <a:ext cx="1127037" cy="71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/>
            <a:t>td</a:t>
          </a:r>
          <a:endParaRPr lang="zh-CN" altLang="en-US" sz="3100" b="1" kern="1200"/>
        </a:p>
      </dsp:txBody>
      <dsp:txXfrm>
        <a:off x="158788" y="1183740"/>
        <a:ext cx="1085115" cy="673746"/>
      </dsp:txXfrm>
    </dsp:sp>
    <dsp:sp modelId="{73060944-39A1-459D-85AE-4F6CD7E40FC9}">
      <dsp:nvSpPr>
        <dsp:cNvPr id="0" name=""/>
        <dsp:cNvSpPr/>
      </dsp:nvSpPr>
      <dsp:spPr>
        <a:xfrm>
          <a:off x="12601" y="2087263"/>
          <a:ext cx="1127037" cy="715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2F698-AF2B-4C44-8A61-5EFBE488B701}">
      <dsp:nvSpPr>
        <dsp:cNvPr id="0" name=""/>
        <dsp:cNvSpPr/>
      </dsp:nvSpPr>
      <dsp:spPr>
        <a:xfrm>
          <a:off x="137827" y="2206228"/>
          <a:ext cx="1127037" cy="71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/>
            <a:t>……</a:t>
          </a:r>
          <a:endParaRPr lang="zh-CN" altLang="en-US" sz="3100" b="1" kern="1200"/>
        </a:p>
      </dsp:txBody>
      <dsp:txXfrm>
        <a:off x="158788" y="2227189"/>
        <a:ext cx="1085115" cy="673746"/>
      </dsp:txXfrm>
    </dsp:sp>
    <dsp:sp modelId="{FACF693D-5FAD-4614-A3F5-30698EEFC4DD}">
      <dsp:nvSpPr>
        <dsp:cNvPr id="0" name=""/>
        <dsp:cNvSpPr/>
      </dsp:nvSpPr>
      <dsp:spPr>
        <a:xfrm>
          <a:off x="2078837" y="1043813"/>
          <a:ext cx="1127037" cy="715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3B48D-15A4-4B54-BBD0-1AD927D584AF}">
      <dsp:nvSpPr>
        <dsp:cNvPr id="0" name=""/>
        <dsp:cNvSpPr/>
      </dsp:nvSpPr>
      <dsp:spPr>
        <a:xfrm>
          <a:off x="2204063" y="1162779"/>
          <a:ext cx="1127037" cy="71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b="1" kern="1200"/>
            <a:t>td</a:t>
          </a:r>
          <a:endParaRPr lang="zh-CN" altLang="en-US" sz="3100" b="1" kern="1200"/>
        </a:p>
      </dsp:txBody>
      <dsp:txXfrm>
        <a:off x="2225024" y="1183740"/>
        <a:ext cx="1085115" cy="673746"/>
      </dsp:txXfrm>
    </dsp:sp>
    <dsp:sp modelId="{45F0FD56-3966-42B0-8F3B-CFD7F00D765D}">
      <dsp:nvSpPr>
        <dsp:cNvPr id="0" name=""/>
        <dsp:cNvSpPr/>
      </dsp:nvSpPr>
      <dsp:spPr>
        <a:xfrm>
          <a:off x="1390091" y="2087263"/>
          <a:ext cx="1127037" cy="715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3C9B1-49CB-469E-AB0E-1A865E4FCB29}">
      <dsp:nvSpPr>
        <dsp:cNvPr id="0" name=""/>
        <dsp:cNvSpPr/>
      </dsp:nvSpPr>
      <dsp:spPr>
        <a:xfrm>
          <a:off x="1515318" y="2206228"/>
          <a:ext cx="1127037" cy="71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input</a:t>
          </a:r>
          <a:endParaRPr lang="zh-CN" altLang="en-US" sz="3100" kern="1200"/>
        </a:p>
      </dsp:txBody>
      <dsp:txXfrm>
        <a:off x="1536279" y="2227189"/>
        <a:ext cx="1085115" cy="673746"/>
      </dsp:txXfrm>
    </dsp:sp>
    <dsp:sp modelId="{B2A5665E-30A6-4761-9EDB-27217736192A}">
      <dsp:nvSpPr>
        <dsp:cNvPr id="0" name=""/>
        <dsp:cNvSpPr/>
      </dsp:nvSpPr>
      <dsp:spPr>
        <a:xfrm>
          <a:off x="2767582" y="2087263"/>
          <a:ext cx="1127037" cy="715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50E4B-FE1C-4CB9-A396-AD662F003BE3}">
      <dsp:nvSpPr>
        <dsp:cNvPr id="0" name=""/>
        <dsp:cNvSpPr/>
      </dsp:nvSpPr>
      <dsp:spPr>
        <a:xfrm>
          <a:off x="2892808" y="2206228"/>
          <a:ext cx="1127037" cy="715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/>
            <a:t>span</a:t>
          </a:r>
          <a:endParaRPr lang="zh-CN" altLang="en-US" sz="3100" kern="1200"/>
        </a:p>
      </dsp:txBody>
      <dsp:txXfrm>
        <a:off x="2913769" y="2227189"/>
        <a:ext cx="1085115" cy="67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497E5A-2A17-40E3-8BBC-971434590A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00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矩形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3DAC84-4E7E-4389-878F-1C922B11C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16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插入节点</a:t>
            </a:r>
            <a:r>
              <a:rPr lang="en-US" altLang="zh-CN"/>
              <a:t>— </a:t>
            </a:r>
            <a:r>
              <a:rPr lang="zh-CN" altLang="en-US"/>
              <a:t>将节点连接到</a:t>
            </a:r>
            <a:r>
              <a:rPr lang="en-US" altLang="zh-CN"/>
              <a:t>DOM</a:t>
            </a:r>
            <a:r>
              <a:rPr lang="zh-CN" altLang="en-US"/>
              <a:t>树上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append() - </a:t>
            </a:r>
            <a:r>
              <a:rPr lang="zh-CN" altLang="en-US" dirty="0"/>
              <a:t>在被选元素的结尾插入内容 </a:t>
            </a:r>
            <a:r>
              <a:rPr lang="zh-CN" altLang="en-US" baseline="0" dirty="0"/>
              <a:t>  </a:t>
            </a:r>
            <a:r>
              <a:rPr lang="en-US" altLang="zh-CN" dirty="0"/>
              <a:t>prepend() - </a:t>
            </a:r>
            <a:r>
              <a:rPr lang="zh-CN" altLang="en-US" dirty="0"/>
              <a:t>在被选元素的开头插入内容 </a:t>
            </a:r>
            <a:r>
              <a:rPr lang="zh-CN" altLang="en-US" baseline="0" dirty="0"/>
              <a:t> </a:t>
            </a:r>
            <a:endParaRPr lang="en-US" altLang="zh-CN" baseline="0" dirty="0"/>
          </a:p>
          <a:p>
            <a:r>
              <a:rPr lang="en-US" altLang="zh-CN" dirty="0"/>
              <a:t>after() - </a:t>
            </a:r>
            <a:r>
              <a:rPr lang="zh-CN" altLang="en-US" dirty="0"/>
              <a:t>在被选元素之后插入内容 </a:t>
            </a:r>
            <a:r>
              <a:rPr lang="zh-CN" altLang="en-US" baseline="0" dirty="0"/>
              <a:t>  </a:t>
            </a:r>
            <a:r>
              <a:rPr lang="en-US" altLang="zh-CN" dirty="0"/>
              <a:t>before() - </a:t>
            </a:r>
            <a:r>
              <a:rPr lang="zh-CN" altLang="en-US" dirty="0"/>
              <a:t>在被选元素之前插入内容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attr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方法设置或返回被选元素的属性值。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根据该方法不同的参数，其工作方式也有所差异。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此部分属于属性操作还是</a:t>
            </a:r>
            <a:r>
              <a:rPr lang="en-US" altLang="zh-CN" dirty="0"/>
              <a:t>CSS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以某项选择开始，并沿着这个选择移动，直到抵达您期望的元素为止。一个家族树。通过 </a:t>
            </a:r>
            <a:r>
              <a:rPr lang="en-US" altLang="zh-CN" dirty="0"/>
              <a:t>jQuery </a:t>
            </a:r>
            <a:r>
              <a:rPr lang="zh-CN" altLang="en-US" dirty="0"/>
              <a:t>遍历，您能够从被选（当前的）元素开始，轻松地在家族树中向上移动（祖先），向下移动（子孙），水平移动（同胞）。这种移动被称为对 </a:t>
            </a:r>
            <a:r>
              <a:rPr lang="en-US" altLang="zh-CN" dirty="0"/>
              <a:t>DOM </a:t>
            </a:r>
            <a:r>
              <a:rPr lang="zh-CN" altLang="en-US" dirty="0"/>
              <a:t>进行遍历。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86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jQuery </a:t>
            </a:r>
            <a:r>
              <a:rPr lang="zh-CN" altLang="en-US" dirty="0"/>
              <a:t>中非常重要的部分，就是操作 </a:t>
            </a:r>
            <a:r>
              <a:rPr lang="en-US" altLang="zh-CN" dirty="0"/>
              <a:t>DOM </a:t>
            </a:r>
            <a:r>
              <a:rPr lang="zh-CN" altLang="en-US" dirty="0"/>
              <a:t>的能力。</a:t>
            </a:r>
          </a:p>
          <a:p>
            <a:r>
              <a:rPr lang="en-US" altLang="zh-CN" dirty="0"/>
              <a:t>jQuery </a:t>
            </a:r>
            <a:r>
              <a:rPr lang="zh-CN" altLang="en-US" dirty="0"/>
              <a:t>提供一系列与 </a:t>
            </a:r>
            <a:r>
              <a:rPr lang="en-US" altLang="zh-CN" dirty="0"/>
              <a:t>DOM </a:t>
            </a:r>
            <a:r>
              <a:rPr lang="zh-CN" altLang="en-US" dirty="0"/>
              <a:t>相关的方法，这使访问和操作元素和属性变得很容易。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强调：使用场景不一样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73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.text()</a:t>
            </a:r>
            <a:r>
              <a:rPr lang="zh-CN" altLang="en-US" dirty="0"/>
              <a:t>方法和</a:t>
            </a:r>
            <a:r>
              <a:rPr lang="en-US" altLang="zh-CN" dirty="0"/>
              <a:t>.html()</a:t>
            </a:r>
            <a:r>
              <a:rPr lang="zh-CN" altLang="en-US" dirty="0"/>
              <a:t>方法非常类似，区别在于</a:t>
            </a:r>
            <a:r>
              <a:rPr lang="en-US" altLang="zh-CN" dirty="0"/>
              <a:t>.text()</a:t>
            </a:r>
            <a:r>
              <a:rPr lang="zh-CN" altLang="en-US" dirty="0"/>
              <a:t>只抓取匹配元素内的字符串形式的文本，也只能以字符串的形式传递文本参数给</a:t>
            </a:r>
            <a:r>
              <a:rPr lang="en-US" altLang="zh-CN" dirty="0"/>
              <a:t>.text()</a:t>
            </a:r>
            <a:r>
              <a:rPr lang="zh-CN" altLang="en-US" dirty="0"/>
              <a:t>，不能是</a:t>
            </a:r>
            <a:r>
              <a:rPr lang="en-US" altLang="zh-CN" dirty="0"/>
              <a:t>HTML</a:t>
            </a:r>
            <a:r>
              <a:rPr lang="zh-CN" altLang="en-US" dirty="0"/>
              <a:t>代码。没有参数时获取元素文本，提供参数时设定元素文本。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0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87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74635" y="3717032"/>
            <a:ext cx="4885995" cy="6949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 </a:t>
            </a:r>
            <a:r>
              <a:rPr lang="zh-CN" altLang="en-US"/>
              <a:t>单击此处输入节标题</a:t>
            </a:r>
          </a:p>
        </p:txBody>
      </p:sp>
      <p:pic>
        <p:nvPicPr>
          <p:cNvPr id="7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3" y="6240682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2507" y="3717032"/>
            <a:ext cx="134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2708921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4800" b="1" kern="12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Web</a:t>
            </a:r>
            <a:r>
              <a:rPr lang="zh-CN" altLang="en-US" sz="4800" b="1" kern="12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开发（二）</a:t>
            </a:r>
          </a:p>
        </p:txBody>
      </p:sp>
    </p:spTree>
    <p:extLst>
      <p:ext uri="{BB962C8B-B14F-4D97-AF65-F5344CB8AC3E}">
        <p14:creationId xmlns:p14="http://schemas.microsoft.com/office/powerpoint/2010/main" val="294746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814918" y="981076"/>
            <a:ext cx="10562167" cy="5256213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34A321"/>
              </a:buClr>
              <a:buSzPct val="90000"/>
              <a:buFont typeface="Wingdings" pitchFamily="2" charset="2"/>
              <a:buChar char="Ø"/>
              <a:defRPr/>
            </a:lvl1pPr>
            <a:lvl2pPr marL="947012" indent="-457200">
              <a:lnSpc>
                <a:spcPct val="150000"/>
              </a:lnSpc>
              <a:buClr>
                <a:srgbClr val="008000"/>
              </a:buClr>
              <a:buSzPct val="60000"/>
              <a:buFont typeface="Wingdings" pitchFamily="2" charset="2"/>
              <a:buChar char="u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5413" y="260649"/>
            <a:ext cx="816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12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本节内容</a:t>
            </a:r>
          </a:p>
        </p:txBody>
      </p:sp>
      <p:pic>
        <p:nvPicPr>
          <p:cNvPr id="6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53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lnSpc>
                <a:spcPct val="150000"/>
              </a:lnSpc>
              <a:buSzPct val="80000"/>
              <a:defRPr/>
            </a:lvl1pPr>
            <a:lvl2pPr>
              <a:lnSpc>
                <a:spcPct val="150000"/>
              </a:lnSpc>
              <a:buSzPct val="70000"/>
              <a:buFont typeface="Wingdings" pitchFamily="2" charset="2"/>
              <a:buChar char="u"/>
              <a:defRPr/>
            </a:lvl2pPr>
            <a:lvl3pPr marL="1143000" indent="-228600">
              <a:lnSpc>
                <a:spcPct val="150000"/>
              </a:lnSpc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7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感谢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39" y="3212976"/>
            <a:ext cx="984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defTabSz="0" rtl="0" eaLnBrk="1" fontAlgn="base" latinLnBrk="0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None/>
            </a:pPr>
            <a:r>
              <a:rPr lang="en-US" altLang="zh-CN" sz="5400" b="1" kern="12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Thank You</a:t>
            </a:r>
            <a:endParaRPr lang="zh-CN" altLang="en-US" sz="5400" b="1" kern="1200">
              <a:solidFill>
                <a:srgbClr val="006F53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00126-543D-43AF-873C-FE6D6BB34C11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304712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2" y="260648"/>
            <a:ext cx="942283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marL="720000" lvl="1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u"/>
            </a:pPr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4" descr="软院logo横版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6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9"/>
        </a:buBlip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47012" indent="-457200" algn="l" defTabSz="914400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4D6637E-1856-4D6B-88F1-617D791AD2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81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emo/demo2-4-1&#29992;&#25143;&#27880;&#20876;.html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>
                <a:solidFill>
                  <a:srgbClr val="008469"/>
                </a:solidFill>
                <a:latin typeface="微软雅黑" pitchFamily="34" charset="-122"/>
                <a:ea typeface="微软雅黑" pitchFamily="34" charset="-122"/>
              </a:rPr>
              <a:t>开发（二）</a:t>
            </a:r>
            <a:endParaRPr lang="zh-CN" altLang="zh-CN" sz="4800" b="1">
              <a:solidFill>
                <a:srgbClr val="00846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087888" y="4143375"/>
            <a:ext cx="58326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--- 2-4 jQuery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421876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10713674" cy="4643437"/>
          </a:xfrm>
        </p:spPr>
        <p:txBody>
          <a:bodyPr/>
          <a:lstStyle/>
          <a:p>
            <a:r>
              <a:rPr lang="en-US" altLang="zh-CN" dirty="0"/>
              <a:t>html()</a:t>
            </a:r>
            <a:r>
              <a:rPr lang="zh-CN" altLang="en-US" dirty="0"/>
              <a:t>：获取或改变匹配的</a:t>
            </a:r>
            <a:r>
              <a:rPr lang="en-US" altLang="zh-CN" dirty="0"/>
              <a:t>HTML</a:t>
            </a:r>
            <a:r>
              <a:rPr lang="zh-CN" altLang="en-US" dirty="0"/>
              <a:t>元素的内容</a:t>
            </a:r>
            <a:endParaRPr lang="en-US" altLang="zh-CN" dirty="0"/>
          </a:p>
          <a:p>
            <a:r>
              <a:rPr lang="zh-CN" altLang="en-US" dirty="0"/>
              <a:t>获取匹配的</a:t>
            </a:r>
            <a:r>
              <a:rPr lang="en-US" altLang="zh-CN" dirty="0"/>
              <a:t>HTML</a:t>
            </a:r>
            <a:r>
              <a:rPr lang="zh-CN" altLang="en-US" dirty="0"/>
              <a:t>元素的内容</a:t>
            </a:r>
            <a:endParaRPr lang="en-US" altLang="zh-CN" dirty="0"/>
          </a:p>
          <a:p>
            <a:pPr lvl="1"/>
            <a:r>
              <a:rPr lang="en-US" altLang="zh-CN" sz="2400" dirty="0"/>
              <a:t>$h1 = $(‘p’).html()</a:t>
            </a:r>
          </a:p>
          <a:p>
            <a:r>
              <a:rPr lang="zh-CN" altLang="en-US" dirty="0"/>
              <a:t>改变匹配的</a:t>
            </a:r>
            <a:r>
              <a:rPr lang="en-US" altLang="zh-CN" dirty="0"/>
              <a:t>HTML</a:t>
            </a:r>
            <a:r>
              <a:rPr lang="zh-CN" altLang="en-US" dirty="0"/>
              <a:t>元素的内容</a:t>
            </a:r>
            <a:endParaRPr lang="en-US" altLang="zh-CN" dirty="0"/>
          </a:p>
          <a:p>
            <a:pPr lvl="1"/>
            <a:r>
              <a:rPr lang="en-US" altLang="zh-CN" sz="2400" dirty="0"/>
              <a:t>$h1_content = $(‘p’).html(</a:t>
            </a:r>
            <a:r>
              <a:rPr lang="zh-CN" altLang="en-US" sz="2400" dirty="0"/>
              <a:t>‘这是段落中的</a:t>
            </a:r>
            <a:r>
              <a:rPr lang="en-US" altLang="zh-CN" sz="2400" dirty="0"/>
              <a:t>&lt;b&gt;</a:t>
            </a:r>
            <a:r>
              <a:rPr lang="zh-CN" altLang="en-US" sz="2400" dirty="0"/>
              <a:t>粗体</a:t>
            </a:r>
            <a:r>
              <a:rPr lang="en-US" altLang="zh-CN" sz="2400" dirty="0"/>
              <a:t>&lt;/b&gt;</a:t>
            </a:r>
            <a:r>
              <a:rPr lang="zh-CN" altLang="en-US" sz="2400" dirty="0"/>
              <a:t>文本。’</a:t>
            </a:r>
            <a:r>
              <a:rPr lang="en-US" altLang="zh-CN" sz="2400" dirty="0"/>
              <a:t>);</a:t>
            </a:r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设置、获取</a:t>
            </a:r>
            <a:r>
              <a:rPr lang="en-US" altLang="zh-CN"/>
              <a:t>HTML</a:t>
            </a:r>
            <a:r>
              <a:rPr lang="zh-CN" altLang="en-US"/>
              <a:t>、文本和值</a:t>
            </a:r>
          </a:p>
        </p:txBody>
      </p:sp>
    </p:spTree>
    <p:extLst>
      <p:ext uri="{BB962C8B-B14F-4D97-AF65-F5344CB8AC3E}">
        <p14:creationId xmlns:p14="http://schemas.microsoft.com/office/powerpoint/2010/main" val="35499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text()</a:t>
            </a:r>
            <a:r>
              <a:rPr lang="zh-CN" altLang="en-US" dirty="0"/>
              <a:t>：返回或设置匹配元素的文本内容</a:t>
            </a:r>
            <a:endParaRPr lang="en-US" altLang="zh-CN" dirty="0"/>
          </a:p>
          <a:p>
            <a:r>
              <a:rPr lang="zh-CN" altLang="en-US" dirty="0"/>
              <a:t>返回匹配元素的文本内容</a:t>
            </a:r>
            <a:endParaRPr lang="en-US" altLang="zh-CN" dirty="0"/>
          </a:p>
          <a:p>
            <a:pPr lvl="1"/>
            <a:r>
              <a:rPr lang="en-US" altLang="zh-CN" sz="2400" dirty="0"/>
              <a:t>$</a:t>
            </a:r>
            <a:r>
              <a:rPr lang="en-US" altLang="zh-CN" sz="2400" dirty="0" err="1"/>
              <a:t>p_con</a:t>
            </a:r>
            <a:r>
              <a:rPr lang="en-US" altLang="zh-CN" sz="2400" dirty="0"/>
              <a:t> = $(‘p’).text()</a:t>
            </a:r>
          </a:p>
          <a:p>
            <a:r>
              <a:rPr lang="zh-CN" altLang="en-US" dirty="0"/>
              <a:t>设置匹配元素的文本内容</a:t>
            </a:r>
            <a:endParaRPr lang="en-US" altLang="zh-CN" dirty="0"/>
          </a:p>
          <a:p>
            <a:pPr lvl="1"/>
            <a:r>
              <a:rPr lang="en-US" altLang="zh-CN" sz="2400" dirty="0"/>
              <a:t>$</a:t>
            </a:r>
            <a:r>
              <a:rPr lang="en-US" altLang="zh-CN" sz="2400" dirty="0" err="1"/>
              <a:t>p_content</a:t>
            </a:r>
            <a:r>
              <a:rPr lang="en-US" altLang="zh-CN" sz="2400" dirty="0"/>
              <a:t> = $(‘p’).text(</a:t>
            </a:r>
            <a:r>
              <a:rPr lang="zh-CN" altLang="en-US" sz="2400" dirty="0"/>
              <a:t>‘你不喜欢的水果是？’</a:t>
            </a:r>
            <a:r>
              <a:rPr lang="en-US" altLang="zh-CN" sz="2400" dirty="0"/>
              <a:t>);</a:t>
            </a:r>
          </a:p>
          <a:p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设置、获取</a:t>
            </a:r>
            <a:r>
              <a:rPr lang="en-US" altLang="zh-CN"/>
              <a:t>HTML</a:t>
            </a:r>
            <a:r>
              <a:rPr lang="zh-CN" altLang="en-US"/>
              <a:t>、文本和值</a:t>
            </a:r>
          </a:p>
        </p:txBody>
      </p:sp>
    </p:spTree>
    <p:extLst>
      <p:ext uri="{BB962C8B-B14F-4D97-AF65-F5344CB8AC3E}">
        <p14:creationId xmlns:p14="http://schemas.microsoft.com/office/powerpoint/2010/main" val="22712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99456" y="1484784"/>
            <a:ext cx="8568952" cy="279117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：设置或返回表单字段的值</a:t>
            </a:r>
            <a:endParaRPr lang="en-US" altLang="zh-CN" dirty="0"/>
          </a:p>
          <a:p>
            <a:r>
              <a:rPr lang="en-US" altLang="zh-CN" dirty="0" err="1"/>
              <a:t>val</a:t>
            </a:r>
            <a:r>
              <a:rPr lang="en-US" altLang="zh-CN" dirty="0"/>
              <a:t>()</a:t>
            </a:r>
            <a:r>
              <a:rPr lang="zh-CN" altLang="en-US" dirty="0"/>
              <a:t>函数主要应用于</a:t>
            </a:r>
            <a:r>
              <a:rPr lang="en-US" altLang="zh-CN" dirty="0"/>
              <a:t>input</a:t>
            </a:r>
            <a:r>
              <a:rPr lang="zh-CN" altLang="en-US" dirty="0"/>
              <a:t>元素、</a:t>
            </a:r>
            <a:r>
              <a:rPr lang="en-US" altLang="zh-CN" dirty="0"/>
              <a:t>select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1"/>
            <a:r>
              <a:rPr lang="en-US" altLang="zh-CN" sz="2400" dirty="0"/>
              <a:t>$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= $(‘input[name=”</a:t>
            </a:r>
            <a:r>
              <a:rPr lang="en-US" altLang="zh-CN" sz="2400" dirty="0" err="1"/>
              <a:t>uname</a:t>
            </a:r>
            <a:r>
              <a:rPr lang="en-US" altLang="zh-CN" sz="2400" dirty="0"/>
              <a:t>”]’).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()</a:t>
            </a:r>
          </a:p>
          <a:p>
            <a:pPr marL="168275" lvl="1" indent="0">
              <a:buNone/>
            </a:pP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设置、获取</a:t>
            </a:r>
            <a:r>
              <a:rPr lang="en-US" altLang="zh-CN"/>
              <a:t>HTML</a:t>
            </a:r>
            <a:r>
              <a:rPr lang="zh-CN" altLang="en-US"/>
              <a:t>、文本和值</a:t>
            </a:r>
          </a:p>
        </p:txBody>
      </p:sp>
    </p:spTree>
    <p:extLst>
      <p:ext uri="{BB962C8B-B14F-4D97-AF65-F5344CB8AC3E}">
        <p14:creationId xmlns:p14="http://schemas.microsoft.com/office/powerpoint/2010/main" val="29151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获取用户名控件节点</a:t>
            </a:r>
            <a:endParaRPr lang="en-US" altLang="zh-CN" dirty="0"/>
          </a:p>
          <a:p>
            <a:pPr lvl="1"/>
            <a:r>
              <a:rPr lang="en-US" altLang="zh-CN" sz="2400" dirty="0" err="1"/>
              <a:t>var</a:t>
            </a:r>
            <a:r>
              <a:rPr lang="en-US" altLang="zh-CN" sz="2400" dirty="0"/>
              <a:t> $</a:t>
            </a:r>
            <a:r>
              <a:rPr lang="en-US" altLang="zh-CN" sz="2400" dirty="0" err="1"/>
              <a:t>userName</a:t>
            </a:r>
            <a:r>
              <a:rPr lang="en-US" altLang="zh-CN" sz="2400" dirty="0"/>
              <a:t> = $('input[name="username"]');</a:t>
            </a:r>
          </a:p>
          <a:p>
            <a:r>
              <a:rPr lang="zh-CN" altLang="en-US" dirty="0"/>
              <a:t>获取密码控件节点</a:t>
            </a:r>
            <a:endParaRPr lang="en-US" altLang="zh-CN" dirty="0"/>
          </a:p>
          <a:p>
            <a:pPr lvl="1"/>
            <a:r>
              <a:rPr lang="en-US" altLang="zh-CN" sz="2400" dirty="0" err="1"/>
              <a:t>var</a:t>
            </a:r>
            <a:r>
              <a:rPr lang="en-US" altLang="zh-CN" sz="2400" dirty="0"/>
              <a:t> $</a:t>
            </a:r>
            <a:r>
              <a:rPr lang="en-US" altLang="zh-CN" sz="2400" dirty="0" err="1"/>
              <a:t>pswd</a:t>
            </a:r>
            <a:r>
              <a:rPr lang="en-US" altLang="zh-CN" sz="2400" dirty="0"/>
              <a:t> = $('input[name="</a:t>
            </a:r>
            <a:r>
              <a:rPr lang="en-US" altLang="zh-CN" sz="2400" dirty="0" err="1"/>
              <a:t>pswd</a:t>
            </a:r>
            <a:r>
              <a:rPr lang="en-US" altLang="zh-CN" sz="2400" dirty="0"/>
              <a:t>"]');</a:t>
            </a:r>
          </a:p>
          <a:p>
            <a:r>
              <a:rPr lang="zh-CN" altLang="en-US" dirty="0"/>
              <a:t>获取标题节点</a:t>
            </a:r>
            <a:endParaRPr lang="en-US" altLang="zh-CN" dirty="0"/>
          </a:p>
          <a:p>
            <a:pPr lvl="1"/>
            <a:r>
              <a:rPr lang="en-US" altLang="zh-CN" sz="2400" dirty="0" err="1"/>
              <a:t>var</a:t>
            </a:r>
            <a:r>
              <a:rPr lang="en-US" altLang="zh-CN" sz="2400" dirty="0"/>
              <a:t> $h1 = $('h1');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查找节点</a:t>
            </a:r>
          </a:p>
        </p:txBody>
      </p:sp>
    </p:spTree>
    <p:extLst>
      <p:ext uri="{BB962C8B-B14F-4D97-AF65-F5344CB8AC3E}">
        <p14:creationId xmlns:p14="http://schemas.microsoft.com/office/powerpoint/2010/main" val="19764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260648"/>
            <a:ext cx="7067128" cy="514350"/>
          </a:xfrm>
        </p:spPr>
        <p:txBody>
          <a:bodyPr/>
          <a:lstStyle/>
          <a:p>
            <a:r>
              <a:rPr lang="zh-CN" altLang="en-US" b="0" dirty="0"/>
              <a:t>插入节点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840" y="1196753"/>
            <a:ext cx="10972800" cy="4525963"/>
          </a:xfrm>
        </p:spPr>
        <p:txBody>
          <a:bodyPr/>
          <a:lstStyle/>
          <a:p>
            <a: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dirty="0">
                <a:solidFill>
                  <a:srgbClr val="006F53"/>
                </a:solidFill>
              </a:rPr>
              <a:t>生成待插入节点</a:t>
            </a:r>
            <a:endParaRPr lang="en-US" altLang="zh-CN" dirty="0">
              <a:solidFill>
                <a:srgbClr val="006F53"/>
              </a:solidFill>
            </a:endParaRPr>
          </a:p>
          <a:p>
            <a:pPr marL="398463" lvl="1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</a:pPr>
            <a:r>
              <a:rPr lang="zh-CN" altLang="en-US" dirty="0"/>
              <a:t>创建新节点</a:t>
            </a:r>
            <a:endParaRPr lang="en-US" altLang="zh-CN" dirty="0"/>
          </a:p>
          <a:p>
            <a: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dirty="0">
                <a:solidFill>
                  <a:srgbClr val="006F53"/>
                </a:solidFill>
              </a:rPr>
              <a:t>将生成的节点连接到</a:t>
            </a:r>
            <a:r>
              <a:rPr lang="en-US" altLang="zh-CN" dirty="0">
                <a:solidFill>
                  <a:srgbClr val="006F53"/>
                </a:solidFill>
              </a:rPr>
              <a:t>DOM</a:t>
            </a:r>
            <a:r>
              <a:rPr lang="zh-CN" altLang="en-US" dirty="0">
                <a:solidFill>
                  <a:srgbClr val="006F53"/>
                </a:solidFill>
              </a:rPr>
              <a:t>树上</a:t>
            </a:r>
            <a:endParaRPr lang="en-US" altLang="zh-CN" dirty="0">
              <a:solidFill>
                <a:srgbClr val="006F53"/>
              </a:solidFill>
            </a:endParaRPr>
          </a:p>
          <a:p>
            <a: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endParaRPr lang="en-US" altLang="zh-CN" dirty="0">
              <a:solidFill>
                <a:srgbClr val="006F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创建新节点：使用工厂函数</a:t>
            </a:r>
            <a:r>
              <a:rPr lang="en-US" altLang="zh-CN" dirty="0"/>
              <a:t>$()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var $error = $(</a:t>
            </a:r>
            <a:r>
              <a:rPr lang="en-US" altLang="zh-CN" sz="24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‘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&lt;span&gt;&lt;/span</a:t>
            </a:r>
            <a:r>
              <a:rPr lang="en-US" altLang="zh-CN" sz="24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&gt;’);</a:t>
            </a:r>
          </a:p>
          <a:p>
            <a:pPr lvl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var $error2 = $(‘&lt;span&gt;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用户名不能为空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&lt;/span&gt;’)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/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var $error3 = $(‘&lt;span class=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&gt;……&lt;/span&gt;’);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—</a:t>
            </a:r>
            <a:r>
              <a:rPr lang="zh-CN" altLang="en-US"/>
              <a:t>生成待插入节点</a:t>
            </a:r>
          </a:p>
        </p:txBody>
      </p:sp>
    </p:spTree>
    <p:extLst>
      <p:ext uri="{BB962C8B-B14F-4D97-AF65-F5344CB8AC3E}">
        <p14:creationId xmlns:p14="http://schemas.microsoft.com/office/powerpoint/2010/main" val="24016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—</a:t>
            </a:r>
            <a:r>
              <a:rPr lang="zh-CN" altLang="en-US"/>
              <a:t>生成待插入节点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98677052"/>
              </p:ext>
            </p:extLst>
          </p:nvPr>
        </p:nvGraphicFramePr>
        <p:xfrm>
          <a:off x="2207568" y="1052736"/>
          <a:ext cx="741682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剪去同侧角的矩形 6"/>
          <p:cNvSpPr/>
          <p:nvPr/>
        </p:nvSpPr>
        <p:spPr>
          <a:xfrm>
            <a:off x="3935760" y="3501008"/>
            <a:ext cx="2304256" cy="2520280"/>
          </a:xfrm>
          <a:prstGeom prst="snip2SameRect">
            <a:avLst>
              <a:gd name="adj1" fmla="val 35876"/>
              <a:gd name="adj2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插入节点</a:t>
            </a:r>
            <a:r>
              <a:rPr lang="en-US" altLang="zh-CN"/>
              <a:t>—</a:t>
            </a:r>
            <a:r>
              <a:rPr lang="zh-CN" altLang="en-US"/>
              <a:t>生成待插入节点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890893064"/>
              </p:ext>
            </p:extLst>
          </p:nvPr>
        </p:nvGraphicFramePr>
        <p:xfrm>
          <a:off x="2063552" y="1124744"/>
          <a:ext cx="5624558" cy="3930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圆角矩形 12"/>
          <p:cNvSpPr/>
          <p:nvPr/>
        </p:nvSpPr>
        <p:spPr>
          <a:xfrm>
            <a:off x="7642586" y="3979118"/>
            <a:ext cx="1515170" cy="96213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7810938" y="4139052"/>
            <a:ext cx="1515170" cy="962133"/>
            <a:chOff x="3064807" y="2966882"/>
            <a:chExt cx="1515170" cy="962133"/>
          </a:xfrm>
        </p:grpSpPr>
        <p:sp>
          <p:nvSpPr>
            <p:cNvPr id="15" name="圆角矩形 14"/>
            <p:cNvSpPr/>
            <p:nvPr/>
          </p:nvSpPr>
          <p:spPr>
            <a:xfrm>
              <a:off x="3064807" y="2966882"/>
              <a:ext cx="1515170" cy="9621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圆角矩形 5"/>
            <p:cNvSpPr/>
            <p:nvPr/>
          </p:nvSpPr>
          <p:spPr>
            <a:xfrm>
              <a:off x="3092987" y="2995062"/>
              <a:ext cx="1458810" cy="905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algn="ctr" defTabSz="1822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4100"/>
                <a:t>span</a:t>
              </a:r>
              <a:endParaRPr lang="zh-CN" altLang="en-US" sz="4100"/>
            </a:p>
          </p:txBody>
        </p:sp>
      </p:grpSp>
      <p:sp>
        <p:nvSpPr>
          <p:cNvPr id="2" name="矩形 1"/>
          <p:cNvSpPr/>
          <p:nvPr/>
        </p:nvSpPr>
        <p:spPr>
          <a:xfrm>
            <a:off x="7596092" y="3897595"/>
            <a:ext cx="1837790" cy="13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6546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983432" y="236943"/>
            <a:ext cx="6984073" cy="490476"/>
          </a:xfrm>
        </p:spPr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— </a:t>
            </a:r>
            <a:r>
              <a:rPr lang="zh-CN" altLang="en-US" dirty="0"/>
              <a:t>将节点连接到</a:t>
            </a:r>
            <a:r>
              <a:rPr lang="en-US" altLang="zh-CN" dirty="0"/>
              <a:t>DOM</a:t>
            </a:r>
            <a:r>
              <a:rPr lang="zh-CN" altLang="en-US" dirty="0"/>
              <a:t>树上</a:t>
            </a:r>
          </a:p>
          <a:p>
            <a:endParaRPr lang="zh-CN" altLang="en-US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386108464"/>
              </p:ext>
            </p:extLst>
          </p:nvPr>
        </p:nvGraphicFramePr>
        <p:xfrm>
          <a:off x="2063552" y="1124744"/>
          <a:ext cx="5624558" cy="3930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圆角矩形 12"/>
          <p:cNvSpPr/>
          <p:nvPr/>
        </p:nvSpPr>
        <p:spPr>
          <a:xfrm>
            <a:off x="7642586" y="3979118"/>
            <a:ext cx="1515170" cy="962133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7810938" y="4139052"/>
            <a:ext cx="1515170" cy="962133"/>
            <a:chOff x="3064807" y="2966882"/>
            <a:chExt cx="1515170" cy="962133"/>
          </a:xfrm>
        </p:grpSpPr>
        <p:sp>
          <p:nvSpPr>
            <p:cNvPr id="15" name="圆角矩形 14"/>
            <p:cNvSpPr/>
            <p:nvPr/>
          </p:nvSpPr>
          <p:spPr>
            <a:xfrm>
              <a:off x="3064807" y="2966882"/>
              <a:ext cx="1515170" cy="9621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圆角矩形 5"/>
            <p:cNvSpPr/>
            <p:nvPr/>
          </p:nvSpPr>
          <p:spPr>
            <a:xfrm>
              <a:off x="3092987" y="2995062"/>
              <a:ext cx="1458810" cy="905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algn="ctr" defTabSz="18224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4100"/>
                <a:t>span</a:t>
              </a:r>
              <a:endParaRPr lang="zh-CN" altLang="en-US" sz="4100"/>
            </a:p>
          </p:txBody>
        </p:sp>
      </p:grpSp>
      <p:sp>
        <p:nvSpPr>
          <p:cNvPr id="2" name="矩形 1"/>
          <p:cNvSpPr/>
          <p:nvPr/>
        </p:nvSpPr>
        <p:spPr>
          <a:xfrm>
            <a:off x="7596092" y="3897595"/>
            <a:ext cx="1837790" cy="13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07582839"/>
              </p:ext>
            </p:extLst>
          </p:nvPr>
        </p:nvGraphicFramePr>
        <p:xfrm>
          <a:off x="2991722" y="1124744"/>
          <a:ext cx="5624558" cy="3930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145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" grpId="1" animBg="1"/>
      <p:bldGraphic spid="1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将生成节点当做某节点的最后一个子节点</a:t>
            </a:r>
            <a:endParaRPr lang="en-US" altLang="zh-CN" dirty="0"/>
          </a:p>
          <a:p>
            <a:pPr lvl="1"/>
            <a:r>
              <a:rPr lang="en-US" altLang="zh-CN" sz="2400" dirty="0"/>
              <a:t>$(‘</a:t>
            </a:r>
            <a:r>
              <a:rPr lang="en-US" altLang="zh-CN" sz="2400" dirty="0" err="1"/>
              <a:t>td:eq</a:t>
            </a:r>
            <a:r>
              <a:rPr lang="en-US" altLang="zh-CN" sz="2400" dirty="0"/>
              <a:t>(1)’).append($error3);</a:t>
            </a:r>
          </a:p>
          <a:p>
            <a:r>
              <a:rPr lang="zh-CN" altLang="en-US" dirty="0"/>
              <a:t>其他方法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232925"/>
            <a:ext cx="7358632" cy="2860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275128F8-ACA6-4385-8E5D-85A6985BE1FB}"/>
              </a:ext>
            </a:extLst>
          </p:cNvPr>
          <p:cNvSpPr txBox="1"/>
          <p:nvPr/>
        </p:nvSpPr>
        <p:spPr>
          <a:xfrm>
            <a:off x="8470714" y="6084585"/>
            <a:ext cx="23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demo2-4-1</a:t>
            </a:r>
            <a:endParaRPr lang="zh-CN" altLang="en-US" sz="3200" dirty="0"/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BB6481AC-1F7B-4B62-802B-12ECA1B27F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83432" y="236943"/>
            <a:ext cx="6984073" cy="490476"/>
          </a:xfrm>
        </p:spPr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— </a:t>
            </a:r>
            <a:r>
              <a:rPr lang="zh-CN" altLang="en-US" dirty="0"/>
              <a:t>将节点连接到</a:t>
            </a:r>
            <a:r>
              <a:rPr lang="en-US" altLang="zh-CN" dirty="0"/>
              <a:t>DOM</a:t>
            </a:r>
            <a:r>
              <a:rPr lang="zh-CN" altLang="en-US" dirty="0"/>
              <a:t>树上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图片提示</a:t>
            </a:r>
            <a:endParaRPr lang="en-US" altLang="zh-CN" dirty="0"/>
          </a:p>
          <a:p>
            <a:r>
              <a:rPr lang="zh-CN" altLang="en-US" dirty="0"/>
              <a:t>级联菜单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r>
              <a:rPr lang="zh-CN" altLang="en-US" dirty="0">
                <a:hlinkClick r:id="rId2" action="ppaction://hlinkfile"/>
              </a:rPr>
              <a:t>简单用户注册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实例演示</a:t>
            </a:r>
          </a:p>
        </p:txBody>
      </p:sp>
    </p:spTree>
    <p:extLst>
      <p:ext uri="{BB962C8B-B14F-4D97-AF65-F5344CB8AC3E}">
        <p14:creationId xmlns:p14="http://schemas.microsoft.com/office/powerpoint/2010/main" val="16307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remove()</a:t>
            </a:r>
          </a:p>
          <a:p>
            <a:pPr lvl="1"/>
            <a:r>
              <a:rPr lang="en-US" altLang="zh-CN" sz="2400" dirty="0"/>
              <a:t>$</a:t>
            </a:r>
            <a:r>
              <a:rPr lang="en-US" altLang="zh-CN" sz="2400" dirty="0" err="1"/>
              <a:t>reSpan</a:t>
            </a:r>
            <a:r>
              <a:rPr lang="en-US" altLang="zh-CN" sz="2400" dirty="0"/>
              <a:t> = $(‘span’).remove();</a:t>
            </a:r>
          </a:p>
          <a:p>
            <a:pPr lvl="1"/>
            <a:r>
              <a:rPr lang="zh-CN" altLang="en-US" sz="2400" dirty="0"/>
              <a:t>返回被删除节点的引用</a:t>
            </a:r>
            <a:endParaRPr lang="en-US" altLang="zh-CN" sz="2400" dirty="0"/>
          </a:p>
          <a:p>
            <a:pPr lvl="1"/>
            <a:r>
              <a:rPr lang="zh-CN" altLang="en-US" sz="2400" dirty="0"/>
              <a:t>被删除节点上绑定的事件不保留</a:t>
            </a:r>
            <a:endParaRPr lang="en-US" altLang="zh-CN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13655099"/>
              </p:ext>
            </p:extLst>
          </p:nvPr>
        </p:nvGraphicFramePr>
        <p:xfrm>
          <a:off x="6528048" y="2738986"/>
          <a:ext cx="4032448" cy="2922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9233356" y="4781654"/>
            <a:ext cx="1368152" cy="9361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3200">
                <a:latin typeface="Arial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3200">
              <a:latin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24B31-DAC1-49DE-9573-999EC503929E}"/>
              </a:ext>
            </a:extLst>
          </p:cNvPr>
          <p:cNvSpPr txBox="1"/>
          <p:nvPr/>
        </p:nvSpPr>
        <p:spPr>
          <a:xfrm>
            <a:off x="8386821" y="5931841"/>
            <a:ext cx="23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demo2-4-1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02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342036" y="2636913"/>
            <a:ext cx="7286625" cy="4643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、用户名不能为空，否则提示错误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、密码不能为空，否则提示错误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、密码和确认密码一致，否则提示错误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动手做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23FB4-2BE9-4910-B41A-E3B430479C70}"/>
              </a:ext>
            </a:extLst>
          </p:cNvPr>
          <p:cNvSpPr txBox="1"/>
          <p:nvPr/>
        </p:nvSpPr>
        <p:spPr>
          <a:xfrm>
            <a:off x="2207568" y="1628801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根据所学知识，依次将三个功能完成</a:t>
            </a:r>
          </a:p>
        </p:txBody>
      </p:sp>
    </p:spTree>
    <p:extLst>
      <p:ext uri="{BB962C8B-B14F-4D97-AF65-F5344CB8AC3E}">
        <p14:creationId xmlns:p14="http://schemas.microsoft.com/office/powerpoint/2010/main" val="131298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DOM</a:t>
            </a:r>
            <a:r>
              <a:rPr lang="zh-CN" altLang="en-US" sz="2800" b="1" dirty="0"/>
              <a:t>概述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文档操作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</a:rPr>
              <a:t>属性操作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样式操作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遍历</a:t>
            </a:r>
            <a:r>
              <a:rPr lang="en-US" altLang="zh-CN" sz="2800" b="1" dirty="0"/>
              <a:t>DOM</a:t>
            </a:r>
            <a:endParaRPr lang="zh-CN" altLang="en-US" sz="2800" b="1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6B233D9-7805-4E54-8BA5-7E61AEE8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66591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设置和获取属性 ：</a:t>
            </a:r>
            <a:r>
              <a:rPr lang="en-US" altLang="zh-CN" dirty="0" err="1"/>
              <a:t>attr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sz="2400" dirty="0"/>
              <a:t>设置属性：</a:t>
            </a:r>
            <a:r>
              <a:rPr lang="en-US" altLang="zh-CN" sz="2400" dirty="0"/>
              <a:t>$(‘p’).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(‘title’,</a:t>
            </a:r>
            <a:r>
              <a:rPr lang="zh-CN" altLang="en-US" sz="2400" dirty="0"/>
              <a:t>‘最不爱的水果是</a:t>
            </a:r>
            <a:r>
              <a:rPr lang="en-US" altLang="zh-CN" sz="2400" dirty="0"/>
              <a:t>’);</a:t>
            </a:r>
          </a:p>
          <a:p>
            <a:pPr lvl="1"/>
            <a:r>
              <a:rPr lang="zh-CN" altLang="en-US" sz="2400" dirty="0"/>
              <a:t>获取属性：</a:t>
            </a:r>
            <a:r>
              <a:rPr lang="en-US" altLang="zh-CN" sz="2400" dirty="0"/>
              <a:t>$(‘p’).</a:t>
            </a:r>
            <a:r>
              <a:rPr lang="en-US" altLang="zh-CN" sz="2400" dirty="0" err="1"/>
              <a:t>attr</a:t>
            </a:r>
            <a:r>
              <a:rPr lang="en-US" altLang="zh-CN" sz="2400" dirty="0"/>
              <a:t>(‘title’);</a:t>
            </a:r>
          </a:p>
          <a:p>
            <a:r>
              <a:rPr lang="zh-CN" altLang="en-US" dirty="0"/>
              <a:t>删除属性：</a:t>
            </a:r>
            <a:r>
              <a:rPr lang="en-US" altLang="zh-CN" dirty="0" err="1"/>
              <a:t>removeAttr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sz="2400" dirty="0"/>
              <a:t>$(‘p’).</a:t>
            </a:r>
            <a:r>
              <a:rPr lang="en-US" altLang="zh-CN" sz="2400" dirty="0" err="1"/>
              <a:t>removeAttr</a:t>
            </a:r>
            <a:r>
              <a:rPr lang="en-US" altLang="zh-CN" sz="2400" dirty="0"/>
              <a:t>(‘title’);</a:t>
            </a:r>
          </a:p>
          <a:p>
            <a:pPr lvl="1"/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属性操作</a:t>
            </a:r>
          </a:p>
        </p:txBody>
      </p:sp>
    </p:spTree>
    <p:extLst>
      <p:ext uri="{BB962C8B-B14F-4D97-AF65-F5344CB8AC3E}">
        <p14:creationId xmlns:p14="http://schemas.microsoft.com/office/powerpoint/2010/main" val="275170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jQuery</a:t>
            </a:r>
            <a:r>
              <a:rPr lang="zh-CN" altLang="en-US" b="0" dirty="0"/>
              <a:t>属性操作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9864" y="1196753"/>
            <a:ext cx="10972800" cy="4525963"/>
          </a:xfrm>
        </p:spPr>
        <p:txBody>
          <a:bodyPr/>
          <a:lstStyle/>
          <a:p>
            <a: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dirty="0">
                <a:solidFill>
                  <a:srgbClr val="006F53"/>
                </a:solidFill>
              </a:rPr>
              <a:t>添加类：</a:t>
            </a:r>
            <a:r>
              <a:rPr lang="en-US" altLang="zh-CN" dirty="0" err="1">
                <a:solidFill>
                  <a:srgbClr val="006F53"/>
                </a:solidFill>
              </a:rPr>
              <a:t>addClass</a:t>
            </a:r>
            <a:r>
              <a:rPr lang="en-US" altLang="zh-CN" dirty="0">
                <a:solidFill>
                  <a:srgbClr val="006F53"/>
                </a:solidFill>
              </a:rPr>
              <a:t>()</a:t>
            </a:r>
          </a:p>
          <a:p>
            <a:pPr marL="398463" lvl="1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</a:pPr>
            <a:r>
              <a:rPr lang="zh-CN" altLang="en-US" dirty="0"/>
              <a:t>向被选元素添加一个或多个类</a:t>
            </a:r>
            <a:r>
              <a:rPr lang="en-US" altLang="zh-CN" dirty="0"/>
              <a:t>$(‘li’).</a:t>
            </a:r>
            <a:r>
              <a:rPr lang="en-US" altLang="zh-CN" dirty="0" err="1"/>
              <a:t>addClass</a:t>
            </a:r>
            <a:r>
              <a:rPr lang="en-US" altLang="zh-CN" dirty="0"/>
              <a:t>(‘</a:t>
            </a:r>
            <a:r>
              <a:rPr lang="en-US" altLang="zh-CN" dirty="0" err="1"/>
              <a:t>bgcolor</a:t>
            </a:r>
            <a:r>
              <a:rPr lang="en-US" altLang="zh-CN" dirty="0"/>
              <a:t>’);</a:t>
            </a:r>
          </a:p>
          <a:p>
            <a:pPr marL="166688" indent="-1666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zh-CN" altLang="en-US" dirty="0">
                <a:solidFill>
                  <a:srgbClr val="006F53"/>
                </a:solidFill>
              </a:rPr>
              <a:t>删除类：</a:t>
            </a:r>
            <a:r>
              <a:rPr lang="en-US" altLang="zh-CN" dirty="0" err="1">
                <a:solidFill>
                  <a:srgbClr val="006F53"/>
                </a:solidFill>
              </a:rPr>
              <a:t>removeClass</a:t>
            </a:r>
            <a:r>
              <a:rPr lang="en-US" altLang="zh-CN" dirty="0">
                <a:solidFill>
                  <a:srgbClr val="006F53"/>
                </a:solidFill>
              </a:rPr>
              <a:t>()</a:t>
            </a:r>
          </a:p>
          <a:p>
            <a:pPr marL="398463" lvl="1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</a:pPr>
            <a:r>
              <a:rPr lang="zh-CN" altLang="en-US" dirty="0"/>
              <a:t>删除匹配的元素中指定的类</a:t>
            </a:r>
            <a:r>
              <a:rPr lang="en-US" altLang="zh-CN" dirty="0"/>
              <a:t>$(‘li’).</a:t>
            </a:r>
            <a:r>
              <a:rPr lang="en-US" altLang="zh-CN" dirty="0" err="1"/>
              <a:t>removeClass</a:t>
            </a:r>
            <a:r>
              <a:rPr lang="en-US" altLang="zh-CN" dirty="0"/>
              <a:t>(‘</a:t>
            </a:r>
            <a:r>
              <a:rPr lang="en-US" altLang="zh-CN" dirty="0" err="1"/>
              <a:t>bgcolor</a:t>
            </a:r>
            <a:r>
              <a:rPr lang="en-US" altLang="zh-CN" dirty="0"/>
              <a:t>’);</a:t>
            </a:r>
          </a:p>
          <a:p>
            <a:pPr marL="398463" lvl="1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</a:pPr>
            <a:r>
              <a:rPr lang="zh-CN" altLang="en-US" dirty="0"/>
              <a:t>删除匹配元素的所有类</a:t>
            </a:r>
            <a:endParaRPr lang="en-US" altLang="zh-CN" dirty="0"/>
          </a:p>
          <a:p>
            <a:pPr marL="398463" lvl="1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</a:pPr>
            <a:r>
              <a:rPr lang="en-US" altLang="zh-CN" dirty="0"/>
              <a:t>	$(‘li’).</a:t>
            </a:r>
            <a:r>
              <a:rPr lang="en-US" altLang="zh-CN" dirty="0" err="1"/>
              <a:t>removeClass</a:t>
            </a:r>
            <a:r>
              <a:rPr lang="en-US" altLang="zh-CN" dirty="0"/>
              <a:t>();</a:t>
            </a:r>
          </a:p>
          <a:p>
            <a:pPr marL="398463" lvl="1" indent="-230188" defTabSz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</a:pPr>
            <a:endParaRPr lang="en-US" altLang="zh-CN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E537C44-8B41-4307-BEC4-F807852962D8}"/>
              </a:ext>
            </a:extLst>
          </p:cNvPr>
          <p:cNvSpPr txBox="1"/>
          <p:nvPr/>
        </p:nvSpPr>
        <p:spPr>
          <a:xfrm>
            <a:off x="8386821" y="5931841"/>
            <a:ext cx="23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demo2-4-2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97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DOM</a:t>
            </a:r>
            <a:r>
              <a:rPr lang="zh-CN" altLang="en-US" sz="2800" b="1" dirty="0"/>
              <a:t>概述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文档操作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属性操作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</a:rPr>
              <a:t>样式操作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遍历</a:t>
            </a:r>
            <a:r>
              <a:rPr lang="en-US" altLang="zh-CN" sz="2800" b="1" dirty="0"/>
              <a:t>DOM</a:t>
            </a:r>
            <a:endParaRPr lang="zh-CN" altLang="en-US" sz="2800" b="1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DF1518F-A22A-46B6-8AE4-92E0D5A9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48579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方法设置或返回被选元素的一个或多个样式属性：</a:t>
            </a:r>
            <a:r>
              <a:rPr lang="en-US" altLang="zh-CN" dirty="0" err="1"/>
              <a:t>css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sz="2400" dirty="0"/>
              <a:t>获取样式：</a:t>
            </a:r>
            <a:r>
              <a:rPr lang="en-US" altLang="zh-CN" dirty="0"/>
              <a:t>$(‘li’).</a:t>
            </a:r>
            <a:r>
              <a:rPr lang="en-US" altLang="zh-CN" dirty="0" err="1"/>
              <a:t>css</a:t>
            </a:r>
            <a:r>
              <a:rPr lang="en-US" altLang="zh-CN" dirty="0"/>
              <a:t>(‘padding’);</a:t>
            </a:r>
          </a:p>
          <a:p>
            <a:pPr lvl="1"/>
            <a:r>
              <a:rPr lang="zh-CN" altLang="en-US" sz="2400" dirty="0"/>
              <a:t>设置样式：</a:t>
            </a:r>
            <a:r>
              <a:rPr lang="en-US" altLang="zh-CN" dirty="0"/>
              <a:t>$(‘li’).</a:t>
            </a:r>
            <a:r>
              <a:rPr lang="en-US" altLang="zh-CN" dirty="0" err="1"/>
              <a:t>css</a:t>
            </a:r>
            <a:r>
              <a:rPr lang="en-US" altLang="zh-CN" dirty="0"/>
              <a:t>(‘padding’,</a:t>
            </a:r>
            <a:r>
              <a:rPr lang="zh-CN" altLang="en-US" dirty="0"/>
              <a:t>’</a:t>
            </a:r>
            <a:r>
              <a:rPr lang="en-US" altLang="zh-CN" dirty="0"/>
              <a:t>15px’);</a:t>
            </a:r>
          </a:p>
          <a:p>
            <a:pPr lvl="1"/>
            <a:r>
              <a:rPr lang="zh-CN" altLang="en-US" sz="2400" dirty="0"/>
              <a:t>设置多个样式：</a:t>
            </a:r>
            <a:r>
              <a:rPr lang="en-US" altLang="zh-CN" dirty="0"/>
              <a:t>$(‘li’).</a:t>
            </a:r>
            <a:r>
              <a:rPr lang="en-US" altLang="zh-CN" dirty="0" err="1"/>
              <a:t>css</a:t>
            </a:r>
            <a:r>
              <a:rPr lang="en-US" altLang="zh-CN" dirty="0"/>
              <a:t>({</a:t>
            </a:r>
          </a:p>
          <a:p>
            <a:pPr marL="2743200" lvl="6" indent="0">
              <a:buNone/>
            </a:pPr>
            <a:r>
              <a:rPr lang="en-US" altLang="zh-CN" dirty="0"/>
              <a:t> </a:t>
            </a:r>
            <a:r>
              <a:rPr lang="en-US" altLang="zh-CN" sz="2000" dirty="0"/>
              <a:t>"</a:t>
            </a:r>
            <a:r>
              <a:rPr lang="en-US" altLang="zh-CN" sz="2000" dirty="0" err="1"/>
              <a:t>color":"white</a:t>
            </a:r>
            <a:r>
              <a:rPr lang="en-US" altLang="zh-CN" sz="2000" dirty="0"/>
              <a:t>",</a:t>
            </a:r>
          </a:p>
          <a:p>
            <a:pPr marL="2743200" lvl="6" indent="0">
              <a:buNone/>
            </a:pPr>
            <a:r>
              <a:rPr lang="en-US" altLang="zh-CN" sz="2000" dirty="0"/>
              <a:t>  "font-size":"20px",</a:t>
            </a:r>
          </a:p>
          <a:p>
            <a:pPr marL="2743200" lvl="6" indent="0">
              <a:buNone/>
            </a:pPr>
            <a:r>
              <a:rPr lang="en-US" altLang="zh-CN" sz="2000" dirty="0"/>
              <a:t>  "padding":"5px"</a:t>
            </a:r>
          </a:p>
          <a:p>
            <a:pPr marL="2743200" lvl="6" indent="0">
              <a:buNone/>
            </a:pPr>
            <a:r>
              <a:rPr lang="en-US" altLang="zh-CN" dirty="0"/>
              <a:t>} 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jQuery CSS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DOM</a:t>
            </a:r>
            <a:r>
              <a:rPr lang="zh-CN" altLang="en-US" sz="2800" b="1" dirty="0"/>
              <a:t>概述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文档操作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属性操作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样式操作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</a:rPr>
              <a:t>遍历</a:t>
            </a:r>
            <a:r>
              <a:rPr lang="en-US" altLang="zh-CN" sz="2800" b="1" dirty="0">
                <a:solidFill>
                  <a:srgbClr val="FF0000"/>
                </a:solidFill>
              </a:rPr>
              <a:t>DOM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39B61E1C-9AC0-460C-9B2B-8555B5787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1082536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父节点：</a:t>
            </a:r>
            <a:r>
              <a:rPr lang="en-US" altLang="zh-CN" dirty="0"/>
              <a:t>parent()</a:t>
            </a:r>
            <a:r>
              <a:rPr lang="zh-CN" altLang="en-US" dirty="0"/>
              <a:t>、</a:t>
            </a:r>
            <a:r>
              <a:rPr lang="en-US" altLang="zh-CN" dirty="0"/>
              <a:t>parents()</a:t>
            </a:r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pNode</a:t>
            </a:r>
            <a:r>
              <a:rPr lang="en-US" altLang="zh-CN" dirty="0"/>
              <a:t> = $(‘li’).parent();</a:t>
            </a:r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pNodes</a:t>
            </a:r>
            <a:r>
              <a:rPr lang="en-US" altLang="zh-CN" dirty="0"/>
              <a:t> = $(‘li’).parents();</a:t>
            </a:r>
          </a:p>
          <a:p>
            <a:r>
              <a:rPr lang="zh-CN" altLang="en-US" dirty="0"/>
              <a:t>子节点：</a:t>
            </a:r>
            <a:r>
              <a:rPr lang="en-US" altLang="zh-CN" dirty="0"/>
              <a:t>children()</a:t>
            </a:r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childsNode</a:t>
            </a:r>
            <a:r>
              <a:rPr lang="en-US" altLang="zh-CN" dirty="0"/>
              <a:t> = $(‘</a:t>
            </a:r>
            <a:r>
              <a:rPr lang="en-US" altLang="zh-CN" dirty="0" err="1"/>
              <a:t>ul</a:t>
            </a:r>
            <a:r>
              <a:rPr lang="en-US" altLang="zh-CN" dirty="0"/>
              <a:t>’).children()</a:t>
            </a:r>
          </a:p>
          <a:p>
            <a:r>
              <a:rPr lang="zh-CN" altLang="en-US" dirty="0"/>
              <a:t>兄弟节点</a:t>
            </a:r>
            <a:endParaRPr lang="en-US" altLang="zh-CN" dirty="0"/>
          </a:p>
          <a:p>
            <a:r>
              <a:rPr lang="zh-CN" altLang="en-US" dirty="0"/>
              <a:t>上一个节点</a:t>
            </a:r>
            <a:endParaRPr lang="en-US" altLang="zh-CN" dirty="0"/>
          </a:p>
          <a:p>
            <a:r>
              <a:rPr lang="zh-CN" altLang="en-US" dirty="0"/>
              <a:t>下一个节点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遍历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9DBA69E-2FC3-4B82-B830-7FA4535FE6DB}"/>
              </a:ext>
            </a:extLst>
          </p:cNvPr>
          <p:cNvSpPr txBox="1"/>
          <p:nvPr/>
        </p:nvSpPr>
        <p:spPr>
          <a:xfrm>
            <a:off x="8386821" y="5931841"/>
            <a:ext cx="23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demo2-4-3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22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559496" y="1196752"/>
            <a:ext cx="9433048" cy="464343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兄弟节点：</a:t>
            </a:r>
            <a:r>
              <a:rPr lang="en-US" altLang="zh-CN" dirty="0"/>
              <a:t>siblings()</a:t>
            </a:r>
          </a:p>
          <a:p>
            <a:pPr lvl="1"/>
            <a:r>
              <a:rPr lang="en-US" altLang="zh-CN" sz="2800" dirty="0"/>
              <a:t>$</a:t>
            </a:r>
            <a:r>
              <a:rPr lang="en-US" altLang="zh-CN" sz="2800" dirty="0" err="1"/>
              <a:t>sibNode</a:t>
            </a:r>
            <a:r>
              <a:rPr lang="en-US" altLang="zh-CN" sz="2800" dirty="0"/>
              <a:t> s= $(‘</a:t>
            </a:r>
            <a:r>
              <a:rPr lang="en-US" altLang="zh-CN" sz="2800" dirty="0" err="1"/>
              <a:t>ul</a:t>
            </a:r>
            <a:r>
              <a:rPr lang="en-US" altLang="zh-CN" sz="2800" dirty="0"/>
              <a:t>’).siblings();</a:t>
            </a:r>
          </a:p>
          <a:p>
            <a:r>
              <a:rPr lang="zh-CN" altLang="en-US" dirty="0"/>
              <a:t>上一个节点：</a:t>
            </a:r>
            <a:r>
              <a:rPr lang="en-US" altLang="zh-CN" dirty="0" err="1"/>
              <a:t>prev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sz="2800" dirty="0"/>
              <a:t>$</a:t>
            </a:r>
            <a:r>
              <a:rPr lang="en-US" altLang="zh-CN" sz="2800" dirty="0" err="1"/>
              <a:t>preNode</a:t>
            </a:r>
            <a:r>
              <a:rPr lang="en-US" altLang="zh-CN" sz="2800" dirty="0"/>
              <a:t> = $(‘</a:t>
            </a:r>
            <a:r>
              <a:rPr lang="en-US" altLang="zh-CN" sz="2800" dirty="0" err="1"/>
              <a:t>ul</a:t>
            </a:r>
            <a:r>
              <a:rPr lang="en-US" altLang="zh-CN" sz="2800" dirty="0"/>
              <a:t>’).</a:t>
            </a:r>
            <a:r>
              <a:rPr lang="en-US" altLang="zh-CN" sz="2800" dirty="0" err="1"/>
              <a:t>prev</a:t>
            </a:r>
            <a:r>
              <a:rPr lang="en-US" altLang="zh-CN" sz="2800" dirty="0"/>
              <a:t>()</a:t>
            </a:r>
          </a:p>
          <a:p>
            <a:r>
              <a:rPr lang="zh-CN" altLang="en-US" dirty="0"/>
              <a:t>下一个节点：</a:t>
            </a:r>
            <a:r>
              <a:rPr lang="en-US" altLang="zh-CN" dirty="0"/>
              <a:t>next()</a:t>
            </a:r>
          </a:p>
          <a:p>
            <a:pPr lvl="1"/>
            <a:r>
              <a:rPr lang="en-US" altLang="zh-CN" sz="2800" dirty="0"/>
              <a:t>$</a:t>
            </a:r>
            <a:r>
              <a:rPr lang="en-US" altLang="zh-CN" sz="2800" dirty="0" err="1"/>
              <a:t>nxtNode</a:t>
            </a:r>
            <a:r>
              <a:rPr lang="en-US" altLang="zh-CN" sz="2800" dirty="0"/>
              <a:t> = $(‘</a:t>
            </a:r>
            <a:r>
              <a:rPr lang="en-US" altLang="zh-CN" sz="2800" dirty="0" err="1"/>
              <a:t>ul</a:t>
            </a:r>
            <a:r>
              <a:rPr lang="en-US" altLang="zh-CN" sz="2800" dirty="0"/>
              <a:t>’).next()	        </a:t>
            </a:r>
          </a:p>
          <a:p>
            <a:pPr lvl="1"/>
            <a:r>
              <a:rPr lang="zh-CN" altLang="en-US" sz="2800" dirty="0">
                <a:solidFill>
                  <a:srgbClr val="006F53"/>
                </a:solidFill>
                <a:cs typeface="+mn-cs"/>
              </a:rPr>
              <a:t>更多知识：</a:t>
            </a:r>
            <a:r>
              <a:rPr lang="en-US" altLang="zh-CN" sz="2800" dirty="0"/>
              <a:t>http://www.w3school.com.cn/jquery/jquery_traversing.asp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7279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、用户名不能为空，否则提示错误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、密码不能为空，否则提示错误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、密码和确认密码一致，否则提示错误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简单用户注册需求</a:t>
            </a:r>
          </a:p>
        </p:txBody>
      </p:sp>
    </p:spTree>
    <p:extLst>
      <p:ext uri="{BB962C8B-B14F-4D97-AF65-F5344CB8AC3E}">
        <p14:creationId xmlns:p14="http://schemas.microsoft.com/office/powerpoint/2010/main" val="3957366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6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06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98343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DOM</a:t>
            </a:r>
            <a:r>
              <a:rPr lang="zh-CN" altLang="en-US" sz="2800" b="1" dirty="0">
                <a:solidFill>
                  <a:srgbClr val="FF0000"/>
                </a:solidFill>
              </a:rPr>
              <a:t>概述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文档操作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属性操作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样式操作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遍历</a:t>
            </a:r>
            <a:r>
              <a:rPr lang="en-US" altLang="zh-CN" sz="2800" b="1" dirty="0"/>
              <a:t>DOM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53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概述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27" y="1340768"/>
            <a:ext cx="62198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3116534" y="3266102"/>
            <a:ext cx="5760640" cy="2155172"/>
            <a:chOff x="395536" y="2924944"/>
            <a:chExt cx="5760640" cy="2155172"/>
          </a:xfrm>
        </p:grpSpPr>
        <p:sp>
          <p:nvSpPr>
            <p:cNvPr id="5" name="矩形 4"/>
            <p:cNvSpPr/>
            <p:nvPr/>
          </p:nvSpPr>
          <p:spPr>
            <a:xfrm>
              <a:off x="431736" y="2924944"/>
              <a:ext cx="1764000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1736" y="3465064"/>
              <a:ext cx="1764000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1736" y="4005064"/>
              <a:ext cx="1764000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0940" y="2924944"/>
              <a:ext cx="3955236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00940" y="3465064"/>
              <a:ext cx="3955236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00940" y="4005064"/>
              <a:ext cx="3955236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5536" y="4540116"/>
              <a:ext cx="5760640" cy="5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9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概述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28400944"/>
              </p:ext>
            </p:extLst>
          </p:nvPr>
        </p:nvGraphicFramePr>
        <p:xfrm>
          <a:off x="2207568" y="1052736"/>
          <a:ext cx="741682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5800" y="1692963"/>
            <a:ext cx="597545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、用户名不能为空，否则提示错误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、密码不能为空，否则提示错误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、密码和确认密码一致，否则提示错误</a:t>
            </a:r>
          </a:p>
        </p:txBody>
      </p:sp>
      <p:sp>
        <p:nvSpPr>
          <p:cNvPr id="6" name="矩形 5"/>
          <p:cNvSpPr/>
          <p:nvPr/>
        </p:nvSpPr>
        <p:spPr>
          <a:xfrm>
            <a:off x="4799856" y="1718476"/>
            <a:ext cx="4320480" cy="36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6821" y="5931841"/>
            <a:ext cx="237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demo2-4-1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5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E59344-2599-41D7-B895-686BA14B7B3D}"/>
              </a:ext>
            </a:extLst>
          </p:cNvPr>
          <p:cNvSpPr/>
          <p:nvPr/>
        </p:nvSpPr>
        <p:spPr>
          <a:xfrm>
            <a:off x="2639617" y="1412776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用户名不能为空，否则提示错误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8ECC6E-D4A0-4A5D-8A75-71462DCA4191}"/>
              </a:ext>
            </a:extLst>
          </p:cNvPr>
          <p:cNvSpPr txBox="1"/>
          <p:nvPr/>
        </p:nvSpPr>
        <p:spPr>
          <a:xfrm rot="1642560">
            <a:off x="7727334" y="778813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solidFill>
                  <a:srgbClr val="FF0000"/>
                </a:solidFill>
              </a:rPr>
              <a:t>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F5D09A-088B-4617-96D9-8332A29B2120}"/>
              </a:ext>
            </a:extLst>
          </p:cNvPr>
          <p:cNvGrpSpPr/>
          <p:nvPr/>
        </p:nvGrpSpPr>
        <p:grpSpPr>
          <a:xfrm>
            <a:off x="3935760" y="2651162"/>
            <a:ext cx="3708040" cy="2697699"/>
            <a:chOff x="1151992" y="2492896"/>
            <a:chExt cx="3708040" cy="269769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93D6F2-8AED-4A53-A2E3-B60761A6824A}"/>
                </a:ext>
              </a:extLst>
            </p:cNvPr>
            <p:cNvSpPr txBox="1"/>
            <p:nvPr/>
          </p:nvSpPr>
          <p:spPr>
            <a:xfrm>
              <a:off x="1259632" y="24928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>
                      <a:lumMod val="75000"/>
                    </a:schemeClr>
                  </a:solidFill>
                </a:rPr>
                <a:t>事件触发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E7E0D0-42E5-4C14-814C-F2C66DD41815}"/>
                </a:ext>
              </a:extLst>
            </p:cNvPr>
            <p:cNvSpPr txBox="1"/>
            <p:nvPr/>
          </p:nvSpPr>
          <p:spPr>
            <a:xfrm>
              <a:off x="1597600" y="3049796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>
                      <a:lumMod val="75000"/>
                    </a:schemeClr>
                  </a:solidFill>
                </a:rPr>
                <a:t>判断文本框里内容是否为空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C1F270-3CC8-4D27-AC47-7A7D5FDF93EF}"/>
                </a:ext>
              </a:extLst>
            </p:cNvPr>
            <p:cNvSpPr txBox="1"/>
            <p:nvPr/>
          </p:nvSpPr>
          <p:spPr>
            <a:xfrm>
              <a:off x="1993260" y="36066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>
                      <a:lumMod val="75000"/>
                    </a:schemeClr>
                  </a:solidFill>
                </a:rPr>
                <a:t>查找结点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66D18A4-7684-4319-BD6E-296E5A50530D}"/>
                </a:ext>
              </a:extLst>
            </p:cNvPr>
            <p:cNvSpPr txBox="1"/>
            <p:nvPr/>
          </p:nvSpPr>
          <p:spPr>
            <a:xfrm>
              <a:off x="2353300" y="41635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>
                      <a:lumMod val="75000"/>
                    </a:schemeClr>
                  </a:solidFill>
                </a:rPr>
                <a:t>插入节点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0AD7EB1-38E4-4EEA-922D-1ED31AD2DF95}"/>
                </a:ext>
              </a:extLst>
            </p:cNvPr>
            <p:cNvSpPr txBox="1"/>
            <p:nvPr/>
          </p:nvSpPr>
          <p:spPr>
            <a:xfrm>
              <a:off x="2785348" y="47204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>
                      <a:lumMod val="75000"/>
                    </a:schemeClr>
                  </a:solidFill>
                </a:rPr>
                <a:t>删除节点</a:t>
              </a:r>
            </a:p>
          </p:txBody>
        </p:sp>
        <p:sp>
          <p:nvSpPr>
            <p:cNvPr id="12" name="箭头: 左弧形 11">
              <a:extLst>
                <a:ext uri="{FF2B5EF4-FFF2-40B4-BE49-F238E27FC236}">
                  <a16:creationId xmlns:a16="http://schemas.microsoft.com/office/drawing/2014/main" id="{3B7793B5-CF93-476E-A774-B527BC6E1A15}"/>
                </a:ext>
              </a:extLst>
            </p:cNvPr>
            <p:cNvSpPr/>
            <p:nvPr/>
          </p:nvSpPr>
          <p:spPr bwMode="auto">
            <a:xfrm rot="19738711">
              <a:off x="1151992" y="2738793"/>
              <a:ext cx="276783" cy="579594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3AA8F4CA-A2B8-4150-9247-80333315FE97}"/>
                </a:ext>
              </a:extLst>
            </p:cNvPr>
            <p:cNvSpPr/>
            <p:nvPr/>
          </p:nvSpPr>
          <p:spPr bwMode="auto">
            <a:xfrm rot="19738711">
              <a:off x="1533205" y="3386865"/>
              <a:ext cx="276783" cy="579594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4" name="箭头: 左弧形 13">
              <a:extLst>
                <a:ext uri="{FF2B5EF4-FFF2-40B4-BE49-F238E27FC236}">
                  <a16:creationId xmlns:a16="http://schemas.microsoft.com/office/drawing/2014/main" id="{A87CA067-3F77-434A-8045-AD4D750EE6DA}"/>
                </a:ext>
              </a:extLst>
            </p:cNvPr>
            <p:cNvSpPr/>
            <p:nvPr/>
          </p:nvSpPr>
          <p:spPr bwMode="auto">
            <a:xfrm rot="19738711">
              <a:off x="2005420" y="4034937"/>
              <a:ext cx="276783" cy="579594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15" name="箭头: 左弧形 14">
              <a:extLst>
                <a:ext uri="{FF2B5EF4-FFF2-40B4-BE49-F238E27FC236}">
                  <a16:creationId xmlns:a16="http://schemas.microsoft.com/office/drawing/2014/main" id="{06F87543-0EAF-4DF5-9C91-30FB75185B3F}"/>
                </a:ext>
              </a:extLst>
            </p:cNvPr>
            <p:cNvSpPr/>
            <p:nvPr/>
          </p:nvSpPr>
          <p:spPr bwMode="auto">
            <a:xfrm rot="19738711">
              <a:off x="2365460" y="4611001"/>
              <a:ext cx="276783" cy="579594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hangingPunct="0"/>
              <a:endParaRPr lang="zh-CN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Arial" pitchFamily="34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8F6DDE9-6C39-402B-9509-C24E692B3436}"/>
              </a:ext>
            </a:extLst>
          </p:cNvPr>
          <p:cNvSpPr txBox="1"/>
          <p:nvPr/>
        </p:nvSpPr>
        <p:spPr>
          <a:xfrm>
            <a:off x="5632493" y="2602015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sym typeface="Wingdings 2" panose="05020102010507070707" pitchFamily="18" charset="2"/>
              </a:rPr>
              <a:t>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blur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1399FF-7113-4BB0-B4D7-0A6CC45422BC}"/>
              </a:ext>
            </a:extLst>
          </p:cNvPr>
          <p:cNvSpPr txBox="1"/>
          <p:nvPr/>
        </p:nvSpPr>
        <p:spPr>
          <a:xfrm>
            <a:off x="7904168" y="320806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BA8DD2-5A5B-4284-AE44-C0CDDF5176E9}"/>
              </a:ext>
            </a:extLst>
          </p:cNvPr>
          <p:cNvSpPr txBox="1"/>
          <p:nvPr/>
        </p:nvSpPr>
        <p:spPr>
          <a:xfrm>
            <a:off x="6347656" y="371467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C88139-B4E3-4763-BF8A-9ED13B0CDCFB}"/>
              </a:ext>
            </a:extLst>
          </p:cNvPr>
          <p:cNvSpPr txBox="1"/>
          <p:nvPr/>
        </p:nvSpPr>
        <p:spPr>
          <a:xfrm>
            <a:off x="6779704" y="426030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D3A6F9-7EDA-4C5E-9F00-601F0FDADF7D}"/>
              </a:ext>
            </a:extLst>
          </p:cNvPr>
          <p:cNvSpPr txBox="1"/>
          <p:nvPr/>
        </p:nvSpPr>
        <p:spPr>
          <a:xfrm>
            <a:off x="7135892" y="4878762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内容占位符 8">
            <a:extLst>
              <a:ext uri="{FF2B5EF4-FFF2-40B4-BE49-F238E27FC236}">
                <a16:creationId xmlns:a16="http://schemas.microsoft.com/office/drawing/2014/main" id="{FC402A08-068E-4A69-88A6-94AFB0904506}"/>
              </a:ext>
            </a:extLst>
          </p:cNvPr>
          <p:cNvSpPr txBox="1">
            <a:spLocks/>
          </p:cNvSpPr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6688" indent="-166688" defTabSz="0" eaLnBrk="0" hangingPunct="0">
              <a:spcAft>
                <a:spcPct val="15000"/>
              </a:spcAft>
              <a:buClr>
                <a:schemeClr val="tx2"/>
              </a:buClr>
              <a:buFont typeface="Arial" charset="0"/>
              <a:buNone/>
              <a:defRPr sz="3200" b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398463" indent="-230188" defTabSz="0" eaLnBrk="0" hangingPunct="0"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400050" indent="182563" defTabSz="0" eaLnBrk="0" hangingPunct="0"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825500" indent="-241300" defTabSz="0" eaLnBrk="0" hangingPunct="0"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0" eaLnBrk="0" hangingPunct="0"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latin typeface="+mn-lt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latin typeface="+mn-lt"/>
              </a:defRPr>
            </a:lvl9pPr>
          </a:lstStyle>
          <a:p>
            <a:r>
              <a:rPr lang="en-US" altLang="zh-CN" dirty="0"/>
              <a:t>DOM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1004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3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DOM</a:t>
            </a:r>
            <a:r>
              <a:rPr lang="zh-CN" altLang="en-US" sz="2800" b="1" dirty="0"/>
              <a:t>概述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jQuery</a:t>
            </a:r>
            <a:r>
              <a:rPr lang="zh-CN" altLang="en-US" sz="2800" b="1" dirty="0">
                <a:solidFill>
                  <a:srgbClr val="FF0000"/>
                </a:solidFill>
              </a:rPr>
              <a:t>文档操作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属性操作</a:t>
            </a: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样式操作</a:t>
            </a:r>
            <a:endParaRPr lang="en-US" altLang="zh-CN" sz="2800" b="1" dirty="0"/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itchFamily="2" charset="2"/>
              <a:buChar char="Ø"/>
            </a:pPr>
            <a:r>
              <a:rPr lang="en-US" altLang="zh-CN" sz="2800" b="1" dirty="0"/>
              <a:t>jQuery</a:t>
            </a:r>
            <a:r>
              <a:rPr lang="zh-CN" altLang="en-US" sz="2800" b="1" dirty="0"/>
              <a:t>遍历</a:t>
            </a:r>
            <a:r>
              <a:rPr lang="en-US" altLang="zh-CN" sz="2800" b="1" dirty="0"/>
              <a:t>DOM</a:t>
            </a:r>
            <a:endParaRPr lang="zh-CN" altLang="en-US" sz="2800" b="1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9BEC210-72E9-4185-B847-9918A322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6688" indent="-166688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</a:rPr>
              <a:t>内容提纲</a:t>
            </a:r>
          </a:p>
        </p:txBody>
      </p:sp>
    </p:spTree>
    <p:extLst>
      <p:ext uri="{BB962C8B-B14F-4D97-AF65-F5344CB8AC3E}">
        <p14:creationId xmlns:p14="http://schemas.microsoft.com/office/powerpoint/2010/main" val="363008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设置和获取</a:t>
            </a:r>
            <a:r>
              <a:rPr lang="en-US" altLang="zh-CN" dirty="0"/>
              <a:t>HTML</a:t>
            </a:r>
            <a:r>
              <a:rPr lang="zh-CN" altLang="en-US" dirty="0"/>
              <a:t>、文本和值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查找节点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插入节点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删除节点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/>
              <a:t>jQuery</a:t>
            </a:r>
            <a:r>
              <a:rPr lang="zh-CN" altLang="en-US"/>
              <a:t>文档操作</a:t>
            </a:r>
          </a:p>
        </p:txBody>
      </p:sp>
    </p:spTree>
    <p:extLst>
      <p:ext uri="{BB962C8B-B14F-4D97-AF65-F5344CB8AC3E}">
        <p14:creationId xmlns:p14="http://schemas.microsoft.com/office/powerpoint/2010/main" val="3195558299"/>
      </p:ext>
    </p:extLst>
  </p:cSld>
  <p:clrMapOvr>
    <a:masterClrMapping/>
  </p:clrMapOvr>
</p:sld>
</file>

<file path=ppt/theme/theme1.xml><?xml version="1.0" encoding="utf-8"?>
<a:theme xmlns:a="http://schemas.openxmlformats.org/drawingml/2006/main" name="web开发II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4931</TotalTime>
  <Words>1241</Words>
  <Application>Microsoft Office PowerPoint</Application>
  <PresentationFormat>宽屏</PresentationFormat>
  <Paragraphs>250</Paragraphs>
  <Slides>30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 Unicode MS</vt:lpstr>
      <vt:lpstr>宋体</vt:lpstr>
      <vt:lpstr>微软雅黑</vt:lpstr>
      <vt:lpstr>Arial</vt:lpstr>
      <vt:lpstr>Calibri</vt:lpstr>
      <vt:lpstr>Franklin Gothic Book</vt:lpstr>
      <vt:lpstr>Times New Roman</vt:lpstr>
      <vt:lpstr>Wingdings</vt:lpstr>
      <vt:lpstr>Wingdings 2</vt:lpstr>
      <vt:lpstr>web开发II模版</vt:lpstr>
      <vt:lpstr>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插入节点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jQuery属性操作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creator>张志敏</dc:creator>
  <cp:lastModifiedBy>Air</cp:lastModifiedBy>
  <cp:revision>661</cp:revision>
  <dcterms:created xsi:type="dcterms:W3CDTF">2009-12-11T08:42:25Z</dcterms:created>
  <dcterms:modified xsi:type="dcterms:W3CDTF">2017-09-05T08:21:27Z</dcterms:modified>
</cp:coreProperties>
</file>