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35" autoAdjust="0"/>
  </p:normalViewPr>
  <p:slideViewPr>
    <p:cSldViewPr snapToGrid="0">
      <p:cViewPr varScale="1">
        <p:scale>
          <a:sx n="89" d="100"/>
          <a:sy n="89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3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4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3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3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8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5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4C80-A94A-441B-9D11-1540D3EB9E9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6305-A563-48D7-BF18-0AE23BF11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2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b="51631"/>
          <a:stretch/>
        </p:blipFill>
        <p:spPr>
          <a:xfrm>
            <a:off x="2163155" y="1790543"/>
            <a:ext cx="4462901" cy="276113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1818340" y="1374912"/>
            <a:ext cx="460505" cy="42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6320" y="109791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Title Bar</a:t>
            </a:r>
            <a:endParaRPr lang="en-GB" sz="1200" dirty="0"/>
          </a:p>
        </p:txBody>
      </p:sp>
      <p:cxnSp>
        <p:nvCxnSpPr>
          <p:cNvPr id="10" name="Straight Arrow Connector 9"/>
          <p:cNvCxnSpPr>
            <a:stCxn id="11" idx="0"/>
          </p:cNvCxnSpPr>
          <p:nvPr/>
        </p:nvCxnSpPr>
        <p:spPr>
          <a:xfrm flipV="1">
            <a:off x="1431089" y="2021840"/>
            <a:ext cx="732066" cy="63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7539" y="2661465"/>
            <a:ext cx="1347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Graph tool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Zoom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Move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Data cursor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Legend toggle</a:t>
            </a:r>
            <a:endParaRPr lang="en-GB" sz="1200" dirty="0"/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>
            <a:off x="3787619" y="1374912"/>
            <a:ext cx="982191" cy="83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2079" y="1097913"/>
            <a:ext cx="1131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Load raw video</a:t>
            </a:r>
            <a:endParaRPr lang="en-GB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93152" y="1563705"/>
            <a:ext cx="301806" cy="9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3205" y="1059209"/>
            <a:ext cx="372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RGB 2 </a:t>
            </a:r>
            <a:r>
              <a:rPr lang="en-GB" sz="1200" dirty="0" err="1" smtClean="0"/>
              <a:t>Gray</a:t>
            </a:r>
            <a:r>
              <a:rPr lang="en-GB" sz="1200" dirty="0" smtClean="0"/>
              <a:t> ratio</a:t>
            </a:r>
          </a:p>
          <a:p>
            <a:r>
              <a:rPr lang="en-GB" sz="1200" dirty="0" smtClean="0"/>
              <a:t>Conversion algorithm from RGB video to </a:t>
            </a:r>
            <a:r>
              <a:rPr lang="en-GB" sz="1200" dirty="0" err="1" smtClean="0"/>
              <a:t>gray</a:t>
            </a:r>
            <a:r>
              <a:rPr lang="en-GB" sz="1200" dirty="0" smtClean="0"/>
              <a:t> scale video</a:t>
            </a:r>
            <a:endParaRPr lang="en-GB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83025" y="1726562"/>
            <a:ext cx="1661626" cy="117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7" idx="1"/>
          </p:cNvCxnSpPr>
          <p:nvPr/>
        </p:nvCxnSpPr>
        <p:spPr>
          <a:xfrm flipH="1">
            <a:off x="5981081" y="2759143"/>
            <a:ext cx="922794" cy="250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7001" y="1597373"/>
            <a:ext cx="3145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Semi-automated procedure to initialise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Select box to crop excess part of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Select floor to set movement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Select rat to initialise position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903875" y="2620643"/>
            <a:ext cx="332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Same as ‘Initialise Video’ by all done automatically</a:t>
            </a:r>
            <a:endParaRPr lang="en-GB" sz="1200" dirty="0"/>
          </a:p>
        </p:txBody>
      </p:sp>
      <p:cxnSp>
        <p:nvCxnSpPr>
          <p:cNvPr id="29" name="Straight Arrow Connector 28"/>
          <p:cNvCxnSpPr>
            <a:stCxn id="32" idx="0"/>
          </p:cNvCxnSpPr>
          <p:nvPr/>
        </p:nvCxnSpPr>
        <p:spPr>
          <a:xfrm flipH="1" flipV="1">
            <a:off x="5694958" y="4377167"/>
            <a:ext cx="497803" cy="143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75610" y="5817001"/>
            <a:ext cx="423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Take the initialised values and process the currently loaded video</a:t>
            </a:r>
            <a:endParaRPr lang="en-GB" sz="1200" dirty="0"/>
          </a:p>
        </p:txBody>
      </p:sp>
      <p:cxnSp>
        <p:nvCxnSpPr>
          <p:cNvPr id="33" name="Straight Arrow Connector 32"/>
          <p:cNvCxnSpPr>
            <a:stCxn id="35" idx="1"/>
          </p:cNvCxnSpPr>
          <p:nvPr/>
        </p:nvCxnSpPr>
        <p:spPr>
          <a:xfrm flipH="1" flipV="1">
            <a:off x="6451600" y="4384170"/>
            <a:ext cx="671194" cy="7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22794" y="5007344"/>
            <a:ext cx="3854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Automated batch processing of multiple videos as selected</a:t>
            </a:r>
            <a:endParaRPr lang="en-GB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842172" y="3167310"/>
            <a:ext cx="1101063" cy="9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03875" y="3028810"/>
            <a:ext cx="4588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Maximum length the rat can run inside the box (e.g. diagonal distance)</a:t>
            </a:r>
            <a:endParaRPr lang="en-GB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842173" y="3396971"/>
            <a:ext cx="1101062" cy="1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03875" y="3273055"/>
            <a:ext cx="265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Mass of the animal, help estimate force</a:t>
            </a:r>
            <a:endParaRPr lang="en-GB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5842173" y="3584481"/>
            <a:ext cx="1101062" cy="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00606" y="3488764"/>
            <a:ext cx="519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Maximum length and width of the animal to help establish rat area for detection</a:t>
            </a:r>
            <a:endParaRPr lang="en-GB" sz="1200" dirty="0"/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>
            <a:off x="5842174" y="3627264"/>
            <a:ext cx="1058432" cy="108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842172" y="3877772"/>
            <a:ext cx="1101063" cy="1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891947" y="4041419"/>
            <a:ext cx="1051288" cy="4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00606" y="3750470"/>
            <a:ext cx="460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Maximum running speed of the animal, useful to determine frame rate</a:t>
            </a:r>
            <a:endParaRPr lang="en-GB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88422" y="4014622"/>
            <a:ext cx="483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Hindlimb</a:t>
            </a:r>
            <a:r>
              <a:rPr lang="en-GB" sz="1200" dirty="0" smtClean="0"/>
              <a:t> length, will be used in future for more accurate force calculation</a:t>
            </a:r>
            <a:endParaRPr lang="en-GB" sz="1200" dirty="0"/>
          </a:p>
        </p:txBody>
      </p:sp>
      <p:cxnSp>
        <p:nvCxnSpPr>
          <p:cNvPr id="64" name="Straight Arrow Connector 63"/>
          <p:cNvCxnSpPr>
            <a:stCxn id="65" idx="0"/>
          </p:cNvCxnSpPr>
          <p:nvPr/>
        </p:nvCxnSpPr>
        <p:spPr>
          <a:xfrm flipV="1">
            <a:off x="3979557" y="4384171"/>
            <a:ext cx="785368" cy="623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73830" y="5007344"/>
            <a:ext cx="181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Whether to view the live video during process or batch process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949107" y="151222"/>
            <a:ext cx="38856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 smtClean="0"/>
              <a:t>Video processing overview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65229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8467" y="100422"/>
            <a:ext cx="41152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 smtClean="0"/>
              <a:t>Object Calculation Overview</a:t>
            </a:r>
            <a:endParaRPr lang="en-GB" sz="2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77" y="1402772"/>
            <a:ext cx="9191708" cy="521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2752" y="720819"/>
            <a:ext cx="14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Load </a:t>
            </a:r>
            <a:r>
              <a:rPr lang="en-GB" sz="1200" dirty="0" smtClean="0"/>
              <a:t>rat processed </a:t>
            </a:r>
            <a:r>
              <a:rPr lang="en-GB" sz="1200" dirty="0" err="1" smtClean="0"/>
              <a:t>rwm</a:t>
            </a:r>
            <a:r>
              <a:rPr lang="en-GB" sz="1200" dirty="0" smtClean="0"/>
              <a:t> file</a:t>
            </a:r>
            <a:endParaRPr lang="en-GB" sz="12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6032121" y="1182484"/>
            <a:ext cx="749369" cy="63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4780" y="625821"/>
            <a:ext cx="126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save rat objects to </a:t>
            </a:r>
            <a:r>
              <a:rPr lang="en-GB" sz="1200" dirty="0" err="1" smtClean="0"/>
              <a:t>rwm</a:t>
            </a:r>
            <a:r>
              <a:rPr lang="en-GB" sz="1200" dirty="0" smtClean="0"/>
              <a:t> file</a:t>
            </a:r>
            <a:endParaRPr lang="en-GB" sz="12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264540" y="1087486"/>
            <a:ext cx="133598" cy="67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62736" y="559857"/>
            <a:ext cx="139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Export object boundary to video</a:t>
            </a:r>
            <a:endParaRPr lang="en-GB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706023" y="1021522"/>
            <a:ext cx="633358" cy="744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108509" y="1021522"/>
            <a:ext cx="1566084" cy="744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052560" y="1402772"/>
            <a:ext cx="2153920" cy="211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802474" y="1563841"/>
            <a:ext cx="951126" cy="69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72070" y="1379559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Select rat objects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380151" y="542373"/>
            <a:ext cx="14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Remove object from list</a:t>
            </a:r>
            <a:endParaRPr lang="en-GB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811955" y="2841783"/>
            <a:ext cx="951126" cy="69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81913" y="2545641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Group data plot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1026333" y="5124919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Group data plot</a:t>
            </a:r>
            <a:endParaRPr lang="en-GB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470223" y="5425131"/>
            <a:ext cx="951126" cy="69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22702" y="2539600"/>
            <a:ext cx="1542649" cy="127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78037" y="2271295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Object data plot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706023" y="6598132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Object data plot</a:t>
            </a:r>
            <a:endParaRPr lang="en-GB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735389" y="6126854"/>
            <a:ext cx="373120" cy="471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8067" y="6621153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Object data plot</a:t>
            </a:r>
            <a:endParaRPr lang="en-GB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373675" y="5848796"/>
            <a:ext cx="204165" cy="74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4" idx="2"/>
          </p:cNvCxnSpPr>
          <p:nvPr/>
        </p:nvCxnSpPr>
        <p:spPr>
          <a:xfrm>
            <a:off x="3043000" y="1050204"/>
            <a:ext cx="2626281" cy="135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93631" y="773205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Select operation</a:t>
            </a:r>
            <a:endParaRPr lang="en-GB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23845" y="1145350"/>
            <a:ext cx="1200922" cy="618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62791" y="784243"/>
            <a:ext cx="149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Apply selected operation on selected objects</a:t>
            </a:r>
            <a:endParaRPr lang="en-GB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0945786" y="3316685"/>
            <a:ext cx="260694" cy="343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14039" y="3080062"/>
            <a:ext cx="90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Hold plot</a:t>
            </a:r>
            <a:endParaRPr lang="en-GB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1186422" y="3777623"/>
            <a:ext cx="90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export plot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1270808" y="4287859"/>
            <a:ext cx="90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erase plot</a:t>
            </a:r>
            <a:endParaRPr lang="en-GB" sz="1200" dirty="0"/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10924695" y="3916123"/>
            <a:ext cx="261727" cy="15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1"/>
          </p:cNvCxnSpPr>
          <p:nvPr/>
        </p:nvCxnSpPr>
        <p:spPr>
          <a:xfrm flipH="1" flipV="1">
            <a:off x="10967191" y="4400790"/>
            <a:ext cx="303617" cy="25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41240" y="6223464"/>
            <a:ext cx="1788014" cy="15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4885" y="5992631"/>
            <a:ext cx="14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Goto</a:t>
            </a:r>
            <a:r>
              <a:rPr lang="en-GB" sz="1200" dirty="0" smtClean="0"/>
              <a:t> time point in seconds</a:t>
            </a:r>
            <a:endParaRPr lang="en-GB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06313" y="5425131"/>
            <a:ext cx="626882" cy="69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2617" y="5081769"/>
            <a:ext cx="14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Control frames using </a:t>
            </a:r>
            <a:r>
              <a:rPr lang="en-GB" sz="1200" dirty="0" err="1" smtClean="0"/>
              <a:t>sliderbar</a:t>
            </a:r>
            <a:endParaRPr lang="en-GB" sz="12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277189" y="3540066"/>
            <a:ext cx="626882" cy="69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4196" y="3190178"/>
            <a:ext cx="149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Wired Boundary plot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9426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47" y="110582"/>
            <a:ext cx="393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 smtClean="0"/>
              <a:t>Object Grouping Overview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340709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Zheng</dc:creator>
  <cp:lastModifiedBy>Kaiyu Zheng</cp:lastModifiedBy>
  <cp:revision>5</cp:revision>
  <dcterms:created xsi:type="dcterms:W3CDTF">2019-03-01T13:33:42Z</dcterms:created>
  <dcterms:modified xsi:type="dcterms:W3CDTF">2019-03-07T17:43:29Z</dcterms:modified>
</cp:coreProperties>
</file>