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60" r:id="rId3"/>
    <p:sldId id="279" r:id="rId4"/>
    <p:sldId id="257" r:id="rId5"/>
    <p:sldId id="276" r:id="rId6"/>
    <p:sldId id="277" r:id="rId7"/>
    <p:sldId id="278" r:id="rId8"/>
    <p:sldId id="262" r:id="rId9"/>
    <p:sldId id="265" r:id="rId10"/>
    <p:sldId id="271" r:id="rId11"/>
    <p:sldId id="268" r:id="rId12"/>
    <p:sldId id="269" r:id="rId13"/>
    <p:sldId id="267" r:id="rId14"/>
    <p:sldId id="272" r:id="rId15"/>
    <p:sldId id="266" r:id="rId16"/>
    <p:sldId id="270" r:id="rId17"/>
    <p:sldId id="264" r:id="rId18"/>
    <p:sldId id="28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7F00-38CE-4289-884F-A519F64B057D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3F41-E1F7-42CC-AD0F-58AC9A759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6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45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>
            <a:spLocks noChangeArrowheads="1"/>
          </p:cNvSpPr>
          <p:nvPr userDrawn="1"/>
        </p:nvSpPr>
        <p:spPr bwMode="auto">
          <a:xfrm>
            <a:off x="1259631" y="416858"/>
            <a:ext cx="72104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4000" b="1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Image Segmentation</a:t>
            </a:r>
            <a:endParaRPr lang="zh-CN" altLang="en-US" sz="4000" b="1" dirty="0" smtClean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267744" y="1158875"/>
            <a:ext cx="554461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9391" y="5000440"/>
            <a:ext cx="3467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高雪、邢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晓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楠、乔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俊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鹏</a:t>
            </a:r>
            <a:endParaRPr lang="en-US" altLang="zh-CN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按学号排序，不分先后）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3968" y="4437900"/>
            <a:ext cx="416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——2015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级电子与通信工程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1160" y="270892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en-US" altLang="zh-CN" sz="4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4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r>
              <a:rPr lang="en-US" altLang="zh-CN" sz="40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4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交流</a:t>
            </a:r>
            <a:endParaRPr lang="zh-CN" altLang="en-US" sz="40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7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MATLAB\bin\PG_BOW_DEMO-master\images\training\n02113978-Mexican_hairless\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09240"/>
            <a:ext cx="356388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>
          <a:xfrm>
            <a:off x="4283968" y="3789200"/>
            <a:ext cx="936104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7" name="Picture 3" descr="E:\Images\n02113978-Mexican_hairless\n02113978_15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240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-13387" y="2060848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分割结果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4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139952" y="3789200"/>
            <a:ext cx="936104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E:\Images\n02087046-toy_terrier\cut\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00" y="2709240"/>
            <a:ext cx="38304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Images\n02087046-toy_terrier\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49" y="2709240"/>
            <a:ext cx="38304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-13387" y="2060848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分割结果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E:\Images\n02087046-toy_terrier\saliency\6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240"/>
            <a:ext cx="38304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5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139952" y="3784445"/>
            <a:ext cx="936104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E:\Images\n02087046-toy_terrier\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4485"/>
            <a:ext cx="38304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Images\n02087046-toy_terrier\cut\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00" y="2709240"/>
            <a:ext cx="38304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-13387" y="2060848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分割结果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E:\Images\n02087046-toy_terrier\saliency\5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4485"/>
            <a:ext cx="38304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5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3995936" y="3789200"/>
            <a:ext cx="936104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 descr="E:\Images\n02086240-Shih-Tzu\1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1" y="2709240"/>
            <a:ext cx="38304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E:\Images\n02086240-Shih-Tzu\cut\1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226" y="2709240"/>
            <a:ext cx="38304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:\Images\n02086240-Shih-Tzu\saliency\1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" y="2709240"/>
            <a:ext cx="38304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-13387" y="2060848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分割结果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MATLAB\bin\PG_BOW_DEMO-master\images\training\n02113799-standard_poodle\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09240"/>
            <a:ext cx="356388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>
          <a:xfrm>
            <a:off x="3995936" y="3789200"/>
            <a:ext cx="936104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9" name="Picture 3" descr="C:\Users\Joe\Desktop\n02113799_15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240"/>
            <a:ext cx="3441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project\segmentation\saliency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240"/>
            <a:ext cx="3441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-13387" y="2060848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分割结果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0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3995936" y="3789200"/>
            <a:ext cx="936104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 descr="E:\Images\n02086240-Shih-Tzu\cut\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00" y="2709240"/>
            <a:ext cx="38448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:\Images\n02086240-Shih-Tzu\7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240"/>
            <a:ext cx="38448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E:\Images\n02086240-Shih-Tzu\saliency\7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240"/>
            <a:ext cx="38448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-13387" y="2060848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分割结果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067944" y="3789200"/>
            <a:ext cx="936104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E:\Images\n02088632-bluetick\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240"/>
            <a:ext cx="34992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Images\n02088632-bluetick\cut\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26" y="2709240"/>
            <a:ext cx="34992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Images\n02088632-bluetick\saliency\12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240"/>
            <a:ext cx="34992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-13387" y="2060848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分割结果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5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-13388" y="2060848"/>
            <a:ext cx="5161452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图像分割对于分类的作用：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05090"/>
              </p:ext>
            </p:extLst>
          </p:nvPr>
        </p:nvGraphicFramePr>
        <p:xfrm>
          <a:off x="1331640" y="3068960"/>
          <a:ext cx="6456040" cy="217625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291208"/>
                <a:gridCol w="1530446"/>
                <a:gridCol w="1372696"/>
                <a:gridCol w="1143914"/>
                <a:gridCol w="1117776"/>
              </a:tblGrid>
              <a:tr h="7986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类别名称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Chihuahua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Japanese_spaniel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Maltese_dog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总体</a:t>
                      </a:r>
                      <a:endParaRPr lang="en-US" altLang="zh-CN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正确率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88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分割前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51%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57%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76%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73%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88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分割后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71%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59%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78%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83%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43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-13388" y="2060848"/>
            <a:ext cx="5161452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分类结果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-13388" y="5301208"/>
            <a:ext cx="9144000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120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类分割后的图像，</a:t>
            </a:r>
            <a:r>
              <a:rPr lang="en-US" altLang="zh-CN" sz="28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28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分类器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，正确率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16.87%</a:t>
            </a:r>
            <a:endParaRPr lang="zh-CN" altLang="en-US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13388" y="4221088"/>
            <a:ext cx="9130344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类分割后的图像，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分类器，正确率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18.65%</a:t>
            </a:r>
            <a:endParaRPr lang="zh-CN" altLang="en-US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-13388" y="3140968"/>
            <a:ext cx="9130344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类分割后的图像，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分类器，正确率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19.85%</a:t>
            </a:r>
            <a:endParaRPr lang="zh-CN" altLang="en-US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4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0" y="2060848"/>
            <a:ext cx="291581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GrabCut</a:t>
            </a: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原理：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7" t="8457" r="6170"/>
          <a:stretch/>
        </p:blipFill>
        <p:spPr>
          <a:xfrm>
            <a:off x="1856880" y="2636912"/>
            <a:ext cx="5530892" cy="397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0" y="2060848"/>
            <a:ext cx="291581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算法流程图：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76637" y="3228695"/>
            <a:ext cx="720080" cy="19442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像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03217" y="3228695"/>
            <a:ext cx="720080" cy="19442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方向特征提取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39927" y="3228695"/>
            <a:ext cx="720080" cy="19442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亮度特征提取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29797" y="3228695"/>
            <a:ext cx="720080" cy="19442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整合所有特征生成显著性图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66507" y="3228695"/>
            <a:ext cx="720080" cy="19442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颜色特征提取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93087" y="3228695"/>
            <a:ext cx="720080" cy="19442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Grab</a:t>
            </a:r>
          </a:p>
          <a:p>
            <a:pPr algn="ctr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Cut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56376" y="3228695"/>
            <a:ext cx="720080" cy="19442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输出图像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446007" y="3984779"/>
            <a:ext cx="380295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759657" y="3984779"/>
            <a:ext cx="380295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004048" y="3984779"/>
            <a:ext cx="380295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77771" y="2780928"/>
            <a:ext cx="5040560" cy="3139321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228184" y="3984779"/>
            <a:ext cx="380295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524328" y="3984779"/>
            <a:ext cx="380295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557038" y="5445224"/>
            <a:ext cx="2663034" cy="8640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显著性检测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1187624" y="3984779"/>
            <a:ext cx="380295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60848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迭代次数为</a:t>
            </a:r>
            <a:r>
              <a:rPr lang="en-US" altLang="zh-CN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时：</a:t>
            </a:r>
            <a:endParaRPr lang="en-US" altLang="zh-CN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D:\project\segmentation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356651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995936" y="4076912"/>
            <a:ext cx="936104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3" name="Picture 3" descr="D:\project\segmentation\cut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88" y="2996952"/>
            <a:ext cx="356651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30165" y="6093296"/>
            <a:ext cx="201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耗时约 </a:t>
            </a:r>
            <a:r>
              <a:rPr lang="en-US" altLang="zh-CN" sz="2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25 S/</a:t>
            </a:r>
            <a:r>
              <a:rPr lang="zh-CN" altLang="en-US" sz="2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0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8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60848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迭代次数为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时：</a:t>
            </a:r>
            <a:endParaRPr lang="en-US" altLang="zh-CN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D:\project\segmentation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356651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995936" y="4076912"/>
            <a:ext cx="936104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 descr="D:\project\segmentation\cut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88" y="3012278"/>
            <a:ext cx="356651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30165" y="6093296"/>
            <a:ext cx="201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耗时约 </a:t>
            </a:r>
            <a:r>
              <a:rPr lang="en-US" altLang="zh-CN" sz="2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40 S/</a:t>
            </a:r>
            <a:r>
              <a:rPr lang="zh-CN" altLang="en-US" sz="2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0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7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60848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迭代次数为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时：</a:t>
            </a:r>
            <a:endParaRPr lang="en-US" altLang="zh-CN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D:\project\segmentation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356651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995936" y="4076912"/>
            <a:ext cx="936104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90" name="Picture 2" descr="D:\project\segmentation\cut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88" y="2996952"/>
            <a:ext cx="356651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30165" y="6093296"/>
            <a:ext cx="201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耗时约 </a:t>
            </a:r>
            <a:r>
              <a:rPr lang="en-US" altLang="zh-CN" sz="2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55 S/</a:t>
            </a:r>
            <a:r>
              <a:rPr lang="zh-CN" altLang="en-US" sz="2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0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9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60848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参数设置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迭代次数为</a:t>
            </a:r>
            <a:r>
              <a:rPr lang="en-US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时：</a:t>
            </a:r>
            <a:endParaRPr lang="en-US" altLang="zh-CN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D:\project\segmentation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356651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995936" y="4076912"/>
            <a:ext cx="936104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4" name="Picture 2" descr="D:\project\segmentation\cut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02" y="2991566"/>
            <a:ext cx="357509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30165" y="6093296"/>
            <a:ext cx="201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耗时约 </a:t>
            </a:r>
            <a:r>
              <a:rPr lang="en-US" altLang="zh-CN" sz="2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70 S/</a:t>
            </a:r>
            <a:r>
              <a:rPr lang="zh-CN" altLang="en-US" sz="200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00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6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269088" y="3860888"/>
            <a:ext cx="542109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Images\n02086240-Shih-Tzu\1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780928"/>
            <a:ext cx="4305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Images\n02086240-Shih-Tzu\cut\1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00" y="2780928"/>
            <a:ext cx="43056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-13387" y="2060848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分割结果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801771"/>
            <a:ext cx="43056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7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355976" y="3789200"/>
            <a:ext cx="936104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 descr="F:\MATLAB\bin\PG_BOW_DEMO-master\images\training\n02113978-Mexican_hairless\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09240"/>
            <a:ext cx="363589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Images\n02113978-Mexican_hairless\n02113978_1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240"/>
            <a:ext cx="409964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-13387" y="2060848"/>
            <a:ext cx="266429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分割结果</a:t>
            </a:r>
            <a:endParaRPr lang="zh-CN" altLang="en-US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319</Words>
  <Application>Microsoft Office PowerPoint</Application>
  <PresentationFormat>全屏显示(4:3)</PresentationFormat>
  <Paragraphs>65</Paragraphs>
  <Slides>18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Joe</dc:creator>
  <cp:lastModifiedBy>QiaoJunpeng</cp:lastModifiedBy>
  <cp:revision>25</cp:revision>
  <dcterms:created xsi:type="dcterms:W3CDTF">2016-05-19T02:45:05Z</dcterms:created>
  <dcterms:modified xsi:type="dcterms:W3CDTF">2016-06-26T08:00:20Z</dcterms:modified>
</cp:coreProperties>
</file>