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3" r:id="rId6"/>
    <p:sldId id="264" r:id="rId7"/>
    <p:sldId id="267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820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400" dirty="0" smtClean="0"/>
          </a:p>
          <a:p>
            <a:pPr algn="ctr"/>
            <a:r>
              <a:rPr lang="zh-CN" altLang="en-US" sz="4400" dirty="0" smtClean="0"/>
              <a:t>图像处理分类</a:t>
            </a:r>
            <a:endParaRPr lang="en-US" altLang="zh-CN" sz="4400" dirty="0" smtClean="0"/>
          </a:p>
          <a:p>
            <a:pPr algn="ctr"/>
            <a:r>
              <a:rPr lang="en-US" altLang="zh-CN" sz="4400" dirty="0" smtClean="0"/>
              <a:t> </a:t>
            </a:r>
          </a:p>
          <a:p>
            <a:pPr algn="ctr"/>
            <a:endParaRPr lang="en-US" altLang="zh-CN" sz="4400" dirty="0" smtClean="0"/>
          </a:p>
          <a:p>
            <a:pPr algn="ctr"/>
            <a:endParaRPr lang="en-US" altLang="zh-CN" sz="4400" dirty="0" smtClean="0"/>
          </a:p>
          <a:p>
            <a:pPr algn="ctr"/>
            <a:r>
              <a:rPr lang="en-US" altLang="zh-CN" sz="4400" dirty="0" smtClean="0"/>
              <a:t>--</a:t>
            </a:r>
            <a:r>
              <a:rPr lang="zh-CN" altLang="en-US" sz="4400" dirty="0" smtClean="0"/>
              <a:t>王淑美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71296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</a:t>
            </a:r>
            <a:r>
              <a:rPr lang="zh-CN" altLang="en-US" sz="3600" dirty="0" smtClean="0"/>
              <a:t>、</a:t>
            </a:r>
            <a:r>
              <a:rPr lang="zh-CN" altLang="en-US" sz="3600" dirty="0" smtClean="0"/>
              <a:t>样本选取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  <a:r>
              <a:rPr lang="zh-CN" altLang="en-US" sz="3600" dirty="0" smtClean="0"/>
              <a:t>选</a:t>
            </a:r>
            <a:r>
              <a:rPr lang="zh-CN" altLang="en-US" sz="3600" dirty="0" smtClean="0"/>
              <a:t>取下载好的</a:t>
            </a:r>
            <a:r>
              <a:rPr lang="en-US" altLang="zh-CN" sz="3600" dirty="0" smtClean="0"/>
              <a:t>20</a:t>
            </a:r>
            <a:r>
              <a:rPr lang="zh-CN" altLang="en-US" sz="3600" dirty="0" smtClean="0"/>
              <a:t>种狗的图片，每类选取</a:t>
            </a:r>
            <a:r>
              <a:rPr lang="en-US" altLang="zh-CN" sz="3600" dirty="0" smtClean="0"/>
              <a:t>50</a:t>
            </a:r>
            <a:r>
              <a:rPr lang="zh-CN" altLang="en-US" sz="3600" dirty="0" smtClean="0"/>
              <a:t>张图片，其中</a:t>
            </a:r>
            <a:r>
              <a:rPr lang="en-US" altLang="zh-CN" sz="3600" dirty="0" smtClean="0"/>
              <a:t>40</a:t>
            </a:r>
            <a:r>
              <a:rPr lang="zh-CN" altLang="en-US" sz="3600" dirty="0" smtClean="0"/>
              <a:t>张用来做训练样本，剩余的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张作为测试样本。</a:t>
            </a:r>
            <a:endParaRPr lang="en-US" altLang="zh-CN" sz="3600" dirty="0" smtClean="0"/>
          </a:p>
          <a:p>
            <a:endParaRPr lang="en-US" altLang="zh-CN" sz="2400" dirty="0" smtClean="0"/>
          </a:p>
          <a:p>
            <a:r>
              <a:rPr lang="zh-CN" altLang="en-US" sz="3600" dirty="0" smtClean="0"/>
              <a:t>二</a:t>
            </a:r>
            <a:r>
              <a:rPr lang="zh-CN" altLang="en-US" sz="3600" dirty="0" smtClean="0"/>
              <a:t>、</a:t>
            </a:r>
            <a:r>
              <a:rPr lang="zh-CN" altLang="en-US" sz="3600" dirty="0" smtClean="0"/>
              <a:t>利用</a:t>
            </a:r>
            <a:r>
              <a:rPr lang="en-US" altLang="zh-CN" sz="3600" dirty="0" smtClean="0"/>
              <a:t>SIFT</a:t>
            </a:r>
            <a:r>
              <a:rPr lang="zh-CN" altLang="en-US" sz="3600" dirty="0" smtClean="0"/>
              <a:t>提取特征点：</a:t>
            </a:r>
            <a:endParaRPr lang="en-US" altLang="zh-CN" sz="3600" dirty="0" smtClean="0"/>
          </a:p>
          <a:p>
            <a:r>
              <a:rPr lang="zh-CN" altLang="en-US" sz="3600" dirty="0" smtClean="0"/>
              <a:t>特征的生成步骤</a:t>
            </a:r>
            <a:r>
              <a:rPr lang="en-US" altLang="zh-CN" sz="3600" dirty="0" smtClean="0"/>
              <a:t>: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 smtClean="0"/>
              <a:t>构</a:t>
            </a:r>
            <a:r>
              <a:rPr lang="zh-CN" altLang="en-US" sz="3600" dirty="0" smtClean="0"/>
              <a:t>建尺度空间，检测极值点，获得尺度不变性；</a:t>
            </a:r>
            <a:endParaRPr lang="en-US" altLang="zh-CN" sz="3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 smtClean="0"/>
              <a:t>特征</a:t>
            </a:r>
            <a:r>
              <a:rPr lang="zh-CN" altLang="en-US" sz="3600" dirty="0" smtClean="0"/>
              <a:t>点过滤并进行精确定位；</a:t>
            </a:r>
            <a:endParaRPr lang="en-US" altLang="zh-CN" sz="3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 smtClean="0"/>
              <a:t>为特征点分配方向值；</a:t>
            </a:r>
            <a:endParaRPr lang="en-US" altLang="zh-CN" sz="3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 smtClean="0"/>
              <a:t>生</a:t>
            </a:r>
            <a:r>
              <a:rPr lang="zh-CN" altLang="en-US" sz="3600" dirty="0" smtClean="0"/>
              <a:t>成特征描述子。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56895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三、特征的匹配（步骤）：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3600" dirty="0" smtClean="0"/>
              <a:t>SIFT</a:t>
            </a:r>
            <a:r>
              <a:rPr lang="zh-CN" altLang="en-US" sz="3600" dirty="0" smtClean="0"/>
              <a:t>特征的生成，即从多幅图像中提取对尺度缩放、旋转、亮度无关的特征向量；</a:t>
            </a:r>
            <a:endParaRPr lang="en-US" altLang="zh-CN" sz="3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 smtClean="0"/>
              <a:t>进</a:t>
            </a:r>
            <a:r>
              <a:rPr lang="zh-CN" altLang="en-US" sz="3600" dirty="0" smtClean="0"/>
              <a:t>行特征点的匹配；</a:t>
            </a:r>
            <a:endParaRPr lang="en-US" altLang="zh-CN" sz="3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3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3600" dirty="0" smtClean="0"/>
              <a:t>如</a:t>
            </a:r>
            <a:r>
              <a:rPr lang="zh-CN" altLang="en-US" sz="3600" dirty="0" smtClean="0"/>
              <a:t>何匹配：采用欧氏距离来衡量其相似度；每个特征点向量要相似才能匹配到一起。</a:t>
            </a:r>
            <a:endParaRPr lang="en-US" altLang="zh-CN" sz="36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74846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zh-CN" altLang="en-US" sz="3600" dirty="0" smtClean="0"/>
              <a:t>四、</a:t>
            </a:r>
            <a:r>
              <a:rPr lang="en-US" altLang="zh-CN" sz="3600" dirty="0" smtClean="0"/>
              <a:t>SVM</a:t>
            </a:r>
            <a:r>
              <a:rPr lang="zh-CN" altLang="en-US" sz="3600" dirty="0" smtClean="0"/>
              <a:t>进行分类：</a:t>
            </a:r>
            <a:endParaRPr lang="en-US" altLang="zh-CN" sz="3600" dirty="0" smtClean="0"/>
          </a:p>
          <a:p>
            <a:pPr marL="742950" indent="-742950"/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/>
              <a:t>利用训练集构建字典；</a:t>
            </a:r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/>
              <a:t>利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SIFT</a:t>
            </a:r>
            <a:r>
              <a:rPr lang="zh-CN" altLang="en-US" sz="3600" dirty="0" smtClean="0"/>
              <a:t>对特征进行检测</a:t>
            </a:r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/>
              <a:t>基</a:t>
            </a:r>
            <a:r>
              <a:rPr lang="zh-CN" altLang="en-US" sz="3600" dirty="0" smtClean="0"/>
              <a:t>于不同方法的</a:t>
            </a:r>
            <a:r>
              <a:rPr lang="en-US" altLang="zh-CN" sz="3600" dirty="0" smtClean="0"/>
              <a:t>SVM</a:t>
            </a:r>
            <a:r>
              <a:rPr lang="zh-CN" altLang="en-US" sz="3600" dirty="0" smtClean="0"/>
              <a:t>分类法对图片进行分类；</a:t>
            </a:r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/>
              <a:t>统</a:t>
            </a:r>
            <a:r>
              <a:rPr lang="zh-CN" altLang="en-US" sz="3600" dirty="0" smtClean="0"/>
              <a:t>计识别的分类结果。</a:t>
            </a:r>
            <a:endParaRPr lang="en-US" altLang="zh-CN" sz="3600" dirty="0" smtClean="0"/>
          </a:p>
          <a:p>
            <a:pPr marL="742950" indent="-742950"/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20688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五、</a:t>
            </a:r>
            <a:r>
              <a:rPr lang="zh-CN" altLang="en-US" sz="3600" dirty="0" smtClean="0"/>
              <a:t>分</a:t>
            </a:r>
            <a:r>
              <a:rPr lang="zh-CN" altLang="en-US" sz="3600" dirty="0" smtClean="0"/>
              <a:t>类结</a:t>
            </a:r>
            <a:r>
              <a:rPr lang="zh-CN" altLang="en-US" sz="3600" dirty="0" smtClean="0"/>
              <a:t>果：整体识别率</a:t>
            </a:r>
            <a:endParaRPr lang="en-US" altLang="zh-CN" sz="36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776864" cy="341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六、</a:t>
            </a:r>
            <a:r>
              <a:rPr lang="zh-CN" altLang="en-US" sz="3600" dirty="0" smtClean="0"/>
              <a:t>每</a:t>
            </a:r>
            <a:r>
              <a:rPr lang="zh-CN" altLang="en-US" sz="3600" dirty="0" smtClean="0"/>
              <a:t>一类的识别率：</a:t>
            </a:r>
            <a:endParaRPr lang="en-US" altLang="zh-CN" sz="36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56895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zh-CN" altLang="en-US" sz="3600" dirty="0" smtClean="0"/>
              <a:t>七、</a:t>
            </a:r>
            <a:r>
              <a:rPr lang="en-US" altLang="zh-CN" sz="3600" dirty="0" smtClean="0"/>
              <a:t>120</a:t>
            </a:r>
            <a:r>
              <a:rPr lang="zh-CN" altLang="en-US" sz="3600" dirty="0" smtClean="0"/>
              <a:t>种狗的分类：</a:t>
            </a:r>
            <a:endParaRPr lang="en-US" altLang="zh-CN" sz="3600" dirty="0" smtClean="0"/>
          </a:p>
          <a:p>
            <a:pPr marL="742950" indent="-742950"/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/>
              <a:t>每种狗取</a:t>
            </a:r>
            <a:r>
              <a:rPr lang="en-US" altLang="zh-CN" sz="3600" dirty="0" smtClean="0"/>
              <a:t>30</a:t>
            </a:r>
            <a:r>
              <a:rPr lang="zh-CN" altLang="en-US" sz="3600" dirty="0" smtClean="0"/>
              <a:t>张图片作为训练样本，剩余图片作为测试样本，共</a:t>
            </a:r>
            <a:r>
              <a:rPr lang="en-US" altLang="zh-CN" sz="3600" dirty="0" smtClean="0"/>
              <a:t>20580</a:t>
            </a:r>
            <a:r>
              <a:rPr lang="zh-CN" altLang="en-US" sz="3600" dirty="0" smtClean="0"/>
              <a:t>张图片，测试样本</a:t>
            </a:r>
            <a:r>
              <a:rPr lang="en-US" altLang="zh-CN" sz="3600" dirty="0" smtClean="0"/>
              <a:t>3600</a:t>
            </a:r>
            <a:r>
              <a:rPr lang="zh-CN" altLang="en-US" sz="3600" dirty="0" smtClean="0"/>
              <a:t>张图片，训练样本</a:t>
            </a:r>
            <a:r>
              <a:rPr lang="en-US" altLang="zh-CN" sz="3600" dirty="0" smtClean="0"/>
              <a:t>16980</a:t>
            </a:r>
            <a:r>
              <a:rPr lang="zh-CN" altLang="en-US" sz="3600" dirty="0" smtClean="0"/>
              <a:t>张图片。</a:t>
            </a:r>
            <a:endParaRPr lang="en-US" altLang="zh-CN" sz="3600" dirty="0" smtClean="0"/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dirty="0" smtClean="0"/>
              <a:t>分</a:t>
            </a:r>
            <a:r>
              <a:rPr lang="zh-CN" altLang="en-US" sz="3600" dirty="0" smtClean="0"/>
              <a:t>类结果：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/>
              <a:t>    7.5%  (270/3600);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/>
              <a:t>    11.19%  (403/3600);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/>
              <a:t>    8.3%  (299/3600)</a:t>
            </a:r>
            <a:r>
              <a:rPr lang="zh-CN" altLang="en-US" sz="3600" dirty="0" smtClean="0"/>
              <a:t>；</a:t>
            </a:r>
            <a:endParaRPr lang="en-US" altLang="zh-CN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/>
              <a:t>    结果还没跑出来。</a:t>
            </a:r>
            <a:endParaRPr lang="en-US" altLang="zh-CN" sz="3600" dirty="0" smtClean="0"/>
          </a:p>
          <a:p>
            <a:pPr marL="742950" indent="-742950"/>
            <a:endParaRPr lang="en-US" altLang="zh-CN" sz="3600" dirty="0" smtClean="0"/>
          </a:p>
          <a:p>
            <a:pPr marL="742950" indent="-742950"/>
            <a:endParaRPr lang="en-US" altLang="zh-CN" sz="3600" dirty="0" smtClean="0"/>
          </a:p>
          <a:p>
            <a:pPr marL="742950" indent="-742950"/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836712"/>
            <a:ext cx="6984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6000" dirty="0" smtClean="0"/>
          </a:p>
          <a:p>
            <a:pPr algn="ctr"/>
            <a:r>
              <a:rPr lang="zh-CN" altLang="en-US" sz="6000" dirty="0" smtClean="0"/>
              <a:t>结束！</a:t>
            </a:r>
            <a:endParaRPr lang="en-US" altLang="zh-CN" sz="6000" dirty="0" smtClean="0"/>
          </a:p>
          <a:p>
            <a:pPr algn="ctr"/>
            <a:endParaRPr lang="en-US" altLang="zh-CN" sz="6000" dirty="0" smtClean="0"/>
          </a:p>
          <a:p>
            <a:pPr algn="ctr"/>
            <a:endParaRPr lang="en-US" altLang="zh-CN" sz="6000" dirty="0" smtClean="0"/>
          </a:p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405</Words>
  <Application>Microsoft Office PowerPoint</Application>
  <PresentationFormat>全屏显示(4:3)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28</cp:revision>
  <dcterms:modified xsi:type="dcterms:W3CDTF">2016-05-19T11:35:05Z</dcterms:modified>
</cp:coreProperties>
</file>