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3"/>
    <p:restoredTop sz="76935"/>
  </p:normalViewPr>
  <p:slideViewPr>
    <p:cSldViewPr snapToGrid="0" snapToObjects="1">
      <p:cViewPr varScale="1">
        <p:scale>
          <a:sx n="77" d="100"/>
          <a:sy n="77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1E6AB-451E-324B-84B2-0E1C93CB6FF1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32CD-7019-DA45-84EC-86A36AD41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31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我们来看一下这个结果，这是早期</a:t>
            </a:r>
            <a:r>
              <a:rPr kumimoji="1" lang="en-US" altLang="zh-CN" dirty="0" smtClean="0"/>
              <a:t>SRCNN</a:t>
            </a:r>
            <a:r>
              <a:rPr kumimoji="1" lang="zh-CN" altLang="en-US" dirty="0" smtClean="0"/>
              <a:t>的工作，他生成的图像时比较模糊的。</a:t>
            </a:r>
            <a:r>
              <a:rPr kumimoji="1" lang="en-US" altLang="zh-CN" dirty="0" smtClean="0"/>
              <a:t>SRGAN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EnhanceNet</a:t>
            </a:r>
            <a:r>
              <a:rPr kumimoji="1" lang="zh-CN" altLang="en-US" dirty="0" smtClean="0"/>
              <a:t>生成的图看上去还是</a:t>
            </a:r>
            <a:r>
              <a:rPr kumimoji="1" lang="en-US" altLang="zh-CN" dirty="0" smtClean="0"/>
              <a:t>ok</a:t>
            </a:r>
            <a:r>
              <a:rPr kumimoji="1" lang="zh-CN" altLang="en-US" dirty="0" smtClean="0"/>
              <a:t>的，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但其实细节没有那么真实。，本文的方法，砖块恢复的都是特别漂亮。集合所有的</a:t>
            </a:r>
            <a:r>
              <a:rPr kumimoji="1" lang="en-US" altLang="zh-CN" dirty="0" err="1" smtClean="0"/>
              <a:t>textture</a:t>
            </a:r>
            <a:r>
              <a:rPr kumimoji="1" lang="zh-CN" altLang="en-US" dirty="0" smtClean="0"/>
              <a:t>都是正确的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53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37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3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56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3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边缘检测，</a:t>
            </a:r>
            <a:r>
              <a:rPr kumimoji="1" lang="en-US" altLang="zh-CN" dirty="0" err="1" smtClean="0"/>
              <a:t>ugan,ugan</a:t>
            </a:r>
            <a:r>
              <a:rPr kumimoji="1" lang="en-US" altLang="zh-CN" dirty="0" smtClean="0"/>
              <a:t>-p</a:t>
            </a:r>
            <a:r>
              <a:rPr kumimoji="1" lang="zh-CN" altLang="en-US" dirty="0" smtClean="0"/>
              <a:t>包含较少的噪声，比</a:t>
            </a:r>
            <a:r>
              <a:rPr kumimoji="1" lang="en-US" altLang="zh-CN" dirty="0" err="1" smtClean="0"/>
              <a:t>cyclegan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2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6164B-4BFA-423F-A631-E11F58DB5F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1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5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4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46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1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46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5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9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87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7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F24C-C00E-D943-BD1C-064EF28C535E}" type="datetimeFigureOut">
              <a:rPr kumimoji="1" lang="zh-CN" altLang="en-US" smtClean="0"/>
              <a:t>2018/9/19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AAC4-AB9A-C74D-AA37-CB2A34644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23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6908" y="1060591"/>
            <a:ext cx="11096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Enhancing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Underwater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Imagery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using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Generative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Adversarial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</a:t>
            </a:r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Networks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9954" y="3712137"/>
            <a:ext cx="92720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Cameron </a:t>
            </a:r>
            <a:r>
              <a:rPr lang="en-US" altLang="zh-CN" sz="3200" dirty="0" err="1">
                <a:latin typeface="Baskerville Old Face" charset="0"/>
                <a:ea typeface="Baskerville Old Face" charset="0"/>
                <a:cs typeface="Baskerville Old Face" charset="0"/>
              </a:rPr>
              <a:t>Fabbri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, </a:t>
            </a:r>
            <a:r>
              <a:rPr lang="en-US" altLang="zh-CN" sz="3200" dirty="0" err="1">
                <a:latin typeface="Baskerville Old Face" charset="0"/>
                <a:ea typeface="Baskerville Old Face" charset="0"/>
                <a:cs typeface="Baskerville Old Face" charset="0"/>
              </a:rPr>
              <a:t>Md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err="1">
                <a:latin typeface="Baskerville Old Face" charset="0"/>
                <a:ea typeface="Baskerville Old Face" charset="0"/>
                <a:cs typeface="Baskerville Old Face" charset="0"/>
              </a:rPr>
              <a:t>Jahidul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Islam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, and </a:t>
            </a:r>
            <a:r>
              <a:rPr lang="en-US" altLang="zh-CN" sz="3200" dirty="0" err="1">
                <a:latin typeface="Baskerville Old Face" charset="0"/>
                <a:ea typeface="Baskerville Old Face" charset="0"/>
                <a:cs typeface="Baskerville Old Face" charset="0"/>
              </a:rPr>
              <a:t>Junaed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err="1">
                <a:latin typeface="Baskerville Old Face" charset="0"/>
                <a:ea typeface="Baskerville Old Face" charset="0"/>
                <a:cs typeface="Baskerville Old Face" charset="0"/>
              </a:rPr>
              <a:t>Sattar</a:t>
            </a:r>
            <a:endParaRPr lang="en-US" altLang="zh-CN" sz="3200" dirty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endParaRPr lang="en-US" altLang="zh-CN" sz="3200" dirty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pPr algn="ctr"/>
            <a:endParaRPr lang="en-US" altLang="zh-CN" sz="3200" dirty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pPr algn="ctr"/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ICRA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2018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04" y="2320121"/>
            <a:ext cx="8311988" cy="2580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7606" y="1047265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latin typeface="Baskerville Old Face" charset="0"/>
                <a:ea typeface="Baskerville Old Face" charset="0"/>
                <a:cs typeface="Baskerville Old Face" charset="0"/>
              </a:rPr>
              <a:t>Local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image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patches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7606" y="1180269"/>
            <a:ext cx="855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Diver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Tracking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using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Frequency-Domain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Detection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20" y="2096132"/>
            <a:ext cx="8357755" cy="41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7606" y="1385611"/>
            <a:ext cx="8555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Diver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Tracking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using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Frequency-Domain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Detection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800350"/>
            <a:ext cx="11264900" cy="1257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57842" y="64886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70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57842" y="64886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33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ISSUE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606" y="1418854"/>
            <a:ext cx="114906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Underwater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environments pose unique challenges to visual sensing,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as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light refraction,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absorption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and scattering from suspended particles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can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greatly affect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optics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.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7606" y="3360103"/>
            <a:ext cx="115756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Often times, these networks require large amounts of data, either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labeled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or paired with ground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truth.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However, underwater images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distorted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by either color or some other phenomenon lack ground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truth,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which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is a major hindrance towards adopting a similar approach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for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correction. 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Methodology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7606" y="1230283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Dataset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Generation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15" y="1815058"/>
            <a:ext cx="8962046" cy="21614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115" y="4650565"/>
            <a:ext cx="580773" cy="49142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2888" y="4650565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be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an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underwater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image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with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no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distortion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115" y="5389560"/>
            <a:ext cx="494487" cy="45492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042888" y="5324637"/>
            <a:ext cx="5610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be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the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same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image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with</a:t>
            </a:r>
            <a:r>
              <a:rPr lang="zh-CN" altLang="en-US" sz="3200" dirty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distortion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Methodology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7606" y="1230283"/>
            <a:ext cx="371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Network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Architecture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628" y="1815058"/>
            <a:ext cx="10698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Our generator network is a fully convolutional encoder-decoder, </a:t>
            </a:r>
            <a:endParaRPr lang="en-US" altLang="zh-CN" sz="3200" dirty="0" smtClean="0">
              <a:latin typeface="Baskerville Old Face" charset="0"/>
              <a:ea typeface="Baskerville Old Face" charset="0"/>
              <a:cs typeface="Baskerville Old Face" charset="0"/>
            </a:endParaRPr>
          </a:p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similar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to the work of 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“</a:t>
            </a:r>
            <a:r>
              <a:rPr lang="en-US" altLang="zh-CN" sz="3200" dirty="0">
                <a:latin typeface="Baskerville Old Face" charset="0"/>
                <a:ea typeface="Baskerville Old Face" charset="0"/>
                <a:cs typeface="Baskerville Old Face" charset="0"/>
              </a:rPr>
              <a:t>U-Net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”.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809" y="3032219"/>
            <a:ext cx="6248400" cy="318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0" y="6552199"/>
            <a:ext cx="4466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http://</a:t>
            </a:r>
            <a:r>
              <a:rPr kumimoji="1" lang="en-US" altLang="zh-CN" sz="1400" dirty="0" err="1"/>
              <a:t>ice.dlut.edu.cn</a:t>
            </a:r>
            <a:r>
              <a:rPr kumimoji="1" lang="en-US" altLang="zh-CN" sz="1400" dirty="0"/>
              <a:t>/valse2018/</a:t>
            </a:r>
            <a:r>
              <a:rPr kumimoji="1" lang="en-US" altLang="zh-CN" sz="1400" dirty="0" err="1"/>
              <a:t>ppt</a:t>
            </a:r>
            <a:r>
              <a:rPr kumimoji="1" lang="en-US" altLang="zh-CN" sz="1400" dirty="0"/>
              <a:t>/2018ValseDChao.pdf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Methodology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7606" y="1230283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Loss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Function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43" y="4868472"/>
            <a:ext cx="7993960" cy="14878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043" y="1699765"/>
            <a:ext cx="8343094" cy="8679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43" y="2567671"/>
            <a:ext cx="7734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7606" y="1230283"/>
            <a:ext cx="198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CycleGAN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144" y="2298585"/>
            <a:ext cx="6557837" cy="33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7606" y="1230283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UGAN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、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UGAN-P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1998076"/>
            <a:ext cx="11705571" cy="41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042" y="1047265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Canny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Edge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Detector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69" y="1841163"/>
            <a:ext cx="4526506" cy="43690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50" y="2099081"/>
            <a:ext cx="4505499" cy="41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7844" y="6538913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vision@ouc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606" y="339379"/>
            <a:ext cx="1109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Experiments</a:t>
            </a:r>
            <a:r>
              <a:rPr kumimoji="1"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ntinghei SC Demibold" charset="-122"/>
                <a:ea typeface="Lantinghei SC Demibold" charset="-122"/>
                <a:cs typeface="Lantinghei SC Demibold" charset="-122"/>
              </a:rPr>
              <a:t>                                  </a:t>
            </a:r>
            <a:endParaRPr kumimoji="1" lang="en-US" altLang="zh-C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66" y="1645326"/>
            <a:ext cx="8828463" cy="4466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7606" y="937440"/>
            <a:ext cx="356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mtClean="0">
                <a:latin typeface="Baskerville Old Face" charset="0"/>
                <a:ea typeface="Baskerville Old Face" charset="0"/>
                <a:cs typeface="Baskerville Old Face" charset="0"/>
              </a:rPr>
              <a:t>Local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image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r>
              <a:rPr lang="en-US" altLang="zh-CN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patches</a:t>
            </a:r>
            <a:r>
              <a:rPr lang="zh-CN" altLang="en-US" sz="3200" dirty="0" smtClean="0">
                <a:latin typeface="Baskerville Old Face" charset="0"/>
                <a:ea typeface="Baskerville Old Face" charset="0"/>
                <a:cs typeface="Baskerville Old Face" charset="0"/>
              </a:rPr>
              <a:t> </a:t>
            </a:r>
            <a:endParaRPr lang="zh-CN" altLang="en-US" sz="3200" dirty="0">
              <a:latin typeface="Baskerville Old Face" charset="0"/>
              <a:ea typeface="Baskerville Old Face" charset="0"/>
              <a:cs typeface="Baskerville Old Fac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272</Words>
  <Application>Microsoft Macintosh PowerPoint</Application>
  <PresentationFormat>宽屏</PresentationFormat>
  <Paragraphs>77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Baskerville Old Face</vt:lpstr>
      <vt:lpstr>DengXian</vt:lpstr>
      <vt:lpstr>DengXian Light</vt:lpstr>
      <vt:lpstr>Lantinghei SC Demibold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32</cp:revision>
  <cp:lastPrinted>2018-09-21T07:25:24Z</cp:lastPrinted>
  <dcterms:created xsi:type="dcterms:W3CDTF">2018-05-15T13:44:15Z</dcterms:created>
  <dcterms:modified xsi:type="dcterms:W3CDTF">2018-09-21T10:08:14Z</dcterms:modified>
</cp:coreProperties>
</file>