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1" r:id="rId12"/>
    <p:sldId id="267" r:id="rId13"/>
    <p:sldId id="262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6755;&#20837;&#36755;&#20986;&#20989;&#25968;/c++&#36755;&#20837;&#36755;&#20986;&#20989;&#25968;.docx" TargetMode="External"/><Relationship Id="rId2" Type="http://schemas.openxmlformats.org/officeDocument/2006/relationships/hyperlink" Target="&#36755;&#20837;&#36755;&#20986;&#20989;&#25968;/c&#30340;&#36755;&#20837;&#12289;&#36755;&#20986;&#20989;&#25968;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&#36755;&#20837;&#36755;&#20986;&#20989;&#25968;/&#25991;&#26412;&#30340;&#35835;&#21462;&#21644;&#20889;&#20837;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LP/&#21019;&#24314;&#21160;&#24577;&#25968;&#32452;.doc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LP/&#28608;&#27963;&#20989;&#25968;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LP/&#26435;&#37325;&#30340;&#21021;&#22987;&#21270;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23728" y="116632"/>
            <a:ext cx="4464496" cy="936104"/>
          </a:xfrm>
        </p:spPr>
        <p:txBody>
          <a:bodyPr>
            <a:noAutofit/>
          </a:bodyPr>
          <a:lstStyle/>
          <a:p>
            <a:r>
              <a:rPr lang="en-US" altLang="zh-CN" sz="4800" dirty="0" smtClean="0"/>
              <a:t>Content</a:t>
            </a:r>
            <a:endParaRPr lang="zh-CN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dirty="0" smtClean="0"/>
          </a:p>
          <a:p>
            <a:r>
              <a:rPr lang="zh-CN" altLang="en-US" sz="4000" dirty="0" smtClean="0"/>
              <a:t>一、</a:t>
            </a:r>
            <a:r>
              <a:rPr lang="en-US" altLang="zh-CN" sz="4000" dirty="0" smtClean="0"/>
              <a:t>MLP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42966" y="2492896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dirty="0" smtClean="0"/>
          </a:p>
          <a:p>
            <a:r>
              <a:rPr lang="zh-CN" altLang="en-US" sz="4000" dirty="0" smtClean="0"/>
              <a:t>二</a:t>
            </a:r>
            <a:r>
              <a:rPr lang="zh-CN" altLang="en-US" sz="4000" dirty="0"/>
              <a:t>、</a:t>
            </a:r>
            <a:r>
              <a:rPr lang="en-US" altLang="zh-CN" sz="4000" dirty="0" err="1"/>
              <a:t>Openjudge</a:t>
            </a:r>
            <a:endParaRPr lang="zh-CN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02060" y="3645024"/>
            <a:ext cx="794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dirty="0" smtClean="0"/>
          </a:p>
          <a:p>
            <a:r>
              <a:rPr lang="zh-CN" altLang="en-US" sz="4000" dirty="0" smtClean="0"/>
              <a:t>三</a:t>
            </a:r>
            <a:r>
              <a:rPr lang="zh-CN" altLang="en-US" sz="4000" dirty="0" smtClean="0"/>
              <a:t>、</a:t>
            </a:r>
            <a:r>
              <a:rPr lang="en-US" altLang="zh-CN" sz="4000" dirty="0"/>
              <a:t>Future Work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539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Learn_rate</a:t>
            </a:r>
            <a:r>
              <a:rPr lang="en-US" altLang="zh-CN" dirty="0" smtClean="0"/>
              <a:t>=0.03  1/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20879" cy="4709120"/>
          </a:xfrm>
        </p:spPr>
      </p:pic>
    </p:spTree>
    <p:extLst>
      <p:ext uri="{BB962C8B-B14F-4D97-AF65-F5344CB8AC3E}">
        <p14:creationId xmlns:p14="http://schemas.microsoft.com/office/powerpoint/2010/main" val="20606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Openjudge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Input and output function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hlinkClick r:id="rId2" action="ppaction://hlinkfile"/>
              </a:rPr>
              <a:t>输入输出函数</a:t>
            </a:r>
            <a:r>
              <a:rPr lang="en-US" altLang="zh-CN" dirty="0" smtClean="0">
                <a:hlinkClick r:id="rId2" action="ppaction://hlinkfile"/>
              </a:rPr>
              <a:t>\c</a:t>
            </a:r>
            <a:r>
              <a:rPr lang="zh-CN" altLang="en-US" dirty="0" smtClean="0">
                <a:hlinkClick r:id="rId2" action="ppaction://hlinkfile"/>
              </a:rPr>
              <a:t>的输入、输出函数</a:t>
            </a:r>
            <a:r>
              <a:rPr lang="en-US" altLang="zh-CN" dirty="0" smtClean="0">
                <a:hlinkClick r:id="rId2" action="ppaction://hlinkfile"/>
              </a:rPr>
              <a:t>.</a:t>
            </a:r>
            <a:r>
              <a:rPr lang="en-US" altLang="zh-CN" dirty="0" err="1" smtClean="0">
                <a:hlinkClick r:id="rId2" action="ppaction://hlinkfile"/>
              </a:rPr>
              <a:t>docx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hlinkClick r:id="rId3" action="ppaction://hlinkfile"/>
              </a:rPr>
              <a:t>输入输出函数</a:t>
            </a:r>
            <a:r>
              <a:rPr lang="en-US" altLang="zh-CN" dirty="0" smtClean="0">
                <a:hlinkClick r:id="rId3" action="ppaction://hlinkfile"/>
              </a:rPr>
              <a:t>\</a:t>
            </a:r>
            <a:r>
              <a:rPr lang="en-US" altLang="zh-CN" dirty="0" err="1" smtClean="0">
                <a:hlinkClick r:id="rId3" action="ppaction://hlinkfile"/>
              </a:rPr>
              <a:t>c++</a:t>
            </a:r>
            <a:r>
              <a:rPr lang="zh-CN" altLang="en-US" dirty="0" smtClean="0">
                <a:hlinkClick r:id="rId3" action="ppaction://hlinkfile"/>
              </a:rPr>
              <a:t>输入输出函数</a:t>
            </a:r>
            <a:r>
              <a:rPr lang="en-US" altLang="zh-CN" dirty="0" smtClean="0">
                <a:hlinkClick r:id="rId3" action="ppaction://hlinkfile"/>
              </a:rPr>
              <a:t>.</a:t>
            </a:r>
            <a:r>
              <a:rPr lang="en-US" altLang="zh-CN" dirty="0" err="1" smtClean="0">
                <a:hlinkClick r:id="rId3" action="ppaction://hlinkfile"/>
              </a:rPr>
              <a:t>docx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98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18862" y="260648"/>
            <a:ext cx="8229600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Read and Write text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hlinkClick r:id="rId2" action="ppaction://hlinkfile"/>
              </a:rPr>
              <a:t>输入输出函数</a:t>
            </a:r>
            <a:r>
              <a:rPr lang="en-US" altLang="zh-CN" dirty="0" smtClean="0">
                <a:hlinkClick r:id="rId2" action="ppaction://hlinkfile"/>
              </a:rPr>
              <a:t>\</a:t>
            </a:r>
            <a:r>
              <a:rPr lang="zh-CN" altLang="en-US" dirty="0" smtClean="0">
                <a:hlinkClick r:id="rId2" action="ppaction://hlinkfile"/>
              </a:rPr>
              <a:t>文本的读取和写入</a:t>
            </a:r>
            <a:r>
              <a:rPr lang="en-US" altLang="zh-CN" dirty="0" smtClean="0">
                <a:hlinkClick r:id="rId2" action="ppaction://hlinkfile"/>
              </a:rPr>
              <a:t>.</a:t>
            </a:r>
            <a:r>
              <a:rPr lang="en-US" altLang="zh-CN" dirty="0" err="1" smtClean="0">
                <a:hlinkClick r:id="rId2" action="ppaction://hlinkfile"/>
              </a:rPr>
              <a:t>docx</a:t>
            </a:r>
            <a:endParaRPr lang="en-US" altLang="zh-CN" dirty="0" smtClean="0"/>
          </a:p>
        </p:txBody>
      </p:sp>
      <p:pic>
        <p:nvPicPr>
          <p:cNvPr id="1026" name="Picture 2" descr="G:\未命名文件夹\2016-10-31 13-08-45屏幕截图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2" y="1052736"/>
            <a:ext cx="730952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未命名文件夹\2016-10-31 13-08-45屏幕截图 - 副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93706"/>
            <a:ext cx="7142531" cy="183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8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/>
              <a:t>Dynamic </a:t>
            </a:r>
            <a:r>
              <a:rPr lang="en-US" altLang="zh-CN" dirty="0" smtClean="0"/>
              <a:t>array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 action="ppaction://hlinkfile"/>
              </a:rPr>
              <a:t>MLP\</a:t>
            </a:r>
            <a:r>
              <a:rPr lang="zh-CN" altLang="en-US" dirty="0" smtClean="0">
                <a:hlinkClick r:id="rId2" action="ppaction://hlinkfile"/>
              </a:rPr>
              <a:t>创建动态数组</a:t>
            </a:r>
            <a:r>
              <a:rPr lang="en-US" altLang="zh-CN" dirty="0" smtClean="0">
                <a:hlinkClick r:id="rId2" action="ppaction://hlinkfile"/>
              </a:rPr>
              <a:t>.</a:t>
            </a:r>
            <a:r>
              <a:rPr lang="en-US" altLang="zh-CN" dirty="0" err="1" smtClean="0">
                <a:hlinkClick r:id="rId2" action="ppaction://hlinkfile"/>
              </a:rPr>
              <a:t>docx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</a:t>
            </a:r>
            <a:r>
              <a:rPr lang="en-US" altLang="zh-CN" dirty="0"/>
              <a:t>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、学习三维</a:t>
            </a:r>
            <a:r>
              <a:rPr lang="zh-CN" altLang="en-US" dirty="0" smtClean="0"/>
              <a:t>重建相关知识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、完成</a:t>
            </a:r>
            <a:r>
              <a:rPr lang="en-US" altLang="zh-CN" dirty="0" err="1" smtClean="0"/>
              <a:t>Openjudge</a:t>
            </a:r>
            <a:r>
              <a:rPr lang="zh-CN" altLang="en-US" dirty="0" smtClean="0"/>
              <a:t>和高级程序语言视频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、英语六级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、模式识别编程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2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Activation function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softmax</a:t>
            </a:r>
            <a:r>
              <a:rPr lang="en-US" altLang="zh-CN" sz="2400" dirty="0"/>
              <a:t>: </a:t>
            </a:r>
            <a:r>
              <a:rPr lang="zh-CN" altLang="en-US" sz="2400" dirty="0"/>
              <a:t>在多分类中常用的激活函数，是基于逻辑回归的。 </a:t>
            </a:r>
            <a:br>
              <a:rPr lang="zh-CN" altLang="en-US" sz="2400" dirty="0"/>
            </a:br>
            <a:r>
              <a:rPr lang="en-US" altLang="zh-CN" sz="2400" dirty="0" err="1"/>
              <a:t>Softplus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softplus</a:t>
            </a:r>
            <a:r>
              <a:rPr lang="en-US" altLang="zh-CN" sz="2400" dirty="0"/>
              <a:t>(x)=log(1+e^x)</a:t>
            </a:r>
            <a:r>
              <a:rPr lang="zh-CN" altLang="en-US" sz="2400" dirty="0"/>
              <a:t>，近似生物神经激活函数，最近出现的。 </a:t>
            </a:r>
            <a:br>
              <a:rPr lang="zh-CN" altLang="en-US" sz="2400" dirty="0"/>
            </a:br>
            <a:r>
              <a:rPr lang="en-US" altLang="zh-CN" sz="2400" dirty="0" err="1"/>
              <a:t>Relu</a:t>
            </a:r>
            <a:r>
              <a:rPr lang="zh-CN" altLang="en-US" sz="2400" dirty="0"/>
              <a:t>：近似生物神经激活函数，最近出现的。 </a:t>
            </a:r>
            <a:br>
              <a:rPr lang="zh-CN" altLang="en-US" sz="2400" dirty="0"/>
            </a:br>
            <a:r>
              <a:rPr lang="en-US" altLang="zh-CN" sz="2400" dirty="0" err="1"/>
              <a:t>tanh</a:t>
            </a:r>
            <a:r>
              <a:rPr lang="zh-CN" altLang="en-US" sz="2400" dirty="0"/>
              <a:t>：双曲正切激活函数，也是很常用的。 </a:t>
            </a:r>
            <a:br>
              <a:rPr lang="zh-CN" altLang="en-US" sz="2400" dirty="0"/>
            </a:br>
            <a:r>
              <a:rPr lang="en-US" altLang="zh-CN" sz="2400" dirty="0"/>
              <a:t>sigmoid</a:t>
            </a:r>
            <a:r>
              <a:rPr lang="zh-CN" altLang="en-US" sz="2400" dirty="0"/>
              <a:t>：</a:t>
            </a:r>
            <a:r>
              <a:rPr lang="en-US" altLang="zh-CN" sz="2400" dirty="0"/>
              <a:t>S</a:t>
            </a:r>
            <a:r>
              <a:rPr lang="zh-CN" altLang="en-US" sz="2400" dirty="0"/>
              <a:t>型曲线激活函数，最常用的。 </a:t>
            </a:r>
            <a:br>
              <a:rPr lang="zh-CN" altLang="en-US" sz="2400" dirty="0"/>
            </a:br>
            <a:r>
              <a:rPr lang="en-US" altLang="zh-CN" sz="2400" dirty="0" err="1"/>
              <a:t>hard_sigmoid</a:t>
            </a:r>
            <a:r>
              <a:rPr lang="zh-CN" altLang="en-US" sz="2400" dirty="0"/>
              <a:t>：基于</a:t>
            </a:r>
            <a:r>
              <a:rPr lang="en-US" altLang="zh-CN" sz="2400" dirty="0"/>
              <a:t>S</a:t>
            </a:r>
            <a:r>
              <a:rPr lang="zh-CN" altLang="en-US" sz="2400" dirty="0"/>
              <a:t>型激活函数。 </a:t>
            </a:r>
            <a:br>
              <a:rPr lang="zh-CN" altLang="en-US" sz="2400" dirty="0"/>
            </a:br>
            <a:r>
              <a:rPr lang="en-US" altLang="zh-CN" sz="2400" dirty="0"/>
              <a:t>linear</a:t>
            </a:r>
            <a:r>
              <a:rPr lang="zh-CN" altLang="en-US" sz="2400" dirty="0"/>
              <a:t>：线性激活函数，最简单的。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6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L</a:t>
            </a:r>
            <a:r>
              <a:rPr lang="en-US" altLang="zh-CN" dirty="0" smtClean="0"/>
              <a:t>ogistic function</a:t>
            </a:r>
          </a:p>
          <a:p>
            <a:pPr marL="0" indent="0">
              <a:buNone/>
            </a:pPr>
            <a:r>
              <a:rPr lang="en-US" altLang="zh-CN" sz="2000" dirty="0" smtClean="0"/>
              <a:t>	A </a:t>
            </a:r>
            <a:r>
              <a:rPr lang="en-US" altLang="zh-CN" sz="2000" dirty="0"/>
              <a:t>logistic function or logistic curve is a common </a:t>
            </a:r>
            <a:r>
              <a:rPr lang="en-US" altLang="zh-CN" sz="2000" dirty="0" smtClean="0"/>
              <a:t>“S” </a:t>
            </a:r>
            <a:r>
              <a:rPr lang="en-US" altLang="zh-CN" sz="2000" dirty="0"/>
              <a:t>shape (sigmoid curve</a:t>
            </a:r>
            <a:r>
              <a:rPr lang="en-US" altLang="zh-CN" sz="2000" dirty="0" smtClean="0"/>
              <a:t>).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99721"/>
            <a:ext cx="40957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3240360" cy="121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52925"/>
            <a:ext cx="2743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1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function:</a:t>
            </a:r>
          </a:p>
          <a:p>
            <a:pPr marL="0" indent="0">
              <a:buNone/>
            </a:pPr>
            <a:r>
              <a:rPr lang="en-US" altLang="zh-CN" sz="2000" dirty="0" err="1"/>
              <a:t>softmax</a:t>
            </a:r>
            <a:r>
              <a:rPr lang="en-US" altLang="zh-CN" sz="2000" dirty="0"/>
              <a:t> is a generalization of logistic function that "squashes"(maps) a KK-dimensional vector </a:t>
            </a:r>
            <a:r>
              <a:rPr lang="en-US" altLang="zh-CN" sz="2000" dirty="0" err="1"/>
              <a:t>zz</a:t>
            </a:r>
            <a:r>
              <a:rPr lang="en-US" altLang="zh-CN" sz="2000" dirty="0"/>
              <a:t> of arbitrary real values to a KK-dimensional vector σ(z)σ(z) of real values in the range (0, 1) that add up to 1.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3312368" cy="132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306687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j=1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,2, </a:t>
            </a:r>
            <a:r>
              <a:rPr lang="en-US" altLang="zh-CN" sz="2000" dirty="0" smtClean="0"/>
              <a:t>...K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46531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 action="ppaction://hlinkfile"/>
              </a:rPr>
              <a:t>MLP\</a:t>
            </a:r>
            <a:r>
              <a:rPr lang="zh-CN" altLang="en-US" dirty="0" smtClean="0">
                <a:hlinkClick r:id="rId3" action="ppaction://hlinkfile"/>
              </a:rPr>
              <a:t>激活函数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1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Uniform</a:t>
            </a:r>
            <a:r>
              <a:rPr lang="en-US" altLang="zh-CN" dirty="0" smtClean="0"/>
              <a:t> function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Gaussian function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400" dirty="0" smtClean="0">
              <a:hlinkClick r:id="rId2" action="ppaction://hlinkfile"/>
            </a:endParaRPr>
          </a:p>
          <a:p>
            <a:pPr marL="0" indent="0">
              <a:buNone/>
            </a:pPr>
            <a:endParaRPr lang="en-US" altLang="zh-CN" sz="1400" dirty="0">
              <a:hlinkClick r:id="rId2" action="ppaction://hlinkfile"/>
            </a:endParaRPr>
          </a:p>
          <a:p>
            <a:pPr marL="0" indent="0">
              <a:buNone/>
            </a:pPr>
            <a:r>
              <a:rPr lang="en-US" altLang="zh-CN" sz="1400" dirty="0" smtClean="0">
                <a:hlinkClick r:id="rId2" action="ppaction://hlinkfile"/>
              </a:rPr>
              <a:t>MLP\</a:t>
            </a:r>
            <a:r>
              <a:rPr lang="zh-CN" altLang="en-US" sz="1400" dirty="0" smtClean="0">
                <a:hlinkClick r:id="rId2" action="ppaction://hlinkfile"/>
              </a:rPr>
              <a:t>权重的初始化</a:t>
            </a:r>
            <a:r>
              <a:rPr lang="en-US" altLang="zh-CN" sz="1400" dirty="0" smtClean="0">
                <a:hlinkClick r:id="rId2" action="ppaction://hlinkfile"/>
              </a:rPr>
              <a:t>.</a:t>
            </a:r>
            <a:r>
              <a:rPr lang="en-US" altLang="zh-CN" sz="1400" dirty="0" err="1" smtClean="0">
                <a:hlinkClick r:id="rId2" action="ppaction://hlinkfile"/>
              </a:rPr>
              <a:t>docx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</p:txBody>
      </p:sp>
      <p:pic>
        <p:nvPicPr>
          <p:cNvPr id="1026" name="Picture 2" descr="G:\2016-10-30 19-50-32屏幕截图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432048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2016-10-30 22-33-10屏幕截图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070" y="1628800"/>
            <a:ext cx="448627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6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 rate</a:t>
            </a:r>
          </a:p>
          <a:p>
            <a:pPr marL="0" indent="0">
              <a:buNone/>
            </a:pP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</a:t>
            </a:r>
            <a:r>
              <a:rPr lang="zh-CN" altLang="en-US" sz="1600" dirty="0" smtClean="0">
                <a:latin typeface="+mn-ea"/>
              </a:rPr>
              <a:t>在</a:t>
            </a:r>
            <a:r>
              <a:rPr lang="zh-CN" altLang="en-US" sz="1600" dirty="0">
                <a:latin typeface="+mn-ea"/>
              </a:rPr>
              <a:t>寻解过程中</a:t>
            </a:r>
            <a:r>
              <a:rPr lang="zh-CN" altLang="en-US" sz="1600" dirty="0" smtClean="0">
                <a:latin typeface="+mn-ea"/>
              </a:rPr>
              <a:t>，学习率太大，步长</a:t>
            </a:r>
            <a:r>
              <a:rPr lang="zh-CN" altLang="en-US" sz="1600" dirty="0">
                <a:latin typeface="+mn-ea"/>
              </a:rPr>
              <a:t>太大，就会搜索得不仔细，可能跨过了优秀的解，而</a:t>
            </a:r>
            <a:r>
              <a:rPr lang="zh-CN" altLang="en-US" sz="1600" dirty="0" smtClean="0">
                <a:latin typeface="+mn-ea"/>
              </a:rPr>
              <a:t>步长太</a:t>
            </a:r>
            <a:r>
              <a:rPr lang="zh-CN" altLang="en-US" sz="1600" dirty="0">
                <a:latin typeface="+mn-ea"/>
              </a:rPr>
              <a:t>小，又会使寻解过程进行得太慢。因此，步长设置适当非常重要。</a:t>
            </a:r>
            <a:endParaRPr lang="en-US" altLang="zh-CN" sz="2000" dirty="0">
              <a:latin typeface="+mn-ea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Normalizing Data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</a:t>
            </a:r>
            <a:r>
              <a:rPr lang="zh-CN" altLang="en-US" sz="1600" dirty="0" smtClean="0">
                <a:latin typeface="+mn-ea"/>
              </a:rPr>
              <a:t>归一化</a:t>
            </a:r>
            <a:r>
              <a:rPr lang="zh-CN" altLang="en-US" sz="1600" dirty="0">
                <a:latin typeface="+mn-ea"/>
              </a:rPr>
              <a:t>是为了加快训练网络的收敛性，可以不进行归一化处理 </a:t>
            </a:r>
          </a:p>
        </p:txBody>
      </p:sp>
    </p:spTree>
    <p:extLst>
      <p:ext uri="{BB962C8B-B14F-4D97-AF65-F5344CB8AC3E}">
        <p14:creationId xmlns:p14="http://schemas.microsoft.com/office/powerpoint/2010/main" val="10419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Learn_rate</a:t>
            </a:r>
            <a:r>
              <a:rPr lang="en-US" altLang="zh-CN" dirty="0" smtClean="0"/>
              <a:t>=0.1 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704856" cy="4709120"/>
          </a:xfrm>
        </p:spPr>
      </p:pic>
    </p:spTree>
    <p:extLst>
      <p:ext uri="{BB962C8B-B14F-4D97-AF65-F5344CB8AC3E}">
        <p14:creationId xmlns:p14="http://schemas.microsoft.com/office/powerpoint/2010/main" val="25734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Learn_rate</a:t>
            </a:r>
            <a:r>
              <a:rPr lang="en-US" altLang="zh-CN" dirty="0" smtClean="0"/>
              <a:t>=0.1   1/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0200"/>
            <a:ext cx="7776864" cy="4709120"/>
          </a:xfrm>
        </p:spPr>
      </p:pic>
    </p:spTree>
    <p:extLst>
      <p:ext uri="{BB962C8B-B14F-4D97-AF65-F5344CB8AC3E}">
        <p14:creationId xmlns:p14="http://schemas.microsoft.com/office/powerpoint/2010/main" val="21060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Learn_rate</a:t>
            </a:r>
            <a:r>
              <a:rPr lang="en-US" altLang="zh-CN" dirty="0" smtClean="0"/>
              <a:t>=0.03 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4" y="1600200"/>
            <a:ext cx="7118771" cy="4525963"/>
          </a:xfrm>
        </p:spPr>
      </p:pic>
    </p:spTree>
    <p:extLst>
      <p:ext uri="{BB962C8B-B14F-4D97-AF65-F5344CB8AC3E}">
        <p14:creationId xmlns:p14="http://schemas.microsoft.com/office/powerpoint/2010/main" val="21747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242</Words>
  <Application>Microsoft Office PowerPoint</Application>
  <PresentationFormat>全屏显示(4:3)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Content</vt:lpstr>
      <vt:lpstr>MLP</vt:lpstr>
      <vt:lpstr>PowerPoint 演示文稿</vt:lpstr>
      <vt:lpstr>PowerPoint 演示文稿</vt:lpstr>
      <vt:lpstr>INIT Function</vt:lpstr>
      <vt:lpstr>PowerPoint 演示文稿</vt:lpstr>
      <vt:lpstr>Learn_rate=0.1 </vt:lpstr>
      <vt:lpstr>Learn_rate=0.1   1/sqrt(n)</vt:lpstr>
      <vt:lpstr>Learn_rate=0.03  </vt:lpstr>
      <vt:lpstr>Learn_rate=0.03  1/sqrt(n)</vt:lpstr>
      <vt:lpstr>Openjudge</vt:lpstr>
      <vt:lpstr>PowerPoint 演示文稿</vt:lpstr>
      <vt:lpstr>PowerPoint 演示文稿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张少永</dc:creator>
  <cp:lastModifiedBy>张少永</cp:lastModifiedBy>
  <cp:revision>37</cp:revision>
  <dcterms:created xsi:type="dcterms:W3CDTF">2016-10-28T03:04:16Z</dcterms:created>
  <dcterms:modified xsi:type="dcterms:W3CDTF">2016-10-31T05:51:54Z</dcterms:modified>
</cp:coreProperties>
</file>