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单击鼠标编辑标题文字格式单击此处编辑母版标题样式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98789E-4F17-4AB8-B47E-BFA2C0D8F505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12/4/16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2C27BE-3288-46C3-BB9B-A44C0CFF533D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55640" y="4046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"/>
              </a:rPr>
              <a:t>content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11640" y="1628640"/>
            <a:ext cx="7160400" cy="4009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I  CNN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II Depth map from a single image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CNN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Simple architecture: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3035520" y="1845000"/>
            <a:ext cx="14929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Convolution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4284000" y="1845000"/>
            <a:ext cx="1583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Pooling 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2185920"/>
            <a:ext cx="8427600" cy="24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332640"/>
            <a:ext cx="8229240" cy="5793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What is convolution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0080" y="1252800"/>
            <a:ext cx="5523480" cy="4352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406800" y="6009120"/>
            <a:ext cx="590436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0000ff"/>
                </a:solidFill>
                <a:latin typeface="Calibri"/>
              </a:rPr>
              <a:t>http://cs231n.github.io/assets/conv-demo/index.html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191600"/>
            <a:ext cx="7189560" cy="44668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331640" y="740880"/>
            <a:ext cx="62643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Different kernel get different feture map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0120" y="1530360"/>
            <a:ext cx="7943400" cy="37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484640"/>
            <a:ext cx="7352640" cy="35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000000"/>
                </a:solidFill>
                <a:latin typeface="Calibri"/>
              </a:rPr>
              <a:t>Pooling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069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Invariance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Lower overfitting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Reduce calculation and parameters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0520" y="1484640"/>
            <a:ext cx="7627680" cy="36097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67640" y="476640"/>
            <a:ext cx="7917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pooling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Depth map from a single image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292000" y="1600200"/>
            <a:ext cx="3394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Calibri"/>
              </a:rPr>
              <a:t>Scale 1: Full-Image 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Calibri"/>
              </a:rPr>
              <a:t>Scale 2: Predictions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Calibri"/>
              </a:rPr>
              <a:t>Scale 3: Higher Resolution</a:t>
            </a:r>
            <a:endParaRPr/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268640"/>
            <a:ext cx="4603320" cy="51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