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294" r:id="rId6"/>
    <p:sldId id="295" r:id="rId7"/>
    <p:sldId id="296" r:id="rId8"/>
    <p:sldId id="298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201"/>
        <p:guide pos="3842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5620" y="283210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---------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通往</a:t>
            </a:r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AI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的大门</a:t>
            </a:r>
            <a:endParaRPr lang="zh-CN" altLang="en-US" sz="2800" b="1"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开发工具和语法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机器学习之朴素贝叶斯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785938" y="2941638"/>
            <a:ext cx="4710112" cy="1087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请在此处输入内容，可简单描述评估背景，方案情况等。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2420938"/>
            <a:ext cx="3889375" cy="259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请插入示意图</a:t>
            </a:r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785938" y="2420938"/>
            <a:ext cx="1782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评估背景描述：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组合 19"/>
          <p:cNvGrpSpPr/>
          <p:nvPr/>
        </p:nvGrpSpPr>
        <p:grpSpPr>
          <a:xfrm>
            <a:off x="1558925" y="2203450"/>
            <a:ext cx="3598863" cy="2878138"/>
            <a:chOff x="2454" y="3469"/>
            <a:chExt cx="5668" cy="4534"/>
          </a:xfrm>
        </p:grpSpPr>
        <p:grpSp>
          <p:nvGrpSpPr>
            <p:cNvPr id="6149" name="组合 12"/>
            <p:cNvGrpSpPr/>
            <p:nvPr/>
          </p:nvGrpSpPr>
          <p:grpSpPr>
            <a:xfrm>
              <a:off x="2454" y="3469"/>
              <a:ext cx="5669" cy="4535"/>
              <a:chOff x="2812" y="2893"/>
              <a:chExt cx="5896" cy="68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1" name="文本框 2"/>
              <p:cNvSpPr txBox="1"/>
              <p:nvPr/>
            </p:nvSpPr>
            <p:spPr>
              <a:xfrm>
                <a:off x="2812" y="3189"/>
                <a:ext cx="5895" cy="19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：请在此处输入概述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2" name="文本框 5"/>
              <p:cNvSpPr txBox="1"/>
              <p:nvPr/>
            </p:nvSpPr>
            <p:spPr>
              <a:xfrm>
                <a:off x="2813" y="5946"/>
                <a:ext cx="5895" cy="1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8" name="直接连接符 17"/>
            <p:cNvCxnSpPr>
              <a:stCxn id="6151" idx="1"/>
              <a:endCxn id="6151" idx="3"/>
            </p:cNvCxnSpPr>
            <p:nvPr/>
          </p:nvCxnSpPr>
          <p:spPr>
            <a:xfrm>
              <a:off x="2454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4" name="组合 20"/>
          <p:cNvGrpSpPr/>
          <p:nvPr/>
        </p:nvGrpSpPr>
        <p:grpSpPr>
          <a:xfrm>
            <a:off x="6832600" y="2203450"/>
            <a:ext cx="3598863" cy="2878138"/>
            <a:chOff x="10760" y="3469"/>
            <a:chExt cx="5668" cy="4534"/>
          </a:xfrm>
        </p:grpSpPr>
        <p:grpSp>
          <p:nvGrpSpPr>
            <p:cNvPr id="6155" name="组合 13"/>
            <p:cNvGrpSpPr/>
            <p:nvPr/>
          </p:nvGrpSpPr>
          <p:grpSpPr>
            <a:xfrm>
              <a:off x="10760" y="3469"/>
              <a:ext cx="5669" cy="4535"/>
              <a:chOff x="2812" y="2893"/>
              <a:chExt cx="5896" cy="6816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7" name="文本框 15"/>
              <p:cNvSpPr txBox="1"/>
              <p:nvPr/>
            </p:nvSpPr>
            <p:spPr>
              <a:xfrm>
                <a:off x="2812" y="3189"/>
                <a:ext cx="5895" cy="1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：请在此处输入概述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8" name="文本框 16"/>
              <p:cNvSpPr txBox="1"/>
              <p:nvPr/>
            </p:nvSpPr>
            <p:spPr>
              <a:xfrm>
                <a:off x="2813" y="5946"/>
                <a:ext cx="5895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9" name="直接连接符 18"/>
            <p:cNvCxnSpPr>
              <a:stCxn id="6151" idx="1"/>
              <a:endCxn id="6151" idx="3"/>
            </p:cNvCxnSpPr>
            <p:nvPr/>
          </p:nvCxnSpPr>
          <p:spPr>
            <a:xfrm>
              <a:off x="10760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40000" cy="25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思源黑体 CN Bold</vt:lpstr>
      <vt:lpstr>思源黑体 CN Normal</vt:lpstr>
      <vt:lpstr>微软雅黑</vt:lpstr>
      <vt:lpstr>Malgun Gothic</vt:lpstr>
      <vt:lpstr>Arial Unicode MS</vt:lpstr>
      <vt:lpstr>Calibri</vt:lpstr>
      <vt:lpstr>黑体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lenovo</cp:lastModifiedBy>
  <cp:revision>50</cp:revision>
  <dcterms:created xsi:type="dcterms:W3CDTF">2016-08-05T02:39:00Z</dcterms:created>
  <dcterms:modified xsi:type="dcterms:W3CDTF">2019-03-17T13:23:44Z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