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300" r:id="rId6"/>
    <p:sldId id="301" r:id="rId7"/>
    <p:sldId id="307" r:id="rId8"/>
    <p:sldId id="302" r:id="rId9"/>
    <p:sldId id="303" r:id="rId10"/>
    <p:sldId id="304" r:id="rId11"/>
    <p:sldId id="294" r:id="rId12"/>
    <p:sldId id="305" r:id="rId13"/>
    <p:sldId id="306" r:id="rId14"/>
    <p:sldId id="295" r:id="rId15"/>
    <p:sldId id="296" r:id="rId16"/>
    <p:sldId id="29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385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5620" y="283210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---------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通往</a:t>
            </a:r>
            <a:r>
              <a:rPr lang="en-US" altLang="zh-CN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AI</a:t>
            </a:r>
            <a:r>
              <a:rPr lang="zh-CN" altLang="en-US" sz="2800" b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的大门</a:t>
            </a:r>
            <a:endParaRPr lang="zh-CN" altLang="en-US" sz="2800" b="1">
              <a:solidFill>
                <a:schemeClr val="bg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8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2526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naconda是一个开源的python发行版本。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为什么新手推荐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1.有超过1500+的数据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分析、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科学</a:t>
            </a: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2.使用Conda管理库，依赖，和环境配置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安装官方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，自带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pip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管理库</a:t>
            </a:r>
            <a:r>
              <a:rPr 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3.机器学习和深度学习上有几个强大的库，如 scikit-learn, TensorFlow,  Theano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4.使用DASK、NUMPY、PANDAS和NUMBA完成高性能可扩展的数据分析工作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5.可视化的结果，如 Matplotlib, Bokeh, Datashader, Holoviews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thon科学计算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761740"/>
            <a:ext cx="5715000" cy="25717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解释器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9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897255" y="1235075"/>
            <a:ext cx="1044511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环境后就自动安装了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解释器。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IPython是基于CPython之上的一个交互式解释器，也就是说，IPython只是在交互方式上有所增强，但是执行Python代码的功能和CPython是完全一样的。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CPython用&gt;&gt;&gt;作为提示符，而IPython用In [序号]:作为提示符。</a:t>
            </a: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还有其他诸如PyPy、Jython、IronPython。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一般来说，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的运行速度要慢于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，甚至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组合 19"/>
          <p:cNvGrpSpPr/>
          <p:nvPr/>
        </p:nvGrpSpPr>
        <p:grpSpPr>
          <a:xfrm>
            <a:off x="1558925" y="2203450"/>
            <a:ext cx="3598863" cy="2878138"/>
            <a:chOff x="2454" y="3469"/>
            <a:chExt cx="5668" cy="4534"/>
          </a:xfrm>
        </p:grpSpPr>
        <p:grpSp>
          <p:nvGrpSpPr>
            <p:cNvPr id="6149" name="组合 12"/>
            <p:cNvGrpSpPr/>
            <p:nvPr/>
          </p:nvGrpSpPr>
          <p:grpSpPr>
            <a:xfrm>
              <a:off x="2454" y="3469"/>
              <a:ext cx="5669" cy="4535"/>
              <a:chOff x="2812" y="2893"/>
              <a:chExt cx="5896" cy="68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1" name="文本框 2"/>
              <p:cNvSpPr txBox="1"/>
              <p:nvPr/>
            </p:nvSpPr>
            <p:spPr>
              <a:xfrm>
                <a:off x="2812" y="3189"/>
                <a:ext cx="5895" cy="19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：请在此处输入概述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2" name="文本框 5"/>
              <p:cNvSpPr txBox="1"/>
              <p:nvPr/>
            </p:nvSpPr>
            <p:spPr>
              <a:xfrm>
                <a:off x="2813" y="5946"/>
                <a:ext cx="5895" cy="1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8" name="直接连接符 17"/>
            <p:cNvCxnSpPr>
              <a:stCxn id="6151" idx="1"/>
              <a:endCxn id="6151" idx="3"/>
            </p:cNvCxnSpPr>
            <p:nvPr/>
          </p:nvCxnSpPr>
          <p:spPr>
            <a:xfrm>
              <a:off x="2454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4" name="组合 20"/>
          <p:cNvGrpSpPr/>
          <p:nvPr/>
        </p:nvGrpSpPr>
        <p:grpSpPr>
          <a:xfrm>
            <a:off x="6832600" y="2203450"/>
            <a:ext cx="3598863" cy="2878138"/>
            <a:chOff x="10760" y="3469"/>
            <a:chExt cx="5668" cy="4534"/>
          </a:xfrm>
        </p:grpSpPr>
        <p:grpSp>
          <p:nvGrpSpPr>
            <p:cNvPr id="6155" name="组合 13"/>
            <p:cNvGrpSpPr/>
            <p:nvPr/>
          </p:nvGrpSpPr>
          <p:grpSpPr>
            <a:xfrm>
              <a:off x="10760" y="3469"/>
              <a:ext cx="5669" cy="4535"/>
              <a:chOff x="2812" y="2893"/>
              <a:chExt cx="5896" cy="6816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7" name="文本框 15"/>
              <p:cNvSpPr txBox="1"/>
              <p:nvPr/>
            </p:nvSpPr>
            <p:spPr>
              <a:xfrm>
                <a:off x="2812" y="3189"/>
                <a:ext cx="5895" cy="1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：请在此处输入概述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8" name="文本框 16"/>
              <p:cNvSpPr txBox="1"/>
              <p:nvPr/>
            </p:nvSpPr>
            <p:spPr>
              <a:xfrm>
                <a:off x="2813" y="5946"/>
                <a:ext cx="5895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9" name="直接连接符 18"/>
            <p:cNvCxnSpPr>
              <a:stCxn id="6151" idx="1"/>
              <a:endCxn id="6151" idx="3"/>
            </p:cNvCxnSpPr>
            <p:nvPr/>
          </p:nvCxnSpPr>
          <p:spPr>
            <a:xfrm>
              <a:off x="10760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40000" cy="259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机器学习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开发工具和语法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机器学习之朴素贝叶斯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788353" y="1980248"/>
            <a:ext cx="4710112" cy="2886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Python是一种计算机程序设计语言。是一种动态的、面向对象的脚本语言，最初被设计用于编写自动化脚本(shell)，随着版本的不断更新和语言新功能的添加，越来越多被用于独立的、大型项目的开发。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是一门交互式语言。创始人是Guido van Rossum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龟叔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1424305"/>
            <a:ext cx="3889375" cy="50317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4324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由于Python语言的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简洁性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易读性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在国外用Python做科学计算的研究机构日益增多，一些知名大学已经采用Python来教授程序设计课程。例如卡耐基梅隆大学的编程基础、麻省理工学院的计算机科学及编程导论就使用Python语言讲授。众多开源的科学计算软件包都提供了Python的调用接口，例如著名的计算机视觉库OpenCV、三维可视化库VTK、医学图像处理库ITK。而Python专用的科学计算扩展库就更多了，例如如下3个十分经典的科学计算扩展库：NumPy、SciPy和matplotlib，它们分别为Python提供了快速数组处理、数值运算以及绘图功能。因此Python语言及其众多的扩展库所构成的开发环境十分适合工程技术、科研人员处理实验数据、制作图表，甚至开发科学计算应用程序。2018年3月，该语言作者在邮件列表上宣布Python 2.7将于2020年1月1日终止支持。用户如果想要在这个日期之后继续得到与Python 2.7有关的支持，则需要付费给商业供应商。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Python的设计哲学是“优雅”、“明确”、“简单”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语言排行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2051050"/>
            <a:ext cx="10453370" cy="4120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8360" y="1343660"/>
            <a:ext cx="2872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2"/>
                </a:solidFill>
                <a:ea typeface="微软雅黑" panose="020B0503020204020204" charset="-122"/>
              </a:rPr>
              <a:t>最新一期语言排榜</a:t>
            </a:r>
            <a:r>
              <a:rPr lang="zh-CN" altLang="en-US" sz="2000" dirty="0">
                <a:solidFill>
                  <a:schemeClr val="bg2"/>
                </a:solidFill>
                <a:ea typeface="微软雅黑" panose="020B0503020204020204" charset="-122"/>
              </a:rPr>
              <a:t>：</a:t>
            </a:r>
            <a:endParaRPr lang="zh-CN" altLang="en-US" sz="2000" dirty="0">
              <a:solidFill>
                <a:schemeClr val="bg2"/>
              </a:solidFill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12755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Python提供了丰富的API和工具，以便程序员能够轻松地使用C语言、C++、Cython来编写扩充模块Python编译器本身也可以被集成到其它需要脚本语言的程序内。因此，很多人还把Python作为一种“胶水语言”（glue language）使用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3b87e950352ac65c8819edd9f1f2b21193138a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3711575"/>
            <a:ext cx="3301365" cy="23552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5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626235"/>
            <a:ext cx="10636885" cy="5044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WEB开发——最火的Python web框架Django, 支持异步高并发的Tornado框架，短小精悍的flask,bottle, Django官方的标语把Django定义为the framework for perfectionist with deadlines(大意是一个为完美主义者开发的高效率web框架)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网络编程——支持高并发的Twisted网络框架， py3引入的asyncio使异步编程变的非常简单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爬虫——爬虫领域，Python几乎是霸主地位，Scrapy\Request\BeautifuSoap\urllib等，想爬啥就爬啥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云计算——目前最火最知名的云计算框架就是OpenStack,Python现在的火，很大一部分就是因为云计算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人工智能——谁会成为AI 和大数据时代的第一开发语言？这本已是一个不需要争论的问题。如果说三年前，Matlab、Scala、R、Java 和 Python还各有机会，局面尚且不清楚，那么三年之后，趋势已经非常明确了，特别是前段时间Facebook 开源了 PyTorch 之后，Python 作为 AI 时代头牌语言的位置基本确立，未来的悬念仅仅是谁能坐稳第二把交椅。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910" y="1101725"/>
            <a:ext cx="482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Python的应用范围：</a:t>
            </a:r>
            <a:endParaRPr lang="en-US" altLang="zh-CN" sz="24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240"/>
            <a:ext cx="900747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ea typeface="微软雅黑" panose="020B0503020204020204" charset="-122"/>
                <a:sym typeface="+mn-ea"/>
              </a:rPr>
              <a:t>应用场景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6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576580" y="1228725"/>
            <a:ext cx="10636885" cy="468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自动化运维——问问中国的每个运维人员，运维人员必须会的语言是什么？10个人相信会给你一个相同的答案，它的名字叫Python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金融分析——我个人之前在金融行业，10年的时候，我们公司写的好多分析程序、高频交易软件就是用的Python,到目前,Python是金融分析、量化交易领域里用的最多的语言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科学运算—— 你知道么,97年开始，NASA就在大量使用Python在进行各种复杂的科学运算，随着NumPy, SciPy, Matplotlib, Enthought librarys等众多程序库的开发，使的Python越来越适合于做科学计算、绘制高质量的2D和3D图像。和科学计算领域最流行的商业软件Matlab相比，Python是一门通用的程序设计语言，比Matlab所采用的脚本语言的应用范围更广泛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游戏开发——在网络游戏开发中Python也有很多应用。相比Lua or C++,Python 比 Lua 有更高阶的抽象能力，可以用更少的代码描述游戏业务逻辑，与 Lua 相比，Python 更适合作为一种 Host 语言，即程序的入口点是在 Python 那一端会比较好，然后用 C/C++ 在非常必要的时候写一些扩展。Python 非常适合编写 1 万行以上的项目，而且能够很好地把网游项目的规模控制在 10 万行代码以内。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708025" y="396875"/>
            <a:ext cx="900747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开发工具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7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124268" y="2004378"/>
            <a:ext cx="4710112" cy="1447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Python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是一门交互式语言，所以可以使用解释器在命令行下直接编辑运行，也可以使用文本编辑器编辑后缀名为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的文件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06005" y="2004695"/>
            <a:ext cx="2988310" cy="17995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016318" y="1290638"/>
            <a:ext cx="3827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推荐的工具：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6880" y="421576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Anaconda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标志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03cb6be4-1082-4a87-97a3-c3573b60e7cc}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3024</Words>
  <Application>WPS 演示</Application>
  <PresentationFormat>宽屏</PresentationFormat>
  <Paragraphs>203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思源黑体 CN Bold</vt:lpstr>
      <vt:lpstr>思源黑体 CN Normal</vt:lpstr>
      <vt:lpstr>微软雅黑</vt:lpstr>
      <vt:lpstr>黑体</vt:lpstr>
      <vt:lpstr>Malgun Gothic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Melody</cp:lastModifiedBy>
  <cp:revision>109</cp:revision>
  <dcterms:created xsi:type="dcterms:W3CDTF">2016-08-05T02:39:00Z</dcterms:created>
  <dcterms:modified xsi:type="dcterms:W3CDTF">2019-03-18T05:56:20Z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2</vt:lpwstr>
  </property>
</Properties>
</file>