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9" r:id="rId12"/>
    <p:sldId id="290" r:id="rId13"/>
    <p:sldId id="287" r:id="rId14"/>
    <p:sldId id="264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FFFF"/>
    <a:srgbClr val="0D6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7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62FFFF">
                  <a:alpha val="80000"/>
                </a:srgbClr>
              </a:solidFill>
              <a:ln w="19050">
                <a:solidFill>
                  <a:srgbClr val="0D69FF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99E-43E7-A75E-BF03B62E7E94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  <a:alpha val="2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99E-43E7-A75E-BF03B62E7E94}"/>
              </c:ext>
            </c:extLst>
          </c:dPt>
          <c:dLbls>
            <c:dLbl>
              <c:idx val="0"/>
              <c:layout>
                <c:manualLayout>
                  <c:x val="-9.3983052282751273E-4"/>
                  <c:y val="-0.2460252800790531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4800" b="0" i="0" u="none" strike="noStrike" kern="1200" baseline="0">
                        <a:solidFill>
                          <a:srgbClr val="62FFFF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defRPr>
                    </a:pPr>
                    <a:fld id="{50D4721F-867F-478B-A85F-545A836A825D}" type="VALUE">
                      <a:rPr lang="en-US" altLang="zh-CN" sz="4000">
                        <a:solidFill>
                          <a:srgbClr val="62FFFF"/>
                        </a:solidFill>
                      </a:rPr>
                      <a:pPr>
                        <a:defRPr sz="4800">
                          <a:solidFill>
                            <a:srgbClr val="62FFFF"/>
                          </a:solidFill>
                          <a:latin typeface="Agency FB" panose="020B0503020202020204" pitchFamily="34" charset="0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4800" b="0" i="0" u="none" strike="noStrike" kern="1200" baseline="0">
                      <a:solidFill>
                        <a:srgbClr val="62FFFF"/>
                      </a:solidFill>
                      <a:latin typeface="Agency FB" panose="020B050302020202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99E-43E7-A75E-BF03B62E7E94}"/>
                </c:ext>
                <c:ext xmlns:c15="http://schemas.microsoft.com/office/drawing/2012/chart" uri="{CE6537A1-D6FC-4f65-9D91-7224C49458BB}">
                  <c15:layout>
                    <c:manualLayout>
                      <c:w val="0.54144456425397858"/>
                      <c:h val="0.53982908517606731"/>
                    </c:manualLayout>
                  </c15:layout>
                  <c15:dlblFieldTable/>
                  <c15:showDataLabelsRange val="0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800" b="0" i="0" u="none" strike="noStrike" kern="1200" baseline="0">
                    <a:solidFill>
                      <a:srgbClr val="62FFFF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0.999</c:v>
                </c:pt>
                <c:pt idx="1">
                  <c:v>1E-3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99E-43E7-A75E-BF03B62E7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62FFFF">
                  <a:alpha val="80000"/>
                </a:srgbClr>
              </a:solidFill>
              <a:ln w="19050">
                <a:solidFill>
                  <a:srgbClr val="0D69FF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99E-43E7-A75E-BF03B62E7E94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  <a:alpha val="2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99E-43E7-A75E-BF03B62E7E94}"/>
              </c:ext>
            </c:extLst>
          </c:dPt>
          <c:dLbls>
            <c:dLbl>
              <c:idx val="0"/>
              <c:layout>
                <c:manualLayout>
                  <c:x val="-0.22678707524854205"/>
                  <c:y val="-0.2038650729518203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4800" b="0" i="0" u="none" strike="noStrike" kern="1200" baseline="0">
                        <a:solidFill>
                          <a:srgbClr val="62FFFF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defRPr>
                    </a:pPr>
                    <a:fld id="{50D4721F-867F-478B-A85F-545A836A825D}" type="VALUE">
                      <a:rPr lang="en-US" altLang="zh-CN" sz="4000">
                        <a:solidFill>
                          <a:srgbClr val="62FFFF"/>
                        </a:solidFill>
                      </a:rPr>
                      <a:pPr>
                        <a:defRPr sz="4800">
                          <a:solidFill>
                            <a:srgbClr val="62FFFF"/>
                          </a:solidFill>
                          <a:latin typeface="Agency FB" panose="020B0503020202020204" pitchFamily="34" charset="0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4800" b="0" i="0" u="none" strike="noStrike" kern="1200" baseline="0">
                      <a:solidFill>
                        <a:srgbClr val="62FFFF"/>
                      </a:solidFill>
                      <a:latin typeface="Agency FB" panose="020B050302020202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99E-43E7-A75E-BF03B62E7E94}"/>
                </c:ext>
                <c:ext xmlns:c15="http://schemas.microsoft.com/office/drawing/2012/chart" uri="{CE6537A1-D6FC-4f65-9D91-7224C49458BB}">
                  <c15:layout>
                    <c:manualLayout>
                      <c:w val="0.54144456425397858"/>
                      <c:h val="0.53982908517606731"/>
                    </c:manualLayout>
                  </c15:layout>
                  <c15:dlblFieldTable/>
                  <c15:showDataLabelsRange val="0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800" b="0" i="0" u="none" strike="noStrike" kern="1200" baseline="0">
                    <a:solidFill>
                      <a:srgbClr val="62FFFF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0.68300000000000005</c:v>
                </c:pt>
                <c:pt idx="1">
                  <c:v>0.307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99E-43E7-A75E-BF03B62E7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62FFFF">
                  <a:alpha val="80000"/>
                </a:srgbClr>
              </a:solidFill>
              <a:ln w="19050">
                <a:solidFill>
                  <a:srgbClr val="0D69FF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99E-43E7-A75E-BF03B62E7E94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  <a:alpha val="2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99E-43E7-A75E-BF03B62E7E94}"/>
              </c:ext>
            </c:extLst>
          </c:dPt>
          <c:dLbls>
            <c:dLbl>
              <c:idx val="0"/>
              <c:layout>
                <c:manualLayout>
                  <c:x val="-1.1694461224052016E-2"/>
                  <c:y val="-0.238907840387652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4800" b="0" i="0" u="none" strike="noStrike" kern="1200" baseline="0">
                        <a:solidFill>
                          <a:srgbClr val="62FFFF"/>
                        </a:solidFill>
                        <a:latin typeface="Agency FB" panose="020B0503020202020204" pitchFamily="34" charset="0"/>
                        <a:ea typeface="+mn-ea"/>
                        <a:cs typeface="+mn-cs"/>
                      </a:defRPr>
                    </a:pPr>
                    <a:fld id="{50D4721F-867F-478B-A85F-545A836A825D}" type="VALUE">
                      <a:rPr lang="en-US" altLang="zh-CN" sz="4000">
                        <a:solidFill>
                          <a:srgbClr val="62FFFF"/>
                        </a:solidFill>
                      </a:rPr>
                      <a:pPr>
                        <a:defRPr sz="4800">
                          <a:solidFill>
                            <a:srgbClr val="62FFFF"/>
                          </a:solidFill>
                          <a:latin typeface="Agency FB" panose="020B0503020202020204" pitchFamily="34" charset="0"/>
                        </a:defRPr>
                      </a:pPr>
                      <a:t>[值]</a:t>
                    </a:fld>
                    <a:endParaRPr lang="zh-CN" altLang="en-US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4800" b="0" i="0" u="none" strike="noStrike" kern="1200" baseline="0">
                      <a:solidFill>
                        <a:srgbClr val="62FFFF"/>
                      </a:solidFill>
                      <a:latin typeface="Agency FB" panose="020B0503020202020204" pitchFamily="34" charset="0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99E-43E7-A75E-BF03B62E7E94}"/>
                </c:ext>
                <c:ext xmlns:c15="http://schemas.microsoft.com/office/drawing/2012/chart" uri="{CE6537A1-D6FC-4f65-9D91-7224C49458BB}">
                  <c15:layout>
                    <c:manualLayout>
                      <c:w val="0.54144456425397858"/>
                      <c:h val="0.53982908517606731"/>
                    </c:manualLayout>
                  </c15:layout>
                  <c15:dlblFieldTable/>
                  <c15:showDataLabelsRange val="0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800" b="0" i="0" u="none" strike="noStrike" kern="1200" baseline="0">
                    <a:solidFill>
                      <a:srgbClr val="62FFFF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0.99</c:v>
                </c:pt>
                <c:pt idx="1">
                  <c:v>0.01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99E-43E7-A75E-BF03B62E7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1683-CAC2-450C-A10F-08F869C311AB}" type="datetimeFigureOut">
              <a:rPr lang="zh-CN" altLang="en-US" smtClean="0"/>
              <a:t>2019/1/7/Monday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82688-F8B4-4AA7-B8B7-3F4F3493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7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1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1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53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17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80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3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6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0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8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5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4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28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47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1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06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6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1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02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84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72563" y="31151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zh-CN" altLang="en-US" sz="4800" dirty="0" smtClean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落地实践</a:t>
            </a:r>
            <a:endParaRPr lang="zh-CN" altLang="en-US" sz="4800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05854" y="1765061"/>
            <a:ext cx="2980303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en-US" altLang="zh-CN" sz="9600" dirty="0" err="1" smtClean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rPr>
              <a:t>Devops</a:t>
            </a:r>
            <a:endParaRPr lang="zh-CN" altLang="en-US" sz="9600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Agency FB" panose="020B0503020202020204" pitchFamily="34" charset="0"/>
            </a:endParaRP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5615422" y="4127500"/>
            <a:ext cx="961157" cy="0"/>
          </a:xfrm>
          <a:prstGeom prst="line">
            <a:avLst/>
          </a:prstGeom>
          <a:ln w="38100">
            <a:solidFill>
              <a:srgbClr val="0D6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57421" y="42835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zh-CN" altLang="en-US" dirty="0" smtClean="0">
                <a:gradFill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</a:gradFill>
                <a:latin typeface="Agency FB" panose="020B0503020202020204" pitchFamily="34" charset="0"/>
              </a:rPr>
              <a:t>郑立赛</a:t>
            </a:r>
            <a:endParaRPr lang="en-US" altLang="zh-CN" dirty="0">
              <a:gradFill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</a:gra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/>
          </p:cNvSpPr>
          <p:nvPr/>
        </p:nvSpPr>
        <p:spPr bwMode="auto">
          <a:xfrm rot="5400000">
            <a:off x="7489961" y="3738266"/>
            <a:ext cx="215673" cy="353563"/>
          </a:xfrm>
          <a:custGeom>
            <a:avLst/>
            <a:gdLst>
              <a:gd name="T0" fmla="*/ 1029029 w 3535"/>
              <a:gd name="T1" fmla="*/ 1156466 h 5800"/>
              <a:gd name="T2" fmla="*/ 818493 w 3535"/>
              <a:gd name="T3" fmla="*/ 1179458 h 5800"/>
              <a:gd name="T4" fmla="*/ 848054 w 3535"/>
              <a:gd name="T5" fmla="*/ 1077639 h 5800"/>
              <a:gd name="T6" fmla="*/ 875315 w 3535"/>
              <a:gd name="T7" fmla="*/ 972864 h 5800"/>
              <a:gd name="T8" fmla="*/ 898635 w 3535"/>
              <a:gd name="T9" fmla="*/ 868417 h 5800"/>
              <a:gd name="T10" fmla="*/ 916371 w 3535"/>
              <a:gd name="T11" fmla="*/ 767255 h 5800"/>
              <a:gd name="T12" fmla="*/ 926553 w 3535"/>
              <a:gd name="T13" fmla="*/ 672662 h 5800"/>
              <a:gd name="T14" fmla="*/ 927538 w 3535"/>
              <a:gd name="T15" fmla="*/ 635876 h 5800"/>
              <a:gd name="T16" fmla="*/ 926553 w 3535"/>
              <a:gd name="T17" fmla="*/ 582996 h 5800"/>
              <a:gd name="T18" fmla="*/ 921955 w 3535"/>
              <a:gd name="T19" fmla="*/ 531429 h 5800"/>
              <a:gd name="T20" fmla="*/ 914072 w 3535"/>
              <a:gd name="T21" fmla="*/ 481505 h 5800"/>
              <a:gd name="T22" fmla="*/ 903233 w 3535"/>
              <a:gd name="T23" fmla="*/ 433223 h 5800"/>
              <a:gd name="T24" fmla="*/ 889438 w 3535"/>
              <a:gd name="T25" fmla="*/ 387241 h 5800"/>
              <a:gd name="T26" fmla="*/ 873673 w 3535"/>
              <a:gd name="T27" fmla="*/ 342900 h 5800"/>
              <a:gd name="T28" fmla="*/ 855936 w 3535"/>
              <a:gd name="T29" fmla="*/ 301187 h 5800"/>
              <a:gd name="T30" fmla="*/ 836230 w 3535"/>
              <a:gd name="T31" fmla="*/ 261773 h 5800"/>
              <a:gd name="T32" fmla="*/ 808640 w 3535"/>
              <a:gd name="T33" fmla="*/ 212178 h 5800"/>
              <a:gd name="T34" fmla="*/ 763314 w 3535"/>
              <a:gd name="T35" fmla="*/ 146816 h 5800"/>
              <a:gd name="T36" fmla="*/ 717660 w 3535"/>
              <a:gd name="T37" fmla="*/ 92622 h 5800"/>
              <a:gd name="T38" fmla="*/ 673319 w 3535"/>
              <a:gd name="T39" fmla="*/ 50253 h 5800"/>
              <a:gd name="T40" fmla="*/ 632592 w 3535"/>
              <a:gd name="T41" fmla="*/ 20035 h 5800"/>
              <a:gd name="T42" fmla="*/ 608943 w 3535"/>
              <a:gd name="T43" fmla="*/ 7226 h 5800"/>
              <a:gd name="T44" fmla="*/ 593835 w 3535"/>
              <a:gd name="T45" fmla="*/ 1971 h 5800"/>
              <a:gd name="T46" fmla="*/ 580697 w 3535"/>
              <a:gd name="T47" fmla="*/ 0 h 5800"/>
              <a:gd name="T48" fmla="*/ 572486 w 3535"/>
              <a:gd name="T49" fmla="*/ 657 h 5800"/>
              <a:gd name="T50" fmla="*/ 558034 w 3535"/>
              <a:gd name="T51" fmla="*/ 5255 h 5800"/>
              <a:gd name="T52" fmla="*/ 541283 w 3535"/>
              <a:gd name="T53" fmla="*/ 12809 h 5800"/>
              <a:gd name="T54" fmla="*/ 502526 w 3535"/>
              <a:gd name="T55" fmla="*/ 38428 h 5800"/>
              <a:gd name="T56" fmla="*/ 459171 w 3535"/>
              <a:gd name="T57" fmla="*/ 77185 h 5800"/>
              <a:gd name="T58" fmla="*/ 413517 w 3535"/>
              <a:gd name="T59" fmla="*/ 127438 h 5800"/>
              <a:gd name="T60" fmla="*/ 368191 w 3535"/>
              <a:gd name="T61" fmla="*/ 189515 h 5800"/>
              <a:gd name="T62" fmla="*/ 332390 w 3535"/>
              <a:gd name="T63" fmla="*/ 248635 h 5800"/>
              <a:gd name="T64" fmla="*/ 312026 w 3535"/>
              <a:gd name="T65" fmla="*/ 287721 h 5800"/>
              <a:gd name="T66" fmla="*/ 293633 w 3535"/>
              <a:gd name="T67" fmla="*/ 328777 h 5800"/>
              <a:gd name="T68" fmla="*/ 277210 w 3535"/>
              <a:gd name="T69" fmla="*/ 371803 h 5800"/>
              <a:gd name="T70" fmla="*/ 263087 w 3535"/>
              <a:gd name="T71" fmla="*/ 417458 h 5800"/>
              <a:gd name="T72" fmla="*/ 250935 w 3535"/>
              <a:gd name="T73" fmla="*/ 465083 h 5800"/>
              <a:gd name="T74" fmla="*/ 242066 w 3535"/>
              <a:gd name="T75" fmla="*/ 514350 h 5800"/>
              <a:gd name="T76" fmla="*/ 236483 w 3535"/>
              <a:gd name="T77" fmla="*/ 565588 h 5800"/>
              <a:gd name="T78" fmla="*/ 233855 w 3535"/>
              <a:gd name="T79" fmla="*/ 618468 h 5800"/>
              <a:gd name="T80" fmla="*/ 235169 w 3535"/>
              <a:gd name="T81" fmla="*/ 672662 h 5800"/>
              <a:gd name="T82" fmla="*/ 241410 w 3535"/>
              <a:gd name="T83" fmla="*/ 734739 h 5800"/>
              <a:gd name="T84" fmla="*/ 256190 w 3535"/>
              <a:gd name="T85" fmla="*/ 834259 h 5800"/>
              <a:gd name="T86" fmla="*/ 277867 w 3535"/>
              <a:gd name="T87" fmla="*/ 938048 h 5800"/>
              <a:gd name="T88" fmla="*/ 304143 w 3535"/>
              <a:gd name="T89" fmla="*/ 1043152 h 5800"/>
              <a:gd name="T90" fmla="*/ 333047 w 3535"/>
              <a:gd name="T91" fmla="*/ 1146284 h 5800"/>
              <a:gd name="T92" fmla="*/ 132693 w 3535"/>
              <a:gd name="T93" fmla="*/ 1156466 h 5800"/>
              <a:gd name="T94" fmla="*/ 580697 w 3535"/>
              <a:gd name="T95" fmla="*/ 1905000 h 58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535" h="5800">
                <a:moveTo>
                  <a:pt x="2174" y="4724"/>
                </a:moveTo>
                <a:lnTo>
                  <a:pt x="3535" y="5397"/>
                </a:lnTo>
                <a:lnTo>
                  <a:pt x="3133" y="3521"/>
                </a:lnTo>
                <a:lnTo>
                  <a:pt x="2462" y="3691"/>
                </a:lnTo>
                <a:lnTo>
                  <a:pt x="2492" y="3591"/>
                </a:lnTo>
                <a:lnTo>
                  <a:pt x="2523" y="3490"/>
                </a:lnTo>
                <a:lnTo>
                  <a:pt x="2552" y="3385"/>
                </a:lnTo>
                <a:lnTo>
                  <a:pt x="2582" y="3281"/>
                </a:lnTo>
                <a:lnTo>
                  <a:pt x="2611" y="3176"/>
                </a:lnTo>
                <a:lnTo>
                  <a:pt x="2638" y="3069"/>
                </a:lnTo>
                <a:lnTo>
                  <a:pt x="2665" y="2962"/>
                </a:lnTo>
                <a:lnTo>
                  <a:pt x="2691" y="2856"/>
                </a:lnTo>
                <a:lnTo>
                  <a:pt x="2714" y="2749"/>
                </a:lnTo>
                <a:lnTo>
                  <a:pt x="2736" y="2644"/>
                </a:lnTo>
                <a:lnTo>
                  <a:pt x="2757" y="2540"/>
                </a:lnTo>
                <a:lnTo>
                  <a:pt x="2774" y="2437"/>
                </a:lnTo>
                <a:lnTo>
                  <a:pt x="2790" y="2336"/>
                </a:lnTo>
                <a:lnTo>
                  <a:pt x="2802" y="2237"/>
                </a:lnTo>
                <a:lnTo>
                  <a:pt x="2813" y="2141"/>
                </a:lnTo>
                <a:lnTo>
                  <a:pt x="2821" y="2048"/>
                </a:lnTo>
                <a:lnTo>
                  <a:pt x="2823" y="1992"/>
                </a:lnTo>
                <a:lnTo>
                  <a:pt x="2824" y="1936"/>
                </a:lnTo>
                <a:lnTo>
                  <a:pt x="2824" y="1883"/>
                </a:lnTo>
                <a:lnTo>
                  <a:pt x="2823" y="1829"/>
                </a:lnTo>
                <a:lnTo>
                  <a:pt x="2821" y="1775"/>
                </a:lnTo>
                <a:lnTo>
                  <a:pt x="2817" y="1722"/>
                </a:lnTo>
                <a:lnTo>
                  <a:pt x="2813" y="1669"/>
                </a:lnTo>
                <a:lnTo>
                  <a:pt x="2807" y="1618"/>
                </a:lnTo>
                <a:lnTo>
                  <a:pt x="2800" y="1566"/>
                </a:lnTo>
                <a:lnTo>
                  <a:pt x="2791" y="1515"/>
                </a:lnTo>
                <a:lnTo>
                  <a:pt x="2783" y="1466"/>
                </a:lnTo>
                <a:lnTo>
                  <a:pt x="2773" y="1416"/>
                </a:lnTo>
                <a:lnTo>
                  <a:pt x="2762" y="1367"/>
                </a:lnTo>
                <a:lnTo>
                  <a:pt x="2750" y="1319"/>
                </a:lnTo>
                <a:lnTo>
                  <a:pt x="2736" y="1271"/>
                </a:lnTo>
                <a:lnTo>
                  <a:pt x="2723" y="1224"/>
                </a:lnTo>
                <a:lnTo>
                  <a:pt x="2708" y="1179"/>
                </a:lnTo>
                <a:lnTo>
                  <a:pt x="2693" y="1132"/>
                </a:lnTo>
                <a:lnTo>
                  <a:pt x="2677" y="1088"/>
                </a:lnTo>
                <a:lnTo>
                  <a:pt x="2660" y="1044"/>
                </a:lnTo>
                <a:lnTo>
                  <a:pt x="2643" y="1001"/>
                </a:lnTo>
                <a:lnTo>
                  <a:pt x="2625" y="958"/>
                </a:lnTo>
                <a:lnTo>
                  <a:pt x="2606" y="917"/>
                </a:lnTo>
                <a:lnTo>
                  <a:pt x="2587" y="876"/>
                </a:lnTo>
                <a:lnTo>
                  <a:pt x="2567" y="836"/>
                </a:lnTo>
                <a:lnTo>
                  <a:pt x="2546" y="797"/>
                </a:lnTo>
                <a:lnTo>
                  <a:pt x="2525" y="757"/>
                </a:lnTo>
                <a:lnTo>
                  <a:pt x="2505" y="719"/>
                </a:lnTo>
                <a:lnTo>
                  <a:pt x="2462" y="646"/>
                </a:lnTo>
                <a:lnTo>
                  <a:pt x="2416" y="577"/>
                </a:lnTo>
                <a:lnTo>
                  <a:pt x="2371" y="511"/>
                </a:lnTo>
                <a:lnTo>
                  <a:pt x="2324" y="447"/>
                </a:lnTo>
                <a:lnTo>
                  <a:pt x="2278" y="388"/>
                </a:lnTo>
                <a:lnTo>
                  <a:pt x="2231" y="333"/>
                </a:lnTo>
                <a:lnTo>
                  <a:pt x="2185" y="282"/>
                </a:lnTo>
                <a:lnTo>
                  <a:pt x="2139" y="235"/>
                </a:lnTo>
                <a:lnTo>
                  <a:pt x="2094" y="191"/>
                </a:lnTo>
                <a:lnTo>
                  <a:pt x="2050" y="153"/>
                </a:lnTo>
                <a:lnTo>
                  <a:pt x="2007" y="117"/>
                </a:lnTo>
                <a:lnTo>
                  <a:pt x="1965" y="87"/>
                </a:lnTo>
                <a:lnTo>
                  <a:pt x="1926" y="61"/>
                </a:lnTo>
                <a:lnTo>
                  <a:pt x="1889" y="39"/>
                </a:lnTo>
                <a:lnTo>
                  <a:pt x="1871" y="30"/>
                </a:lnTo>
                <a:lnTo>
                  <a:pt x="1854" y="22"/>
                </a:lnTo>
                <a:lnTo>
                  <a:pt x="1838" y="16"/>
                </a:lnTo>
                <a:lnTo>
                  <a:pt x="1823" y="10"/>
                </a:lnTo>
                <a:lnTo>
                  <a:pt x="1808" y="6"/>
                </a:lnTo>
                <a:lnTo>
                  <a:pt x="1794" y="2"/>
                </a:lnTo>
                <a:lnTo>
                  <a:pt x="1780" y="1"/>
                </a:lnTo>
                <a:lnTo>
                  <a:pt x="1768" y="0"/>
                </a:lnTo>
                <a:lnTo>
                  <a:pt x="1757" y="1"/>
                </a:lnTo>
                <a:lnTo>
                  <a:pt x="1743" y="2"/>
                </a:lnTo>
                <a:lnTo>
                  <a:pt x="1729" y="6"/>
                </a:lnTo>
                <a:lnTo>
                  <a:pt x="1714" y="10"/>
                </a:lnTo>
                <a:lnTo>
                  <a:pt x="1699" y="16"/>
                </a:lnTo>
                <a:lnTo>
                  <a:pt x="1682" y="22"/>
                </a:lnTo>
                <a:lnTo>
                  <a:pt x="1666" y="30"/>
                </a:lnTo>
                <a:lnTo>
                  <a:pt x="1648" y="39"/>
                </a:lnTo>
                <a:lnTo>
                  <a:pt x="1611" y="61"/>
                </a:lnTo>
                <a:lnTo>
                  <a:pt x="1572" y="87"/>
                </a:lnTo>
                <a:lnTo>
                  <a:pt x="1530" y="117"/>
                </a:lnTo>
                <a:lnTo>
                  <a:pt x="1487" y="153"/>
                </a:lnTo>
                <a:lnTo>
                  <a:pt x="1443" y="191"/>
                </a:lnTo>
                <a:lnTo>
                  <a:pt x="1398" y="235"/>
                </a:lnTo>
                <a:lnTo>
                  <a:pt x="1352" y="282"/>
                </a:lnTo>
                <a:lnTo>
                  <a:pt x="1306" y="333"/>
                </a:lnTo>
                <a:lnTo>
                  <a:pt x="1259" y="388"/>
                </a:lnTo>
                <a:lnTo>
                  <a:pt x="1213" y="447"/>
                </a:lnTo>
                <a:lnTo>
                  <a:pt x="1166" y="511"/>
                </a:lnTo>
                <a:lnTo>
                  <a:pt x="1121" y="577"/>
                </a:lnTo>
                <a:lnTo>
                  <a:pt x="1075" y="646"/>
                </a:lnTo>
                <a:lnTo>
                  <a:pt x="1032" y="719"/>
                </a:lnTo>
                <a:lnTo>
                  <a:pt x="1012" y="757"/>
                </a:lnTo>
                <a:lnTo>
                  <a:pt x="991" y="797"/>
                </a:lnTo>
                <a:lnTo>
                  <a:pt x="970" y="836"/>
                </a:lnTo>
                <a:lnTo>
                  <a:pt x="950" y="876"/>
                </a:lnTo>
                <a:lnTo>
                  <a:pt x="931" y="917"/>
                </a:lnTo>
                <a:lnTo>
                  <a:pt x="912" y="958"/>
                </a:lnTo>
                <a:lnTo>
                  <a:pt x="894" y="1001"/>
                </a:lnTo>
                <a:lnTo>
                  <a:pt x="877" y="1044"/>
                </a:lnTo>
                <a:lnTo>
                  <a:pt x="860" y="1088"/>
                </a:lnTo>
                <a:lnTo>
                  <a:pt x="844" y="1132"/>
                </a:lnTo>
                <a:lnTo>
                  <a:pt x="829" y="1179"/>
                </a:lnTo>
                <a:lnTo>
                  <a:pt x="814" y="1224"/>
                </a:lnTo>
                <a:lnTo>
                  <a:pt x="801" y="1271"/>
                </a:lnTo>
                <a:lnTo>
                  <a:pt x="787" y="1319"/>
                </a:lnTo>
                <a:lnTo>
                  <a:pt x="775" y="1367"/>
                </a:lnTo>
                <a:lnTo>
                  <a:pt x="764" y="1416"/>
                </a:lnTo>
                <a:lnTo>
                  <a:pt x="754" y="1466"/>
                </a:lnTo>
                <a:lnTo>
                  <a:pt x="746" y="1515"/>
                </a:lnTo>
                <a:lnTo>
                  <a:pt x="737" y="1566"/>
                </a:lnTo>
                <a:lnTo>
                  <a:pt x="730" y="1618"/>
                </a:lnTo>
                <a:lnTo>
                  <a:pt x="723" y="1669"/>
                </a:lnTo>
                <a:lnTo>
                  <a:pt x="720" y="1722"/>
                </a:lnTo>
                <a:lnTo>
                  <a:pt x="716" y="1775"/>
                </a:lnTo>
                <a:lnTo>
                  <a:pt x="714" y="1829"/>
                </a:lnTo>
                <a:lnTo>
                  <a:pt x="712" y="1883"/>
                </a:lnTo>
                <a:lnTo>
                  <a:pt x="712" y="1936"/>
                </a:lnTo>
                <a:lnTo>
                  <a:pt x="714" y="1992"/>
                </a:lnTo>
                <a:lnTo>
                  <a:pt x="716" y="2048"/>
                </a:lnTo>
                <a:lnTo>
                  <a:pt x="723" y="2141"/>
                </a:lnTo>
                <a:lnTo>
                  <a:pt x="735" y="2237"/>
                </a:lnTo>
                <a:lnTo>
                  <a:pt x="747" y="2336"/>
                </a:lnTo>
                <a:lnTo>
                  <a:pt x="763" y="2437"/>
                </a:lnTo>
                <a:lnTo>
                  <a:pt x="780" y="2540"/>
                </a:lnTo>
                <a:lnTo>
                  <a:pt x="801" y="2644"/>
                </a:lnTo>
                <a:lnTo>
                  <a:pt x="823" y="2749"/>
                </a:lnTo>
                <a:lnTo>
                  <a:pt x="846" y="2856"/>
                </a:lnTo>
                <a:lnTo>
                  <a:pt x="872" y="2962"/>
                </a:lnTo>
                <a:lnTo>
                  <a:pt x="899" y="3069"/>
                </a:lnTo>
                <a:lnTo>
                  <a:pt x="926" y="3176"/>
                </a:lnTo>
                <a:lnTo>
                  <a:pt x="955" y="3281"/>
                </a:lnTo>
                <a:lnTo>
                  <a:pt x="985" y="3385"/>
                </a:lnTo>
                <a:lnTo>
                  <a:pt x="1014" y="3490"/>
                </a:lnTo>
                <a:lnTo>
                  <a:pt x="1045" y="3591"/>
                </a:lnTo>
                <a:lnTo>
                  <a:pt x="1075" y="3691"/>
                </a:lnTo>
                <a:lnTo>
                  <a:pt x="404" y="3521"/>
                </a:lnTo>
                <a:lnTo>
                  <a:pt x="0" y="5397"/>
                </a:lnTo>
                <a:lnTo>
                  <a:pt x="1362" y="4724"/>
                </a:lnTo>
                <a:lnTo>
                  <a:pt x="1768" y="5800"/>
                </a:lnTo>
                <a:lnTo>
                  <a:pt x="2174" y="4724"/>
                </a:lnTo>
                <a:close/>
              </a:path>
            </a:pathLst>
          </a:custGeom>
          <a:solidFill>
            <a:srgbClr val="62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等腰三角形 24"/>
          <p:cNvSpPr/>
          <p:nvPr/>
        </p:nvSpPr>
        <p:spPr>
          <a:xfrm rot="5400000">
            <a:off x="3328152" y="204540"/>
            <a:ext cx="764710" cy="7421018"/>
          </a:xfrm>
          <a:custGeom>
            <a:avLst/>
            <a:gdLst>
              <a:gd name="connsiteX0" fmla="*/ 0 w 578876"/>
              <a:gd name="connsiteY0" fmla="*/ 4648025 h 4648025"/>
              <a:gd name="connsiteX1" fmla="*/ 289438 w 578876"/>
              <a:gd name="connsiteY1" fmla="*/ 0 h 4648025"/>
              <a:gd name="connsiteX2" fmla="*/ 578876 w 578876"/>
              <a:gd name="connsiteY2" fmla="*/ 4648025 h 4648025"/>
              <a:gd name="connsiteX3" fmla="*/ 0 w 578876"/>
              <a:gd name="connsiteY3" fmla="*/ 4648025 h 4648025"/>
              <a:gd name="connsiteX0" fmla="*/ 0 w 578876"/>
              <a:gd name="connsiteY0" fmla="*/ 4648025 h 4648025"/>
              <a:gd name="connsiteX1" fmla="*/ 289438 w 578876"/>
              <a:gd name="connsiteY1" fmla="*/ 0 h 4648025"/>
              <a:gd name="connsiteX2" fmla="*/ 578876 w 578876"/>
              <a:gd name="connsiteY2" fmla="*/ 4648025 h 4648025"/>
              <a:gd name="connsiteX3" fmla="*/ 0 w 578876"/>
              <a:gd name="connsiteY3" fmla="*/ 4648025 h 4648025"/>
              <a:gd name="connsiteX0" fmla="*/ 0 w 578876"/>
              <a:gd name="connsiteY0" fmla="*/ 4648025 h 4648025"/>
              <a:gd name="connsiteX1" fmla="*/ 289438 w 578876"/>
              <a:gd name="connsiteY1" fmla="*/ 0 h 4648025"/>
              <a:gd name="connsiteX2" fmla="*/ 578876 w 578876"/>
              <a:gd name="connsiteY2" fmla="*/ 4648025 h 4648025"/>
              <a:gd name="connsiteX3" fmla="*/ 0 w 578876"/>
              <a:gd name="connsiteY3" fmla="*/ 4648025 h 4648025"/>
              <a:gd name="connsiteX0" fmla="*/ 0 w 578876"/>
              <a:gd name="connsiteY0" fmla="*/ 4648025 h 4648025"/>
              <a:gd name="connsiteX1" fmla="*/ 289438 w 578876"/>
              <a:gd name="connsiteY1" fmla="*/ 0 h 4648025"/>
              <a:gd name="connsiteX2" fmla="*/ 578876 w 578876"/>
              <a:gd name="connsiteY2" fmla="*/ 4648025 h 4648025"/>
              <a:gd name="connsiteX3" fmla="*/ 0 w 578876"/>
              <a:gd name="connsiteY3" fmla="*/ 4648025 h 4648025"/>
              <a:gd name="connsiteX0" fmla="*/ 0 w 578876"/>
              <a:gd name="connsiteY0" fmla="*/ 4648025 h 4648025"/>
              <a:gd name="connsiteX1" fmla="*/ 289438 w 578876"/>
              <a:gd name="connsiteY1" fmla="*/ 0 h 4648025"/>
              <a:gd name="connsiteX2" fmla="*/ 578876 w 578876"/>
              <a:gd name="connsiteY2" fmla="*/ 4648025 h 4648025"/>
              <a:gd name="connsiteX3" fmla="*/ 0 w 578876"/>
              <a:gd name="connsiteY3" fmla="*/ 4648025 h 4648025"/>
              <a:gd name="connsiteX0" fmla="*/ 0 w 578876"/>
              <a:gd name="connsiteY0" fmla="*/ 4648025 h 4648025"/>
              <a:gd name="connsiteX1" fmla="*/ 289438 w 578876"/>
              <a:gd name="connsiteY1" fmla="*/ 0 h 4648025"/>
              <a:gd name="connsiteX2" fmla="*/ 578876 w 578876"/>
              <a:gd name="connsiteY2" fmla="*/ 4648025 h 4648025"/>
              <a:gd name="connsiteX3" fmla="*/ 0 w 578876"/>
              <a:gd name="connsiteY3" fmla="*/ 4648025 h 4648025"/>
              <a:gd name="connsiteX0" fmla="*/ 0 w 578876"/>
              <a:gd name="connsiteY0" fmla="*/ 4648025 h 4648025"/>
              <a:gd name="connsiteX1" fmla="*/ 289438 w 578876"/>
              <a:gd name="connsiteY1" fmla="*/ 0 h 4648025"/>
              <a:gd name="connsiteX2" fmla="*/ 578876 w 578876"/>
              <a:gd name="connsiteY2" fmla="*/ 4648025 h 4648025"/>
              <a:gd name="connsiteX3" fmla="*/ 0 w 578876"/>
              <a:gd name="connsiteY3" fmla="*/ 4648025 h 4648025"/>
              <a:gd name="connsiteX0" fmla="*/ 0 w 578876"/>
              <a:gd name="connsiteY0" fmla="*/ 4648025 h 4648025"/>
              <a:gd name="connsiteX1" fmla="*/ 289438 w 578876"/>
              <a:gd name="connsiteY1" fmla="*/ 0 h 4648025"/>
              <a:gd name="connsiteX2" fmla="*/ 578876 w 578876"/>
              <a:gd name="connsiteY2" fmla="*/ 4648025 h 4648025"/>
              <a:gd name="connsiteX3" fmla="*/ 0 w 578876"/>
              <a:gd name="connsiteY3" fmla="*/ 4648025 h 4648025"/>
              <a:gd name="connsiteX0" fmla="*/ 0 w 578876"/>
              <a:gd name="connsiteY0" fmla="*/ 4648025 h 4648025"/>
              <a:gd name="connsiteX1" fmla="*/ 289438 w 578876"/>
              <a:gd name="connsiteY1" fmla="*/ 0 h 4648025"/>
              <a:gd name="connsiteX2" fmla="*/ 578876 w 578876"/>
              <a:gd name="connsiteY2" fmla="*/ 4648025 h 4648025"/>
              <a:gd name="connsiteX3" fmla="*/ 0 w 578876"/>
              <a:gd name="connsiteY3" fmla="*/ 4648025 h 4648025"/>
              <a:gd name="connsiteX0" fmla="*/ 0 w 578876"/>
              <a:gd name="connsiteY0" fmla="*/ 4648025 h 4648025"/>
              <a:gd name="connsiteX1" fmla="*/ 289438 w 578876"/>
              <a:gd name="connsiteY1" fmla="*/ 0 h 4648025"/>
              <a:gd name="connsiteX2" fmla="*/ 578876 w 578876"/>
              <a:gd name="connsiteY2" fmla="*/ 4648025 h 4648025"/>
              <a:gd name="connsiteX3" fmla="*/ 0 w 578876"/>
              <a:gd name="connsiteY3" fmla="*/ 4648025 h 4648025"/>
              <a:gd name="connsiteX0" fmla="*/ 0 w 578876"/>
              <a:gd name="connsiteY0" fmla="*/ 4648025 h 4648025"/>
              <a:gd name="connsiteX1" fmla="*/ 289438 w 578876"/>
              <a:gd name="connsiteY1" fmla="*/ 0 h 4648025"/>
              <a:gd name="connsiteX2" fmla="*/ 578876 w 578876"/>
              <a:gd name="connsiteY2" fmla="*/ 4648025 h 4648025"/>
              <a:gd name="connsiteX3" fmla="*/ 0 w 578876"/>
              <a:gd name="connsiteY3" fmla="*/ 4648025 h 4648025"/>
              <a:gd name="connsiteX0" fmla="*/ 0 w 578876"/>
              <a:gd name="connsiteY0" fmla="*/ 4648025 h 4648025"/>
              <a:gd name="connsiteX1" fmla="*/ 289438 w 578876"/>
              <a:gd name="connsiteY1" fmla="*/ 0 h 4648025"/>
              <a:gd name="connsiteX2" fmla="*/ 578876 w 578876"/>
              <a:gd name="connsiteY2" fmla="*/ 4648025 h 4648025"/>
              <a:gd name="connsiteX3" fmla="*/ 0 w 578876"/>
              <a:gd name="connsiteY3" fmla="*/ 4648025 h 4648025"/>
              <a:gd name="connsiteX0" fmla="*/ 0 w 578876"/>
              <a:gd name="connsiteY0" fmla="*/ 4648025 h 4648025"/>
              <a:gd name="connsiteX1" fmla="*/ 289438 w 578876"/>
              <a:gd name="connsiteY1" fmla="*/ 0 h 4648025"/>
              <a:gd name="connsiteX2" fmla="*/ 578876 w 578876"/>
              <a:gd name="connsiteY2" fmla="*/ 4648025 h 4648025"/>
              <a:gd name="connsiteX3" fmla="*/ 0 w 578876"/>
              <a:gd name="connsiteY3" fmla="*/ 4648025 h 4648025"/>
              <a:gd name="connsiteX0" fmla="*/ 0 w 578876"/>
              <a:gd name="connsiteY0" fmla="*/ 4648025 h 4648025"/>
              <a:gd name="connsiteX1" fmla="*/ 289438 w 578876"/>
              <a:gd name="connsiteY1" fmla="*/ 0 h 4648025"/>
              <a:gd name="connsiteX2" fmla="*/ 578876 w 578876"/>
              <a:gd name="connsiteY2" fmla="*/ 4648025 h 4648025"/>
              <a:gd name="connsiteX3" fmla="*/ 0 w 578876"/>
              <a:gd name="connsiteY3" fmla="*/ 4648025 h 4648025"/>
              <a:gd name="connsiteX0" fmla="*/ 0 w 578876"/>
              <a:gd name="connsiteY0" fmla="*/ 4648025 h 4648025"/>
              <a:gd name="connsiteX1" fmla="*/ 289438 w 578876"/>
              <a:gd name="connsiteY1" fmla="*/ 0 h 4648025"/>
              <a:gd name="connsiteX2" fmla="*/ 578876 w 578876"/>
              <a:gd name="connsiteY2" fmla="*/ 4648025 h 4648025"/>
              <a:gd name="connsiteX3" fmla="*/ 0 w 578876"/>
              <a:gd name="connsiteY3" fmla="*/ 4648025 h 46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876" h="4648025">
                <a:moveTo>
                  <a:pt x="0" y="4648025"/>
                </a:moveTo>
                <a:cubicBezTo>
                  <a:pt x="162866" y="3047883"/>
                  <a:pt x="238853" y="1866842"/>
                  <a:pt x="289438" y="0"/>
                </a:cubicBezTo>
                <a:cubicBezTo>
                  <a:pt x="343197" y="1879542"/>
                  <a:pt x="403887" y="3035183"/>
                  <a:pt x="578876" y="4648025"/>
                </a:cubicBezTo>
                <a:lnTo>
                  <a:pt x="0" y="4648025"/>
                </a:lnTo>
                <a:close/>
              </a:path>
            </a:pathLst>
          </a:custGeom>
          <a:gradFill flip="none" rotWithShape="1">
            <a:gsLst>
              <a:gs pos="0">
                <a:srgbClr val="62FFFF">
                  <a:alpha val="0"/>
                </a:srgbClr>
              </a:gs>
              <a:gs pos="96842">
                <a:srgbClr val="62FFFF">
                  <a:alpha val="70000"/>
                </a:srgbClr>
              </a:gs>
              <a:gs pos="47000">
                <a:srgbClr val="62FFFF">
                  <a:alpha val="4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20218" y="437796"/>
            <a:ext cx="4118304" cy="691752"/>
            <a:chOff x="520218" y="437796"/>
            <a:chExt cx="4118304" cy="691752"/>
          </a:xfrm>
        </p:grpSpPr>
        <p:sp>
          <p:nvSpPr>
            <p:cNvPr id="25" name="矩形: 圆角 24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43448" y="522062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合作共赢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7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41128" y="4558212"/>
            <a:ext cx="2952874" cy="777356"/>
            <a:chOff x="-2286766" y="1787957"/>
            <a:chExt cx="2952874" cy="777356"/>
          </a:xfrm>
        </p:grpSpPr>
        <p:sp>
          <p:nvSpPr>
            <p:cNvPr id="22" name="矩形 21"/>
            <p:cNvSpPr/>
            <p:nvPr/>
          </p:nvSpPr>
          <p:spPr>
            <a:xfrm>
              <a:off x="-2286766" y="2140581"/>
              <a:ext cx="2952874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更稳定的用户体验</a:t>
              </a:r>
              <a:endParaRPr lang="zh-CN" altLang="en-US" dirty="0">
                <a:solidFill>
                  <a:prstClr val="white">
                    <a:alpha val="80000"/>
                  </a:prstClr>
                </a:solidFill>
                <a:latin typeface="Arial"/>
                <a:ea typeface="微软雅黑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-1127082" y="1787957"/>
              <a:ext cx="633507" cy="3942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Arial"/>
                  <a:ea typeface="微软雅黑"/>
                </a:rPr>
                <a:t>Ops</a:t>
              </a:r>
              <a:endParaRPr lang="zh-CN" altLang="en-US" b="1" dirty="0">
                <a:solidFill>
                  <a:schemeClr val="bg1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42327" y="1697672"/>
            <a:ext cx="2989543" cy="1245307"/>
            <a:chOff x="-2277007" y="1357608"/>
            <a:chExt cx="2989543" cy="1245307"/>
          </a:xfrm>
        </p:grpSpPr>
        <p:sp>
          <p:nvSpPr>
            <p:cNvPr id="37" name="矩形 36"/>
            <p:cNvSpPr/>
            <p:nvPr/>
          </p:nvSpPr>
          <p:spPr>
            <a:xfrm>
              <a:off x="-2277007" y="1845785"/>
              <a:ext cx="2989543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更快的解决用户提出的</a:t>
              </a:r>
              <a:r>
                <a:rPr lang="en-US" altLang="zh-CN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BUG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更</a:t>
              </a:r>
              <a:r>
                <a:rPr lang="zh-CN" altLang="en-US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快的提供新功能</a:t>
              </a:r>
              <a:endParaRPr lang="zh-CN" altLang="en-US" dirty="0">
                <a:solidFill>
                  <a:prstClr val="white">
                    <a:alpha val="80000"/>
                  </a:prstClr>
                </a:solidFill>
                <a:latin typeface="Arial"/>
                <a:ea typeface="微软雅黑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-1101434" y="1357608"/>
              <a:ext cx="607859" cy="3942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Arial"/>
                  <a:ea typeface="微软雅黑"/>
                </a:rPr>
                <a:t>Dev</a:t>
              </a:r>
              <a:endParaRPr lang="zh-CN" altLang="en-US" b="1" dirty="0">
                <a:solidFill>
                  <a:schemeClr val="bg1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771612" y="3380545"/>
            <a:ext cx="1429853" cy="1104745"/>
            <a:chOff x="-2286766" y="1787957"/>
            <a:chExt cx="2952874" cy="1183621"/>
          </a:xfrm>
        </p:grpSpPr>
        <p:sp>
          <p:nvSpPr>
            <p:cNvPr id="40" name="矩形 39"/>
            <p:cNvSpPr/>
            <p:nvPr/>
          </p:nvSpPr>
          <p:spPr>
            <a:xfrm>
              <a:off x="-2286766" y="2140581"/>
              <a:ext cx="2952874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稳定</a:t>
              </a:r>
              <a:endParaRPr lang="en-US" altLang="zh-CN" sz="2000" dirty="0" smtClean="0">
                <a:solidFill>
                  <a:prstClr val="white">
                    <a:alpha val="80000"/>
                  </a:prstClr>
                </a:solidFill>
                <a:latin typeface="Arial"/>
                <a:ea typeface="微软雅黑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新功能</a:t>
              </a:r>
              <a:endParaRPr lang="zh-CN" altLang="en-US" sz="2000" dirty="0">
                <a:solidFill>
                  <a:prstClr val="white">
                    <a:alpha val="80000"/>
                  </a:prstClr>
                </a:solidFill>
                <a:latin typeface="Arial"/>
                <a:ea typeface="微软雅黑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-1210436" y="1787957"/>
              <a:ext cx="800219" cy="49731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/>
                  <a:ea typeface="微软雅黑"/>
                </a:rPr>
                <a:t>用户</a:t>
              </a:r>
              <a:endParaRPr lang="zh-CN" altLang="en-US" sz="2400" b="1" dirty="0">
                <a:solidFill>
                  <a:schemeClr val="bg1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 flipH="1">
            <a:off x="2003934" y="3089043"/>
            <a:ext cx="993808" cy="843875"/>
            <a:chOff x="3795377" y="1803409"/>
            <a:chExt cx="1591027" cy="1350992"/>
          </a:xfrm>
        </p:grpSpPr>
        <p:grpSp>
          <p:nvGrpSpPr>
            <p:cNvPr id="63" name="组合 62"/>
            <p:cNvGrpSpPr/>
            <p:nvPr/>
          </p:nvGrpSpPr>
          <p:grpSpPr>
            <a:xfrm rot="5400000">
              <a:off x="3915395" y="1683391"/>
              <a:ext cx="1350992" cy="1591027"/>
              <a:chOff x="4130613" y="3376361"/>
              <a:chExt cx="834673" cy="982972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4130613" y="3962193"/>
                <a:ext cx="397140" cy="39714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0D69FF"/>
                    </a:gs>
                    <a:gs pos="68000">
                      <a:srgbClr val="62FFFF"/>
                    </a:gs>
                    <a:gs pos="43000">
                      <a:srgbClr val="62FFFF"/>
                    </a:gs>
                    <a:gs pos="100000">
                      <a:srgbClr val="0D69FF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66" name="直接连接符 65"/>
              <p:cNvCxnSpPr/>
              <p:nvPr/>
            </p:nvCxnSpPr>
            <p:spPr>
              <a:xfrm flipH="1">
                <a:off x="4428257" y="3376361"/>
                <a:ext cx="537029" cy="610572"/>
              </a:xfrm>
              <a:prstGeom prst="line">
                <a:avLst/>
              </a:prstGeom>
              <a:noFill/>
              <a:ln>
                <a:gradFill>
                  <a:gsLst>
                    <a:gs pos="9000">
                      <a:schemeClr val="bg1">
                        <a:lumMod val="95000"/>
                        <a:alpha val="10000"/>
                      </a:schemeClr>
                    </a:gs>
                    <a:gs pos="68000">
                      <a:srgbClr val="62FFFF">
                        <a:alpha val="50000"/>
                      </a:srgbClr>
                    </a:gs>
                    <a:gs pos="43000">
                      <a:srgbClr val="62FFFF">
                        <a:alpha val="40000"/>
                      </a:srgb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4" name="椭圆 43"/>
            <p:cNvSpPr/>
            <p:nvPr/>
          </p:nvSpPr>
          <p:spPr>
            <a:xfrm>
              <a:off x="3935455" y="1932699"/>
              <a:ext cx="366676" cy="384214"/>
            </a:xfrm>
            <a:custGeom>
              <a:avLst/>
              <a:gdLst>
                <a:gd name="connsiteX0" fmla="*/ 75115 w 321487"/>
                <a:gd name="connsiteY0" fmla="*/ 204009 h 336863"/>
                <a:gd name="connsiteX1" fmla="*/ 94628 w 321487"/>
                <a:gd name="connsiteY1" fmla="*/ 207993 h 336863"/>
                <a:gd name="connsiteX2" fmla="*/ 114472 w 321487"/>
                <a:gd name="connsiteY2" fmla="*/ 225257 h 336863"/>
                <a:gd name="connsiteX3" fmla="*/ 156805 w 321487"/>
                <a:gd name="connsiteY3" fmla="*/ 239866 h 336863"/>
                <a:gd name="connsiteX4" fmla="*/ 170035 w 321487"/>
                <a:gd name="connsiteY4" fmla="*/ 239866 h 336863"/>
                <a:gd name="connsiteX5" fmla="*/ 212368 w 321487"/>
                <a:gd name="connsiteY5" fmla="*/ 225257 h 336863"/>
                <a:gd name="connsiteX6" fmla="*/ 230889 w 321487"/>
                <a:gd name="connsiteY6" fmla="*/ 207993 h 336863"/>
                <a:gd name="connsiteX7" fmla="*/ 269254 w 321487"/>
                <a:gd name="connsiteY7" fmla="*/ 215961 h 336863"/>
                <a:gd name="connsiteX8" fmla="*/ 310264 w 321487"/>
                <a:gd name="connsiteY8" fmla="*/ 286346 h 336863"/>
                <a:gd name="connsiteX9" fmla="*/ 316879 w 321487"/>
                <a:gd name="connsiteY9" fmla="*/ 302282 h 336863"/>
                <a:gd name="connsiteX10" fmla="*/ 319524 w 321487"/>
                <a:gd name="connsiteY10" fmla="*/ 327514 h 336863"/>
                <a:gd name="connsiteX11" fmla="*/ 295712 w 321487"/>
                <a:gd name="connsiteY11" fmla="*/ 336810 h 336863"/>
                <a:gd name="connsiteX12" fmla="*/ 28482 w 321487"/>
                <a:gd name="connsiteY12" fmla="*/ 336810 h 336863"/>
                <a:gd name="connsiteX13" fmla="*/ 2024 w 321487"/>
                <a:gd name="connsiteY13" fmla="*/ 327514 h 336863"/>
                <a:gd name="connsiteX14" fmla="*/ 3347 w 321487"/>
                <a:gd name="connsiteY14" fmla="*/ 302282 h 336863"/>
                <a:gd name="connsiteX15" fmla="*/ 11284 w 321487"/>
                <a:gd name="connsiteY15" fmla="*/ 286346 h 336863"/>
                <a:gd name="connsiteX16" fmla="*/ 53618 w 321487"/>
                <a:gd name="connsiteY16" fmla="*/ 215961 h 336863"/>
                <a:gd name="connsiteX17" fmla="*/ 75115 w 321487"/>
                <a:gd name="connsiteY17" fmla="*/ 204009 h 336863"/>
                <a:gd name="connsiteX18" fmla="*/ 160774 w 321487"/>
                <a:gd name="connsiteY18" fmla="*/ 0 h 336863"/>
                <a:gd name="connsiteX19" fmla="*/ 245706 w 321487"/>
                <a:gd name="connsiteY19" fmla="*/ 100013 h 336863"/>
                <a:gd name="connsiteX20" fmla="*/ 160774 w 321487"/>
                <a:gd name="connsiteY20" fmla="*/ 200026 h 336863"/>
                <a:gd name="connsiteX21" fmla="*/ 75842 w 321487"/>
                <a:gd name="connsiteY21" fmla="*/ 100013 h 336863"/>
                <a:gd name="connsiteX22" fmla="*/ 160774 w 321487"/>
                <a:gd name="connsiteY22" fmla="*/ 0 h 33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1487" h="336863">
                  <a:moveTo>
                    <a:pt x="75115" y="204009"/>
                  </a:moveTo>
                  <a:cubicBezTo>
                    <a:pt x="82391" y="203345"/>
                    <a:pt x="89337" y="205337"/>
                    <a:pt x="94628" y="207993"/>
                  </a:cubicBezTo>
                  <a:cubicBezTo>
                    <a:pt x="101243" y="211977"/>
                    <a:pt x="109180" y="221273"/>
                    <a:pt x="114472" y="225257"/>
                  </a:cubicBezTo>
                  <a:cubicBezTo>
                    <a:pt x="121087" y="231897"/>
                    <a:pt x="134316" y="239866"/>
                    <a:pt x="156805" y="239866"/>
                  </a:cubicBezTo>
                  <a:cubicBezTo>
                    <a:pt x="170035" y="239866"/>
                    <a:pt x="170035" y="239866"/>
                    <a:pt x="170035" y="239866"/>
                  </a:cubicBezTo>
                  <a:cubicBezTo>
                    <a:pt x="191201" y="239866"/>
                    <a:pt x="204431" y="231897"/>
                    <a:pt x="212368" y="225257"/>
                  </a:cubicBezTo>
                  <a:cubicBezTo>
                    <a:pt x="217660" y="221273"/>
                    <a:pt x="224274" y="210649"/>
                    <a:pt x="230889" y="207993"/>
                  </a:cubicBezTo>
                  <a:cubicBezTo>
                    <a:pt x="241472" y="202681"/>
                    <a:pt x="256024" y="200025"/>
                    <a:pt x="269254" y="215961"/>
                  </a:cubicBezTo>
                  <a:cubicBezTo>
                    <a:pt x="291743" y="241194"/>
                    <a:pt x="310264" y="286346"/>
                    <a:pt x="310264" y="286346"/>
                  </a:cubicBezTo>
                  <a:cubicBezTo>
                    <a:pt x="316879" y="302282"/>
                    <a:pt x="316879" y="302282"/>
                    <a:pt x="316879" y="302282"/>
                  </a:cubicBezTo>
                  <a:cubicBezTo>
                    <a:pt x="320847" y="308922"/>
                    <a:pt x="323493" y="320874"/>
                    <a:pt x="319524" y="327514"/>
                  </a:cubicBezTo>
                  <a:cubicBezTo>
                    <a:pt x="311587" y="338138"/>
                    <a:pt x="295712" y="336810"/>
                    <a:pt x="295712" y="336810"/>
                  </a:cubicBezTo>
                  <a:lnTo>
                    <a:pt x="28482" y="336810"/>
                  </a:lnTo>
                  <a:cubicBezTo>
                    <a:pt x="28482" y="336810"/>
                    <a:pt x="9962" y="338138"/>
                    <a:pt x="2024" y="327514"/>
                  </a:cubicBezTo>
                  <a:cubicBezTo>
                    <a:pt x="-1945" y="320874"/>
                    <a:pt x="701" y="308922"/>
                    <a:pt x="3347" y="302282"/>
                  </a:cubicBezTo>
                  <a:cubicBezTo>
                    <a:pt x="11284" y="286346"/>
                    <a:pt x="11284" y="286346"/>
                    <a:pt x="11284" y="286346"/>
                  </a:cubicBezTo>
                  <a:cubicBezTo>
                    <a:pt x="11284" y="286346"/>
                    <a:pt x="31128" y="241194"/>
                    <a:pt x="53618" y="215961"/>
                  </a:cubicBezTo>
                  <a:cubicBezTo>
                    <a:pt x="60233" y="207993"/>
                    <a:pt x="67839" y="204673"/>
                    <a:pt x="75115" y="204009"/>
                  </a:cubicBezTo>
                  <a:close/>
                  <a:moveTo>
                    <a:pt x="160774" y="0"/>
                  </a:moveTo>
                  <a:cubicBezTo>
                    <a:pt x="207681" y="0"/>
                    <a:pt x="245706" y="44777"/>
                    <a:pt x="245706" y="100013"/>
                  </a:cubicBezTo>
                  <a:cubicBezTo>
                    <a:pt x="245706" y="155249"/>
                    <a:pt x="207681" y="200026"/>
                    <a:pt x="160774" y="200026"/>
                  </a:cubicBezTo>
                  <a:cubicBezTo>
                    <a:pt x="113867" y="200026"/>
                    <a:pt x="75842" y="155249"/>
                    <a:pt x="75842" y="100013"/>
                  </a:cubicBezTo>
                  <a:cubicBezTo>
                    <a:pt x="75842" y="44777"/>
                    <a:pt x="113867" y="0"/>
                    <a:pt x="160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 flipH="1">
            <a:off x="8497341" y="3476480"/>
            <a:ext cx="912873" cy="912873"/>
            <a:chOff x="3795379" y="1803407"/>
            <a:chExt cx="642806" cy="642806"/>
          </a:xfrm>
        </p:grpSpPr>
        <p:sp>
          <p:nvSpPr>
            <p:cNvPr id="70" name="椭圆 69"/>
            <p:cNvSpPr/>
            <p:nvPr/>
          </p:nvSpPr>
          <p:spPr>
            <a:xfrm rot="5400000">
              <a:off x="3795379" y="1803407"/>
              <a:ext cx="642806" cy="64280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椭圆 48"/>
            <p:cNvSpPr/>
            <p:nvPr/>
          </p:nvSpPr>
          <p:spPr>
            <a:xfrm>
              <a:off x="3926686" y="1949782"/>
              <a:ext cx="384214" cy="350047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 flipH="1" flipV="1">
            <a:off x="2052195" y="3902893"/>
            <a:ext cx="993808" cy="843875"/>
            <a:chOff x="3795377" y="1803409"/>
            <a:chExt cx="1591027" cy="1350992"/>
          </a:xfrm>
        </p:grpSpPr>
        <p:grpSp>
          <p:nvGrpSpPr>
            <p:cNvPr id="73" name="组合 72"/>
            <p:cNvGrpSpPr/>
            <p:nvPr/>
          </p:nvGrpSpPr>
          <p:grpSpPr>
            <a:xfrm rot="5400000">
              <a:off x="3915395" y="1683391"/>
              <a:ext cx="1350992" cy="1591027"/>
              <a:chOff x="4130613" y="3376361"/>
              <a:chExt cx="834673" cy="982972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4130613" y="3962193"/>
                <a:ext cx="397140" cy="39714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0D69FF"/>
                    </a:gs>
                    <a:gs pos="68000">
                      <a:srgbClr val="62FFFF"/>
                    </a:gs>
                    <a:gs pos="43000">
                      <a:srgbClr val="62FFFF"/>
                    </a:gs>
                    <a:gs pos="100000">
                      <a:srgbClr val="0D69FF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H="1">
                <a:off x="4428257" y="3376361"/>
                <a:ext cx="537029" cy="610572"/>
              </a:xfrm>
              <a:prstGeom prst="line">
                <a:avLst/>
              </a:prstGeom>
              <a:noFill/>
              <a:ln>
                <a:gradFill>
                  <a:gsLst>
                    <a:gs pos="9000">
                      <a:schemeClr val="bg1">
                        <a:lumMod val="95000"/>
                        <a:alpha val="10000"/>
                      </a:schemeClr>
                    </a:gs>
                    <a:gs pos="68000">
                      <a:srgbClr val="62FFFF">
                        <a:alpha val="50000"/>
                      </a:srgbClr>
                    </a:gs>
                    <a:gs pos="43000">
                      <a:srgbClr val="62FFFF">
                        <a:alpha val="40000"/>
                      </a:srgb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4" name="椭圆 53"/>
            <p:cNvSpPr/>
            <p:nvPr/>
          </p:nvSpPr>
          <p:spPr>
            <a:xfrm flipH="1" flipV="1">
              <a:off x="3926686" y="1948451"/>
              <a:ext cx="384214" cy="352711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5132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484 -3.33333E-6 L -1.25E-6 -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4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21637" y="2860325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2749023" y="2972241"/>
            <a:ext cx="0" cy="2835694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997433" y="2188294"/>
            <a:ext cx="0" cy="2201794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873228" y="2860325"/>
            <a:ext cx="0" cy="213251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474228" y="2387430"/>
            <a:ext cx="864064" cy="864064"/>
            <a:chOff x="9829167" y="1598286"/>
            <a:chExt cx="864064" cy="864064"/>
          </a:xfrm>
        </p:grpSpPr>
        <p:sp>
          <p:nvSpPr>
            <p:cNvPr id="7" name="椭圆 6"/>
            <p:cNvSpPr/>
            <p:nvPr/>
          </p:nvSpPr>
          <p:spPr>
            <a:xfrm>
              <a:off x="9829167" y="1598286"/>
              <a:ext cx="864064" cy="864064"/>
            </a:xfrm>
            <a:prstGeom prst="ellipse">
              <a:avLst/>
            </a:prstGeom>
            <a:solidFill>
              <a:srgbClr val="62FFFF"/>
            </a:solidFill>
            <a:ln w="12700">
              <a:solidFill>
                <a:srgbClr val="62FFFF"/>
              </a:solidFill>
            </a:ln>
            <a:effectLst>
              <a:glow rad="63500">
                <a:schemeClr val="accent1">
                  <a:alpha val="2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0053701" y="1764892"/>
              <a:ext cx="205204" cy="205204"/>
            </a:xfrm>
            <a:prstGeom prst="ellipse">
              <a:avLst/>
            </a:prstGeom>
            <a:solidFill>
              <a:srgbClr val="0D69FF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095672" y="2065405"/>
              <a:ext cx="132495" cy="132495"/>
            </a:xfrm>
            <a:prstGeom prst="ellipse">
              <a:avLst/>
            </a:prstGeom>
            <a:solidFill>
              <a:srgbClr val="0D69FF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352371" y="1901113"/>
              <a:ext cx="241092" cy="241092"/>
            </a:xfrm>
            <a:prstGeom prst="ellipse">
              <a:avLst/>
            </a:prstGeom>
            <a:solidFill>
              <a:srgbClr val="0D69FF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1965979" y="1962360"/>
            <a:ext cx="242386" cy="242386"/>
          </a:xfrm>
          <a:prstGeom prst="ellipse">
            <a:avLst/>
          </a:prstGeom>
          <a:solidFill>
            <a:srgbClr val="0D69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41102" y="4127367"/>
            <a:ext cx="242386" cy="242386"/>
          </a:xfrm>
          <a:prstGeom prst="ellipse">
            <a:avLst/>
          </a:prstGeom>
          <a:solidFill>
            <a:srgbClr val="0D69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89290" y="2656638"/>
            <a:ext cx="242386" cy="242386"/>
          </a:xfrm>
          <a:prstGeom prst="ellipse">
            <a:avLst/>
          </a:prstGeom>
          <a:solidFill>
            <a:srgbClr val="0D69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084384" y="2074247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462295" y="3918645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910483" y="2307790"/>
            <a:ext cx="0" cy="243977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4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20218" y="437796"/>
            <a:ext cx="4071149" cy="691752"/>
            <a:chOff x="520218" y="437796"/>
            <a:chExt cx="4071149" cy="691752"/>
          </a:xfrm>
        </p:grpSpPr>
        <p:sp>
          <p:nvSpPr>
            <p:cNvPr id="18" name="矩形: 圆角 17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96293" y="522062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具体怎么做</a:t>
              </a: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-Dev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415280" y="1837617"/>
            <a:ext cx="4815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标准化</a:t>
            </a:r>
            <a:endParaRPr lang="en-US" altLang="zh-CN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- </a:t>
            </a:r>
            <a:r>
              <a:rPr lang="zh-CN" alt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统一通信标准</a:t>
            </a:r>
            <a:endParaRPr lang="en-US" altLang="zh-CN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altLang="zh-CN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zh-CN" alt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统一开发规范</a:t>
            </a:r>
            <a:endParaRPr lang="en-US" altLang="zh-CN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微服务化</a:t>
            </a:r>
            <a:endParaRPr lang="en-US" altLang="zh-CN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altLang="zh-CN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zh-CN" alt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服务拆分</a:t>
            </a:r>
            <a:endParaRPr lang="en-US" altLang="zh-CN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altLang="zh-CN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zh-CN" alt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模块复用</a:t>
            </a:r>
            <a:endParaRPr lang="en-US" altLang="zh-CN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高可用化</a:t>
            </a:r>
            <a:endParaRPr lang="en-US" altLang="zh-CN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altLang="zh-CN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</a:t>
            </a:r>
            <a:r>
              <a:rPr lang="zh-CN" alt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功能独立</a:t>
            </a:r>
            <a:endParaRPr lang="en-US" altLang="zh-CN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- </a:t>
            </a:r>
            <a:r>
              <a:rPr lang="zh-CN" alt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支持负载</a:t>
            </a:r>
            <a:endParaRPr lang="zh-CN" altLang="en-US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8406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717087" y="2621908"/>
            <a:ext cx="3021486" cy="2147326"/>
            <a:chOff x="5062476" y="2508001"/>
            <a:chExt cx="2169762" cy="1542019"/>
          </a:xfrm>
        </p:grpSpPr>
        <p:grpSp>
          <p:nvGrpSpPr>
            <p:cNvPr id="2" name="组合 1"/>
            <p:cNvGrpSpPr/>
            <p:nvPr/>
          </p:nvGrpSpPr>
          <p:grpSpPr>
            <a:xfrm>
              <a:off x="5422305" y="2508001"/>
              <a:ext cx="1347389" cy="864064"/>
              <a:chOff x="10220755" y="4717801"/>
              <a:chExt cx="1347389" cy="864064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0422603" y="4717801"/>
                <a:ext cx="864064" cy="864064"/>
                <a:chOff x="9829167" y="1598286"/>
                <a:chExt cx="864064" cy="864064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9829167" y="1598286"/>
                  <a:ext cx="864064" cy="864064"/>
                </a:xfrm>
                <a:prstGeom prst="ellipse">
                  <a:avLst/>
                </a:prstGeom>
                <a:solidFill>
                  <a:srgbClr val="62FFFF"/>
                </a:solidFill>
                <a:ln w="12700">
                  <a:noFill/>
                </a:ln>
                <a:effectLst>
                  <a:glow rad="63500">
                    <a:schemeClr val="accent1">
                      <a:alpha val="2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10053701" y="1764892"/>
                  <a:ext cx="205204" cy="205204"/>
                </a:xfrm>
                <a:prstGeom prst="ellipse">
                  <a:avLst/>
                </a:prstGeom>
                <a:solidFill>
                  <a:srgbClr val="0D69FF"/>
                </a:solidFill>
                <a:ln w="381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10095672" y="2065405"/>
                  <a:ext cx="132495" cy="132495"/>
                </a:xfrm>
                <a:prstGeom prst="ellipse">
                  <a:avLst/>
                </a:prstGeom>
                <a:solidFill>
                  <a:srgbClr val="0D69FF"/>
                </a:solidFill>
                <a:ln w="381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352371" y="1901113"/>
                  <a:ext cx="241092" cy="241092"/>
                </a:xfrm>
                <a:prstGeom prst="ellipse">
                  <a:avLst/>
                </a:prstGeom>
                <a:solidFill>
                  <a:srgbClr val="0D69FF"/>
                </a:solidFill>
                <a:ln w="3810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椭圆 67"/>
              <p:cNvSpPr/>
              <p:nvPr/>
            </p:nvSpPr>
            <p:spPr>
              <a:xfrm rot="19876301">
                <a:off x="10220755" y="5073094"/>
                <a:ext cx="1347389" cy="298089"/>
              </a:xfrm>
              <a:custGeom>
                <a:avLst/>
                <a:gdLst>
                  <a:gd name="connsiteX0" fmla="*/ 0 w 1803508"/>
                  <a:gd name="connsiteY0" fmla="*/ 249908 h 499816"/>
                  <a:gd name="connsiteX1" fmla="*/ 901754 w 1803508"/>
                  <a:gd name="connsiteY1" fmla="*/ 0 h 499816"/>
                  <a:gd name="connsiteX2" fmla="*/ 1803508 w 1803508"/>
                  <a:gd name="connsiteY2" fmla="*/ 249908 h 499816"/>
                  <a:gd name="connsiteX3" fmla="*/ 901754 w 1803508"/>
                  <a:gd name="connsiteY3" fmla="*/ 499816 h 499816"/>
                  <a:gd name="connsiteX4" fmla="*/ 0 w 1803508"/>
                  <a:gd name="connsiteY4" fmla="*/ 249908 h 499816"/>
                  <a:gd name="connsiteX0" fmla="*/ 0 w 1817044"/>
                  <a:gd name="connsiteY0" fmla="*/ 266561 h 516469"/>
                  <a:gd name="connsiteX1" fmla="*/ 901754 w 1817044"/>
                  <a:gd name="connsiteY1" fmla="*/ 16653 h 516469"/>
                  <a:gd name="connsiteX2" fmla="*/ 1427770 w 1817044"/>
                  <a:gd name="connsiteY2" fmla="*/ 50038 h 516469"/>
                  <a:gd name="connsiteX3" fmla="*/ 1803508 w 1817044"/>
                  <a:gd name="connsiteY3" fmla="*/ 266561 h 516469"/>
                  <a:gd name="connsiteX4" fmla="*/ 901754 w 1817044"/>
                  <a:gd name="connsiteY4" fmla="*/ 516469 h 516469"/>
                  <a:gd name="connsiteX5" fmla="*/ 0 w 1817044"/>
                  <a:gd name="connsiteY5" fmla="*/ 266561 h 516469"/>
                  <a:gd name="connsiteX0" fmla="*/ 7019 w 1824063"/>
                  <a:gd name="connsiteY0" fmla="*/ 252895 h 502803"/>
                  <a:gd name="connsiteX1" fmla="*/ 511437 w 1824063"/>
                  <a:gd name="connsiteY1" fmla="*/ 29912 h 502803"/>
                  <a:gd name="connsiteX2" fmla="*/ 908773 w 1824063"/>
                  <a:gd name="connsiteY2" fmla="*/ 2987 h 502803"/>
                  <a:gd name="connsiteX3" fmla="*/ 1434789 w 1824063"/>
                  <a:gd name="connsiteY3" fmla="*/ 36372 h 502803"/>
                  <a:gd name="connsiteX4" fmla="*/ 1810527 w 1824063"/>
                  <a:gd name="connsiteY4" fmla="*/ 252895 h 502803"/>
                  <a:gd name="connsiteX5" fmla="*/ 908773 w 1824063"/>
                  <a:gd name="connsiteY5" fmla="*/ 502803 h 502803"/>
                  <a:gd name="connsiteX6" fmla="*/ 7019 w 1824063"/>
                  <a:gd name="connsiteY6" fmla="*/ 252895 h 502803"/>
                  <a:gd name="connsiteX0" fmla="*/ 511404 w 1824030"/>
                  <a:gd name="connsiteY0" fmla="*/ 29912 h 502803"/>
                  <a:gd name="connsiteX1" fmla="*/ 908740 w 1824030"/>
                  <a:gd name="connsiteY1" fmla="*/ 2987 h 502803"/>
                  <a:gd name="connsiteX2" fmla="*/ 1434756 w 1824030"/>
                  <a:gd name="connsiteY2" fmla="*/ 36372 h 502803"/>
                  <a:gd name="connsiteX3" fmla="*/ 1810494 w 1824030"/>
                  <a:gd name="connsiteY3" fmla="*/ 252895 h 502803"/>
                  <a:gd name="connsiteX4" fmla="*/ 908740 w 1824030"/>
                  <a:gd name="connsiteY4" fmla="*/ 502803 h 502803"/>
                  <a:gd name="connsiteX5" fmla="*/ 6986 w 1824030"/>
                  <a:gd name="connsiteY5" fmla="*/ 252895 h 502803"/>
                  <a:gd name="connsiteX6" fmla="*/ 602844 w 1824030"/>
                  <a:gd name="connsiteY6" fmla="*/ 121352 h 502803"/>
                  <a:gd name="connsiteX0" fmla="*/ 908740 w 1824030"/>
                  <a:gd name="connsiteY0" fmla="*/ 199 h 500015"/>
                  <a:gd name="connsiteX1" fmla="*/ 1434756 w 1824030"/>
                  <a:gd name="connsiteY1" fmla="*/ 33584 h 500015"/>
                  <a:gd name="connsiteX2" fmla="*/ 1810494 w 1824030"/>
                  <a:gd name="connsiteY2" fmla="*/ 250107 h 500015"/>
                  <a:gd name="connsiteX3" fmla="*/ 908740 w 1824030"/>
                  <a:gd name="connsiteY3" fmla="*/ 500015 h 500015"/>
                  <a:gd name="connsiteX4" fmla="*/ 6986 w 1824030"/>
                  <a:gd name="connsiteY4" fmla="*/ 250107 h 500015"/>
                  <a:gd name="connsiteX5" fmla="*/ 602844 w 1824030"/>
                  <a:gd name="connsiteY5" fmla="*/ 118564 h 500015"/>
                  <a:gd name="connsiteX0" fmla="*/ 1434756 w 1824030"/>
                  <a:gd name="connsiteY0" fmla="*/ 0 h 466431"/>
                  <a:gd name="connsiteX1" fmla="*/ 1810494 w 1824030"/>
                  <a:gd name="connsiteY1" fmla="*/ 216523 h 466431"/>
                  <a:gd name="connsiteX2" fmla="*/ 908740 w 1824030"/>
                  <a:gd name="connsiteY2" fmla="*/ 466431 h 466431"/>
                  <a:gd name="connsiteX3" fmla="*/ 6986 w 1824030"/>
                  <a:gd name="connsiteY3" fmla="*/ 216523 h 466431"/>
                  <a:gd name="connsiteX4" fmla="*/ 602844 w 1824030"/>
                  <a:gd name="connsiteY4" fmla="*/ 84980 h 466431"/>
                  <a:gd name="connsiteX0" fmla="*/ 1432700 w 1821974"/>
                  <a:gd name="connsiteY0" fmla="*/ 0 h 466431"/>
                  <a:gd name="connsiteX1" fmla="*/ 1808438 w 1821974"/>
                  <a:gd name="connsiteY1" fmla="*/ 216523 h 466431"/>
                  <a:gd name="connsiteX2" fmla="*/ 906684 w 1821974"/>
                  <a:gd name="connsiteY2" fmla="*/ 466431 h 466431"/>
                  <a:gd name="connsiteX3" fmla="*/ 4930 w 1821974"/>
                  <a:gd name="connsiteY3" fmla="*/ 216523 h 466431"/>
                  <a:gd name="connsiteX4" fmla="*/ 586227 w 1821974"/>
                  <a:gd name="connsiteY4" fmla="*/ 19068 h 466431"/>
                  <a:gd name="connsiteX0" fmla="*/ 1432601 w 1821875"/>
                  <a:gd name="connsiteY0" fmla="*/ 0 h 466431"/>
                  <a:gd name="connsiteX1" fmla="*/ 1808339 w 1821875"/>
                  <a:gd name="connsiteY1" fmla="*/ 216523 h 466431"/>
                  <a:gd name="connsiteX2" fmla="*/ 906585 w 1821875"/>
                  <a:gd name="connsiteY2" fmla="*/ 466431 h 466431"/>
                  <a:gd name="connsiteX3" fmla="*/ 4831 w 1821875"/>
                  <a:gd name="connsiteY3" fmla="*/ 216523 h 466431"/>
                  <a:gd name="connsiteX4" fmla="*/ 586128 w 1821875"/>
                  <a:gd name="connsiteY4" fmla="*/ 19068 h 466431"/>
                  <a:gd name="connsiteX0" fmla="*/ 1466677 w 1855951"/>
                  <a:gd name="connsiteY0" fmla="*/ 17625 h 484056"/>
                  <a:gd name="connsiteX1" fmla="*/ 1842415 w 1855951"/>
                  <a:gd name="connsiteY1" fmla="*/ 234148 h 484056"/>
                  <a:gd name="connsiteX2" fmla="*/ 940661 w 1855951"/>
                  <a:gd name="connsiteY2" fmla="*/ 484056 h 484056"/>
                  <a:gd name="connsiteX3" fmla="*/ 38907 w 1855951"/>
                  <a:gd name="connsiteY3" fmla="*/ 234148 h 484056"/>
                  <a:gd name="connsiteX4" fmla="*/ 291440 w 1855951"/>
                  <a:gd name="connsiteY4" fmla="*/ 12854 h 484056"/>
                  <a:gd name="connsiteX0" fmla="*/ 1553451 w 1859983"/>
                  <a:gd name="connsiteY0" fmla="*/ 3022 h 484056"/>
                  <a:gd name="connsiteX1" fmla="*/ 1842415 w 1859983"/>
                  <a:gd name="connsiteY1" fmla="*/ 234148 h 484056"/>
                  <a:gd name="connsiteX2" fmla="*/ 940661 w 1859983"/>
                  <a:gd name="connsiteY2" fmla="*/ 484056 h 484056"/>
                  <a:gd name="connsiteX3" fmla="*/ 38907 w 1859983"/>
                  <a:gd name="connsiteY3" fmla="*/ 234148 h 484056"/>
                  <a:gd name="connsiteX4" fmla="*/ 291440 w 1859983"/>
                  <a:gd name="connsiteY4" fmla="*/ 12854 h 48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9983" h="484056">
                    <a:moveTo>
                      <a:pt x="1553451" y="3022"/>
                    </a:moveTo>
                    <a:cubicBezTo>
                      <a:pt x="1703743" y="44673"/>
                      <a:pt x="1923918" y="156650"/>
                      <a:pt x="1842415" y="234148"/>
                    </a:cubicBezTo>
                    <a:cubicBezTo>
                      <a:pt x="1760912" y="311646"/>
                      <a:pt x="1438686" y="484056"/>
                      <a:pt x="940661" y="484056"/>
                    </a:cubicBezTo>
                    <a:cubicBezTo>
                      <a:pt x="442636" y="484056"/>
                      <a:pt x="147111" y="312682"/>
                      <a:pt x="38907" y="234148"/>
                    </a:cubicBezTo>
                    <a:cubicBezTo>
                      <a:pt x="-69297" y="155614"/>
                      <a:pt x="58864" y="-53640"/>
                      <a:pt x="291440" y="12854"/>
                    </a:cubicBezTo>
                  </a:path>
                </a:pathLst>
              </a:custGeom>
              <a:noFill/>
              <a:ln w="19050">
                <a:solidFill>
                  <a:srgbClr val="0D69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5073242" y="2879811"/>
              <a:ext cx="242386" cy="242386"/>
            </a:xfrm>
            <a:prstGeom prst="ellipse">
              <a:avLst/>
            </a:prstGeom>
            <a:solidFill>
              <a:srgbClr val="0D69FF"/>
            </a:solidFill>
            <a:ln w="12700">
              <a:noFill/>
            </a:ln>
            <a:effectLst>
              <a:glow rad="63500">
                <a:schemeClr val="accent1">
                  <a:alpha val="2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381767" y="3720352"/>
              <a:ext cx="242386" cy="242386"/>
            </a:xfrm>
            <a:prstGeom prst="ellipse">
              <a:avLst/>
            </a:prstGeom>
            <a:solidFill>
              <a:srgbClr val="0D69FF"/>
            </a:solidFill>
            <a:ln w="12700">
              <a:noFill/>
            </a:ln>
            <a:effectLst>
              <a:glow rad="63500">
                <a:schemeClr val="accent1">
                  <a:alpha val="2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535168" y="3395483"/>
              <a:ext cx="242386" cy="242386"/>
            </a:xfrm>
            <a:prstGeom prst="ellipse">
              <a:avLst/>
            </a:prstGeom>
            <a:solidFill>
              <a:srgbClr val="0D69FF"/>
            </a:solidFill>
            <a:ln w="12700">
              <a:noFill/>
            </a:ln>
            <a:effectLst>
              <a:glow rad="63500">
                <a:schemeClr val="accent1">
                  <a:alpha val="2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5062476" y="3180006"/>
              <a:ext cx="2169762" cy="870014"/>
            </a:xfrm>
            <a:prstGeom prst="line">
              <a:avLst/>
            </a:prstGeom>
            <a:ln w="12700">
              <a:gradFill>
                <a:gsLst>
                  <a:gs pos="50000">
                    <a:srgbClr val="0D69FF">
                      <a:alpha val="38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20218" y="437796"/>
            <a:ext cx="4076813" cy="691752"/>
            <a:chOff x="520218" y="437796"/>
            <a:chExt cx="4076813" cy="691752"/>
          </a:xfrm>
        </p:grpSpPr>
        <p:sp>
          <p:nvSpPr>
            <p:cNvPr id="17" name="矩形: 圆角 16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01957" y="522062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具体怎么做</a:t>
              </a: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-Ops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380480" y="3008734"/>
            <a:ext cx="391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构建自动化运维体系</a:t>
            </a:r>
            <a:endParaRPr lang="zh-CN" altLang="en-US" sz="32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9420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072" y="264160"/>
            <a:ext cx="8386208" cy="61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69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18" t="6962" r="7166" b="87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93856" y="4940296"/>
            <a:ext cx="4288353" cy="1138773"/>
          </a:xfrm>
          <a:prstGeom prst="rect">
            <a:avLst/>
          </a:prstGeom>
          <a:noFill/>
          <a:effectLst>
            <a:glow rad="215900">
              <a:srgbClr val="FF0000"/>
            </a:glo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欢迎关注我们的公众号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effectLst/>
              <a:uLnTx/>
              <a:uFillTx/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FF0000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运</a:t>
            </a:r>
            <a:r>
              <a:rPr lang="zh-CN" altLang="en-US" sz="3600" dirty="0" smtClean="0">
                <a:solidFill>
                  <a:srgbClr val="FF0000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维自动化开发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85" y="1220261"/>
            <a:ext cx="3434494" cy="34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8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34228" y="426758"/>
            <a:ext cx="1723550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zh-CN" altLang="en-US" sz="6000" dirty="0" smtClean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rPr>
              <a:t>目录</a:t>
            </a:r>
            <a:endParaRPr lang="zh-CN" altLang="en-US" sz="6000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Agency FB" panose="020B0503020202020204" pitchFamily="34" charset="0"/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>
            <a:off x="5615422" y="1467821"/>
            <a:ext cx="961157" cy="0"/>
          </a:xfrm>
          <a:prstGeom prst="line">
            <a:avLst/>
          </a:prstGeom>
          <a:ln w="38100">
            <a:solidFill>
              <a:srgbClr val="0D6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134872" y="2399112"/>
            <a:ext cx="3508247" cy="595277"/>
            <a:chOff x="520218" y="437796"/>
            <a:chExt cx="4076814" cy="691752"/>
          </a:xfrm>
        </p:grpSpPr>
        <p:sp>
          <p:nvSpPr>
            <p:cNvPr id="5" name="矩形: 圆角 4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01958" y="437796"/>
              <a:ext cx="3295074" cy="6795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3200" b="1" dirty="0" smtClean="0">
                  <a:solidFill>
                    <a:srgbClr val="62FFFF"/>
                  </a:solidFill>
                  <a:latin typeface="微软雅黑"/>
                  <a:ea typeface="微软雅黑"/>
                </a:rPr>
                <a:t>有什么好处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34872" y="3622788"/>
            <a:ext cx="3508247" cy="607467"/>
            <a:chOff x="520218" y="423630"/>
            <a:chExt cx="4076814" cy="705918"/>
          </a:xfrm>
        </p:grpSpPr>
        <p:sp>
          <p:nvSpPr>
            <p:cNvPr id="11" name="矩形: 圆角 10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01958" y="423630"/>
              <a:ext cx="3295074" cy="6795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怎么落地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584308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026" t="20912" r="21053" b="20842"/>
          <a:stretch/>
        </p:blipFill>
        <p:spPr>
          <a:xfrm>
            <a:off x="-211756" y="0"/>
            <a:ext cx="12403756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64786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dirty="0" smtClean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rPr>
              <a:t>有什么好处</a:t>
            </a:r>
            <a:endParaRPr lang="zh-CN" altLang="en-US" sz="4800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02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637698676"/>
              </p:ext>
            </p:extLst>
          </p:nvPr>
        </p:nvGraphicFramePr>
        <p:xfrm>
          <a:off x="2205350" y="1474675"/>
          <a:ext cx="3542660" cy="3614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20218" y="437796"/>
            <a:ext cx="4099345" cy="691752"/>
            <a:chOff x="520218" y="437796"/>
            <a:chExt cx="4099345" cy="691752"/>
          </a:xfrm>
        </p:grpSpPr>
        <p:sp>
          <p:nvSpPr>
            <p:cNvPr id="8" name="矩形: 圆角 7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24489" y="522062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提高系统稳定性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00243" y="5005931"/>
            <a:ext cx="2952874" cy="646231"/>
            <a:chOff x="-2286766" y="1787957"/>
            <a:chExt cx="2952874" cy="646231"/>
          </a:xfrm>
        </p:grpSpPr>
        <p:sp>
          <p:nvSpPr>
            <p:cNvPr id="17" name="矩形 16"/>
            <p:cNvSpPr/>
            <p:nvPr/>
          </p:nvSpPr>
          <p:spPr>
            <a:xfrm>
              <a:off x="-2286766" y="2140581"/>
              <a:ext cx="2952874" cy="2936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由之前的</a:t>
              </a:r>
              <a:r>
                <a:rPr lang="en-US" altLang="zh-CN" sz="12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99%</a:t>
              </a:r>
              <a:r>
                <a:rPr lang="zh-CN" altLang="en-US" sz="12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提升至</a:t>
              </a:r>
              <a:r>
                <a:rPr lang="en-US" altLang="zh-CN" sz="12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99.9%</a:t>
              </a:r>
              <a:endParaRPr lang="zh-CN" altLang="en-US" sz="1200" dirty="0">
                <a:solidFill>
                  <a:prstClr val="white">
                    <a:alpha val="80000"/>
                  </a:prstClr>
                </a:solidFill>
                <a:latin typeface="Arial"/>
                <a:ea typeface="微软雅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-1133494" y="1787957"/>
              <a:ext cx="646332" cy="3942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  <a:latin typeface="Arial"/>
                  <a:ea typeface="微软雅黑"/>
                </a:rPr>
                <a:t>SLA</a:t>
              </a:r>
              <a:endParaRPr lang="zh-CN" altLang="en-US" b="1" dirty="0">
                <a:solidFill>
                  <a:schemeClr val="bg1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10425" y="2492943"/>
            <a:ext cx="4427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弹性负载</a:t>
            </a:r>
            <a:endParaRPr lang="en-US" altLang="zh-CN" sz="3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新老版本无缝更新</a:t>
            </a:r>
            <a:endParaRPr lang="en-US" altLang="zh-CN" sz="3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故障自动修复</a:t>
            </a:r>
            <a:endParaRPr lang="zh-CN" altLang="en-US" sz="32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8618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529926514"/>
              </p:ext>
            </p:extLst>
          </p:nvPr>
        </p:nvGraphicFramePr>
        <p:xfrm>
          <a:off x="4380659" y="993412"/>
          <a:ext cx="3542660" cy="3614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20218" y="437796"/>
            <a:ext cx="4099345" cy="691752"/>
            <a:chOff x="520218" y="437796"/>
            <a:chExt cx="4099345" cy="691752"/>
          </a:xfrm>
        </p:grpSpPr>
        <p:sp>
          <p:nvSpPr>
            <p:cNvPr id="8" name="矩形: 圆角 7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24489" y="522062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2800" b="1" dirty="0" smtClean="0">
                  <a:solidFill>
                    <a:srgbClr val="62FFFF"/>
                  </a:solidFill>
                  <a:latin typeface="微软雅黑"/>
                  <a:ea typeface="微软雅黑"/>
                </a:rPr>
                <a:t>降低云端成本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75552" y="4524668"/>
            <a:ext cx="2952874" cy="888155"/>
            <a:chOff x="-2286766" y="1787957"/>
            <a:chExt cx="2952874" cy="888155"/>
          </a:xfrm>
        </p:grpSpPr>
        <p:sp>
          <p:nvSpPr>
            <p:cNvPr id="17" name="矩形 16"/>
            <p:cNvSpPr/>
            <p:nvPr/>
          </p:nvSpPr>
          <p:spPr>
            <a:xfrm>
              <a:off x="-2286766" y="2140581"/>
              <a:ext cx="2952874" cy="53553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以</a:t>
              </a:r>
              <a:r>
                <a:rPr lang="en-US" altLang="zh-CN" sz="12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API</a:t>
              </a:r>
              <a:r>
                <a:rPr lang="zh-CN" altLang="en-US" sz="12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服务器为例：服务器数量由之前的</a:t>
              </a:r>
              <a:r>
                <a:rPr lang="en-US" altLang="zh-CN" sz="12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30</a:t>
              </a:r>
              <a:r>
                <a:rPr lang="zh-CN" altLang="en-US" sz="12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台，缩减至平均</a:t>
              </a:r>
              <a:r>
                <a:rPr lang="en-US" altLang="zh-CN" sz="12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9.21</a:t>
              </a:r>
              <a:r>
                <a:rPr lang="zh-CN" altLang="en-US" sz="12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台</a:t>
              </a:r>
              <a:endParaRPr lang="zh-CN" altLang="en-US" sz="1200" dirty="0">
                <a:solidFill>
                  <a:prstClr val="white">
                    <a:alpha val="80000"/>
                  </a:prstClr>
                </a:solidFill>
                <a:latin typeface="Arial"/>
                <a:ea typeface="微软雅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-1595153" y="1787957"/>
              <a:ext cx="1569660" cy="4247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Arial"/>
                  <a:ea typeface="微软雅黑"/>
                </a:rPr>
                <a:t>减少云端成本</a:t>
              </a:r>
              <a:endParaRPr lang="zh-CN" altLang="en-US" b="1" dirty="0">
                <a:solidFill>
                  <a:schemeClr val="bg1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765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243580861"/>
              </p:ext>
            </p:extLst>
          </p:nvPr>
        </p:nvGraphicFramePr>
        <p:xfrm>
          <a:off x="1737228" y="989540"/>
          <a:ext cx="3542660" cy="3614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20218" y="437796"/>
            <a:ext cx="4099345" cy="691752"/>
            <a:chOff x="520218" y="437796"/>
            <a:chExt cx="4099345" cy="691752"/>
          </a:xfrm>
        </p:grpSpPr>
        <p:sp>
          <p:nvSpPr>
            <p:cNvPr id="8" name="矩形: 圆角 7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24489" y="522062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2800" b="1" dirty="0" smtClean="0">
                  <a:solidFill>
                    <a:srgbClr val="62FFFF"/>
                  </a:solidFill>
                  <a:latin typeface="微软雅黑"/>
                  <a:ea typeface="微软雅黑"/>
                </a:rPr>
                <a:t>提高版本发布效率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32121" y="4604323"/>
            <a:ext cx="2952874" cy="689741"/>
            <a:chOff x="-4930197" y="1867612"/>
            <a:chExt cx="2952874" cy="689741"/>
          </a:xfrm>
        </p:grpSpPr>
        <p:sp>
          <p:nvSpPr>
            <p:cNvPr id="17" name="矩形 16"/>
            <p:cNvSpPr/>
            <p:nvPr/>
          </p:nvSpPr>
          <p:spPr>
            <a:xfrm>
              <a:off x="-4930197" y="2263746"/>
              <a:ext cx="2952874" cy="2936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由之前的</a:t>
              </a:r>
              <a:r>
                <a:rPr lang="en-US" altLang="zh-CN" sz="12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1~2</a:t>
              </a:r>
              <a:r>
                <a:rPr lang="zh-CN" altLang="en-US" sz="12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个小时，缩短至</a:t>
              </a:r>
              <a:r>
                <a:rPr lang="en-US" altLang="zh-CN" sz="1200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1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分钟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-4469423" y="1867612"/>
              <a:ext cx="2031325" cy="4247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Arial"/>
                  <a:ea typeface="微软雅黑"/>
                </a:rPr>
                <a:t>减少版本部署时间</a:t>
              </a:r>
              <a:endParaRPr lang="zh-CN" altLang="en-US" b="1" dirty="0">
                <a:solidFill>
                  <a:schemeClr val="bg1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7292599" y="1820664"/>
            <a:ext cx="1984371" cy="198436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弧形 12"/>
          <p:cNvSpPr/>
          <p:nvPr/>
        </p:nvSpPr>
        <p:spPr>
          <a:xfrm>
            <a:off x="7016603" y="1506652"/>
            <a:ext cx="2536367" cy="2536367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7292599" y="2458657"/>
            <a:ext cx="5362394" cy="2652215"/>
            <a:chOff x="-2405530" y="592871"/>
            <a:chExt cx="5358338" cy="1584916"/>
          </a:xfrm>
        </p:grpSpPr>
        <p:sp>
          <p:nvSpPr>
            <p:cNvPr id="19" name="矩形 18"/>
            <p:cNvSpPr/>
            <p:nvPr/>
          </p:nvSpPr>
          <p:spPr>
            <a:xfrm>
              <a:off x="-2405530" y="1920910"/>
              <a:ext cx="5358338" cy="2568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b="1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6</a:t>
              </a:r>
              <a:r>
                <a:rPr lang="zh-CN" altLang="en-US" sz="2000" b="1" dirty="0" smtClean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个月发布版本</a:t>
              </a:r>
              <a:endParaRPr lang="zh-CN" altLang="en-US" sz="2000" b="1" dirty="0">
                <a:solidFill>
                  <a:prstClr val="white">
                    <a:alpha val="80000"/>
                  </a:prstClr>
                </a:solidFill>
                <a:latin typeface="Arial"/>
                <a:ea typeface="微软雅黑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-1942635" y="592871"/>
              <a:ext cx="1276947" cy="37788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Arial"/>
                  <a:ea typeface="微软雅黑"/>
                </a:rPr>
                <a:t>239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Arial"/>
                  <a:ea typeface="微软雅黑"/>
                </a:rPr>
                <a:t>次</a:t>
              </a:r>
              <a:endParaRPr lang="zh-CN" altLang="en-US" sz="3200" b="1" dirty="0">
                <a:solidFill>
                  <a:schemeClr val="bg1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935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0218" y="437796"/>
            <a:ext cx="4099345" cy="691752"/>
            <a:chOff x="520218" y="437796"/>
            <a:chExt cx="4099345" cy="691752"/>
          </a:xfrm>
        </p:grpSpPr>
        <p:sp>
          <p:nvSpPr>
            <p:cNvPr id="8" name="矩形: 圆角 7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24489" y="522062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2800" b="1" dirty="0" smtClean="0">
                  <a:solidFill>
                    <a:srgbClr val="62FFFF"/>
                  </a:solidFill>
                  <a:latin typeface="微软雅黑"/>
                  <a:ea typeface="微软雅黑"/>
                </a:rPr>
                <a:t>解放人力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flipH="1">
            <a:off x="2169385" y="1991040"/>
            <a:ext cx="3022374" cy="3022365"/>
            <a:chOff x="3795382" y="1803403"/>
            <a:chExt cx="642806" cy="642805"/>
          </a:xfrm>
        </p:grpSpPr>
        <p:sp>
          <p:nvSpPr>
            <p:cNvPr id="22" name="椭圆 21"/>
            <p:cNvSpPr/>
            <p:nvPr/>
          </p:nvSpPr>
          <p:spPr>
            <a:xfrm rot="5400000">
              <a:off x="3795382" y="1803403"/>
              <a:ext cx="642805" cy="64280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42"/>
            <p:cNvSpPr/>
            <p:nvPr/>
          </p:nvSpPr>
          <p:spPr>
            <a:xfrm>
              <a:off x="3951961" y="1932699"/>
              <a:ext cx="333663" cy="384214"/>
            </a:xfrm>
            <a:custGeom>
              <a:avLst/>
              <a:gdLst>
                <a:gd name="connsiteX0" fmla="*/ 184010 w 292270"/>
                <a:gd name="connsiteY0" fmla="*/ 131763 h 336550"/>
                <a:gd name="connsiteX1" fmla="*/ 178567 w 292270"/>
                <a:gd name="connsiteY1" fmla="*/ 141923 h 336550"/>
                <a:gd name="connsiteX2" fmla="*/ 184010 w 292270"/>
                <a:gd name="connsiteY2" fmla="*/ 150813 h 336550"/>
                <a:gd name="connsiteX3" fmla="*/ 188092 w 292270"/>
                <a:gd name="connsiteY3" fmla="*/ 141923 h 336550"/>
                <a:gd name="connsiteX4" fmla="*/ 184010 w 292270"/>
                <a:gd name="connsiteY4" fmla="*/ 131763 h 336550"/>
                <a:gd name="connsiteX5" fmla="*/ 141147 w 292270"/>
                <a:gd name="connsiteY5" fmla="*/ 131763 h 336550"/>
                <a:gd name="connsiteX6" fmla="*/ 135704 w 292270"/>
                <a:gd name="connsiteY6" fmla="*/ 141923 h 336550"/>
                <a:gd name="connsiteX7" fmla="*/ 141147 w 292270"/>
                <a:gd name="connsiteY7" fmla="*/ 150813 h 336550"/>
                <a:gd name="connsiteX8" fmla="*/ 145229 w 292270"/>
                <a:gd name="connsiteY8" fmla="*/ 141923 h 336550"/>
                <a:gd name="connsiteX9" fmla="*/ 141147 w 292270"/>
                <a:gd name="connsiteY9" fmla="*/ 131763 h 336550"/>
                <a:gd name="connsiteX10" fmla="*/ 96811 w 292270"/>
                <a:gd name="connsiteY10" fmla="*/ 131763 h 336550"/>
                <a:gd name="connsiteX11" fmla="*/ 92842 w 292270"/>
                <a:gd name="connsiteY11" fmla="*/ 134938 h 336550"/>
                <a:gd name="connsiteX12" fmla="*/ 100780 w 292270"/>
                <a:gd name="connsiteY12" fmla="*/ 134938 h 336550"/>
                <a:gd name="connsiteX13" fmla="*/ 96811 w 292270"/>
                <a:gd name="connsiteY13" fmla="*/ 131763 h 336550"/>
                <a:gd name="connsiteX14" fmla="*/ 225310 w 292270"/>
                <a:gd name="connsiteY14" fmla="*/ 127000 h 336550"/>
                <a:gd name="connsiteX15" fmla="*/ 226721 w 292270"/>
                <a:gd name="connsiteY15" fmla="*/ 127000 h 336550"/>
                <a:gd name="connsiteX16" fmla="*/ 229543 w 292270"/>
                <a:gd name="connsiteY16" fmla="*/ 127000 h 336550"/>
                <a:gd name="connsiteX17" fmla="*/ 230954 w 292270"/>
                <a:gd name="connsiteY17" fmla="*/ 127000 h 336550"/>
                <a:gd name="connsiteX18" fmla="*/ 230954 w 292270"/>
                <a:gd name="connsiteY18" fmla="*/ 155792 h 336550"/>
                <a:gd name="connsiteX19" fmla="*/ 229543 w 292270"/>
                <a:gd name="connsiteY19" fmla="*/ 157163 h 336550"/>
                <a:gd name="connsiteX20" fmla="*/ 225310 w 292270"/>
                <a:gd name="connsiteY20" fmla="*/ 157163 h 336550"/>
                <a:gd name="connsiteX21" fmla="*/ 225310 w 292270"/>
                <a:gd name="connsiteY21" fmla="*/ 155792 h 336550"/>
                <a:gd name="connsiteX22" fmla="*/ 225310 w 292270"/>
                <a:gd name="connsiteY22" fmla="*/ 132484 h 336550"/>
                <a:gd name="connsiteX23" fmla="*/ 221076 w 292270"/>
                <a:gd name="connsiteY23" fmla="*/ 133855 h 336550"/>
                <a:gd name="connsiteX24" fmla="*/ 221076 w 292270"/>
                <a:gd name="connsiteY24" fmla="*/ 135227 h 336550"/>
                <a:gd name="connsiteX25" fmla="*/ 219665 w 292270"/>
                <a:gd name="connsiteY25" fmla="*/ 133855 h 336550"/>
                <a:gd name="connsiteX26" fmla="*/ 219665 w 292270"/>
                <a:gd name="connsiteY26" fmla="*/ 131113 h 336550"/>
                <a:gd name="connsiteX27" fmla="*/ 219665 w 292270"/>
                <a:gd name="connsiteY27" fmla="*/ 129742 h 336550"/>
                <a:gd name="connsiteX28" fmla="*/ 225310 w 292270"/>
                <a:gd name="connsiteY28" fmla="*/ 127000 h 336550"/>
                <a:gd name="connsiteX29" fmla="*/ 203791 w 292270"/>
                <a:gd name="connsiteY29" fmla="*/ 127000 h 336550"/>
                <a:gd name="connsiteX30" fmla="*/ 207495 w 292270"/>
                <a:gd name="connsiteY30" fmla="*/ 127000 h 336550"/>
                <a:gd name="connsiteX31" fmla="*/ 208730 w 292270"/>
                <a:gd name="connsiteY31" fmla="*/ 127000 h 336550"/>
                <a:gd name="connsiteX32" fmla="*/ 208730 w 292270"/>
                <a:gd name="connsiteY32" fmla="*/ 155792 h 336550"/>
                <a:gd name="connsiteX33" fmla="*/ 207495 w 292270"/>
                <a:gd name="connsiteY33" fmla="*/ 157163 h 336550"/>
                <a:gd name="connsiteX34" fmla="*/ 203791 w 292270"/>
                <a:gd name="connsiteY34" fmla="*/ 157163 h 336550"/>
                <a:gd name="connsiteX35" fmla="*/ 202556 w 292270"/>
                <a:gd name="connsiteY35" fmla="*/ 155792 h 336550"/>
                <a:gd name="connsiteX36" fmla="*/ 202556 w 292270"/>
                <a:gd name="connsiteY36" fmla="*/ 132484 h 336550"/>
                <a:gd name="connsiteX37" fmla="*/ 200086 w 292270"/>
                <a:gd name="connsiteY37" fmla="*/ 133855 h 336550"/>
                <a:gd name="connsiteX38" fmla="*/ 198852 w 292270"/>
                <a:gd name="connsiteY38" fmla="*/ 135227 h 336550"/>
                <a:gd name="connsiteX39" fmla="*/ 198852 w 292270"/>
                <a:gd name="connsiteY39" fmla="*/ 133855 h 336550"/>
                <a:gd name="connsiteX40" fmla="*/ 197617 w 292270"/>
                <a:gd name="connsiteY40" fmla="*/ 131113 h 336550"/>
                <a:gd name="connsiteX41" fmla="*/ 198852 w 292270"/>
                <a:gd name="connsiteY41" fmla="*/ 129742 h 336550"/>
                <a:gd name="connsiteX42" fmla="*/ 203791 w 292270"/>
                <a:gd name="connsiteY42" fmla="*/ 127000 h 336550"/>
                <a:gd name="connsiteX43" fmla="*/ 183964 w 292270"/>
                <a:gd name="connsiteY43" fmla="*/ 127000 h 336550"/>
                <a:gd name="connsiteX44" fmla="*/ 192854 w 292270"/>
                <a:gd name="connsiteY44" fmla="*/ 141426 h 336550"/>
                <a:gd name="connsiteX45" fmla="*/ 182694 w 292270"/>
                <a:gd name="connsiteY45" fmla="*/ 157163 h 336550"/>
                <a:gd name="connsiteX46" fmla="*/ 173804 w 292270"/>
                <a:gd name="connsiteY46" fmla="*/ 142737 h 336550"/>
                <a:gd name="connsiteX47" fmla="*/ 183964 w 292270"/>
                <a:gd name="connsiteY47" fmla="*/ 127000 h 336550"/>
                <a:gd name="connsiteX48" fmla="*/ 161699 w 292270"/>
                <a:gd name="connsiteY48" fmla="*/ 127000 h 336550"/>
                <a:gd name="connsiteX49" fmla="*/ 164478 w 292270"/>
                <a:gd name="connsiteY49" fmla="*/ 127000 h 336550"/>
                <a:gd name="connsiteX50" fmla="*/ 165867 w 292270"/>
                <a:gd name="connsiteY50" fmla="*/ 127000 h 336550"/>
                <a:gd name="connsiteX51" fmla="*/ 165867 w 292270"/>
                <a:gd name="connsiteY51" fmla="*/ 155792 h 336550"/>
                <a:gd name="connsiteX52" fmla="*/ 164478 w 292270"/>
                <a:gd name="connsiteY52" fmla="*/ 157163 h 336550"/>
                <a:gd name="connsiteX53" fmla="*/ 161699 w 292270"/>
                <a:gd name="connsiteY53" fmla="*/ 157163 h 336550"/>
                <a:gd name="connsiteX54" fmla="*/ 160310 w 292270"/>
                <a:gd name="connsiteY54" fmla="*/ 155792 h 336550"/>
                <a:gd name="connsiteX55" fmla="*/ 160310 w 292270"/>
                <a:gd name="connsiteY55" fmla="*/ 132484 h 336550"/>
                <a:gd name="connsiteX56" fmla="*/ 156143 w 292270"/>
                <a:gd name="connsiteY56" fmla="*/ 133855 h 336550"/>
                <a:gd name="connsiteX57" fmla="*/ 156143 w 292270"/>
                <a:gd name="connsiteY57" fmla="*/ 135227 h 336550"/>
                <a:gd name="connsiteX58" fmla="*/ 154754 w 292270"/>
                <a:gd name="connsiteY58" fmla="*/ 133855 h 336550"/>
                <a:gd name="connsiteX59" fmla="*/ 154754 w 292270"/>
                <a:gd name="connsiteY59" fmla="*/ 131113 h 336550"/>
                <a:gd name="connsiteX60" fmla="*/ 154754 w 292270"/>
                <a:gd name="connsiteY60" fmla="*/ 129742 h 336550"/>
                <a:gd name="connsiteX61" fmla="*/ 161699 w 292270"/>
                <a:gd name="connsiteY61" fmla="*/ 127000 h 336550"/>
                <a:gd name="connsiteX62" fmla="*/ 141261 w 292270"/>
                <a:gd name="connsiteY62" fmla="*/ 127000 h 336550"/>
                <a:gd name="connsiteX63" fmla="*/ 151580 w 292270"/>
                <a:gd name="connsiteY63" fmla="*/ 141426 h 336550"/>
                <a:gd name="connsiteX64" fmla="*/ 141261 w 292270"/>
                <a:gd name="connsiteY64" fmla="*/ 157163 h 336550"/>
                <a:gd name="connsiteX65" fmla="*/ 130942 w 292270"/>
                <a:gd name="connsiteY65" fmla="*/ 142737 h 336550"/>
                <a:gd name="connsiteX66" fmla="*/ 141261 w 292270"/>
                <a:gd name="connsiteY66" fmla="*/ 127000 h 336550"/>
                <a:gd name="connsiteX67" fmla="*/ 247736 w 292270"/>
                <a:gd name="connsiteY67" fmla="*/ 80963 h 336550"/>
                <a:gd name="connsiteX68" fmla="*/ 243654 w 292270"/>
                <a:gd name="connsiteY68" fmla="*/ 91970 h 336550"/>
                <a:gd name="connsiteX69" fmla="*/ 247736 w 292270"/>
                <a:gd name="connsiteY69" fmla="*/ 101601 h 336550"/>
                <a:gd name="connsiteX70" fmla="*/ 253179 w 292270"/>
                <a:gd name="connsiteY70" fmla="*/ 90594 h 336550"/>
                <a:gd name="connsiteX71" fmla="*/ 247736 w 292270"/>
                <a:gd name="connsiteY71" fmla="*/ 80963 h 336550"/>
                <a:gd name="connsiteX72" fmla="*/ 205328 w 292270"/>
                <a:gd name="connsiteY72" fmla="*/ 80963 h 336550"/>
                <a:gd name="connsiteX73" fmla="*/ 200792 w 292270"/>
                <a:gd name="connsiteY73" fmla="*/ 91970 h 336550"/>
                <a:gd name="connsiteX74" fmla="*/ 205328 w 292270"/>
                <a:gd name="connsiteY74" fmla="*/ 101601 h 336550"/>
                <a:gd name="connsiteX75" fmla="*/ 208730 w 292270"/>
                <a:gd name="connsiteY75" fmla="*/ 90594 h 336550"/>
                <a:gd name="connsiteX76" fmla="*/ 205328 w 292270"/>
                <a:gd name="connsiteY76" fmla="*/ 80963 h 336550"/>
                <a:gd name="connsiteX77" fmla="*/ 184010 w 292270"/>
                <a:gd name="connsiteY77" fmla="*/ 80963 h 336550"/>
                <a:gd name="connsiteX78" fmla="*/ 178567 w 292270"/>
                <a:gd name="connsiteY78" fmla="*/ 91970 h 336550"/>
                <a:gd name="connsiteX79" fmla="*/ 184010 w 292270"/>
                <a:gd name="connsiteY79" fmla="*/ 101601 h 336550"/>
                <a:gd name="connsiteX80" fmla="*/ 188092 w 292270"/>
                <a:gd name="connsiteY80" fmla="*/ 90594 h 336550"/>
                <a:gd name="connsiteX81" fmla="*/ 184010 w 292270"/>
                <a:gd name="connsiteY81" fmla="*/ 80963 h 336550"/>
                <a:gd name="connsiteX82" fmla="*/ 162011 w 292270"/>
                <a:gd name="connsiteY82" fmla="*/ 80963 h 336550"/>
                <a:gd name="connsiteX83" fmla="*/ 157929 w 292270"/>
                <a:gd name="connsiteY83" fmla="*/ 91970 h 336550"/>
                <a:gd name="connsiteX84" fmla="*/ 162011 w 292270"/>
                <a:gd name="connsiteY84" fmla="*/ 101601 h 336550"/>
                <a:gd name="connsiteX85" fmla="*/ 167454 w 292270"/>
                <a:gd name="connsiteY85" fmla="*/ 90594 h 336550"/>
                <a:gd name="connsiteX86" fmla="*/ 162011 w 292270"/>
                <a:gd name="connsiteY86" fmla="*/ 80963 h 336550"/>
                <a:gd name="connsiteX87" fmla="*/ 76173 w 292270"/>
                <a:gd name="connsiteY87" fmla="*/ 80963 h 336550"/>
                <a:gd name="connsiteX88" fmla="*/ 72204 w 292270"/>
                <a:gd name="connsiteY88" fmla="*/ 91970 h 336550"/>
                <a:gd name="connsiteX89" fmla="*/ 76173 w 292270"/>
                <a:gd name="connsiteY89" fmla="*/ 101601 h 336550"/>
                <a:gd name="connsiteX90" fmla="*/ 80142 w 292270"/>
                <a:gd name="connsiteY90" fmla="*/ 90594 h 336550"/>
                <a:gd name="connsiteX91" fmla="*/ 76173 w 292270"/>
                <a:gd name="connsiteY91" fmla="*/ 80963 h 336550"/>
                <a:gd name="connsiteX92" fmla="*/ 225310 w 292270"/>
                <a:gd name="connsiteY92" fmla="*/ 76200 h 336550"/>
                <a:gd name="connsiteX93" fmla="*/ 226721 w 292270"/>
                <a:gd name="connsiteY93" fmla="*/ 76200 h 336550"/>
                <a:gd name="connsiteX94" fmla="*/ 229543 w 292270"/>
                <a:gd name="connsiteY94" fmla="*/ 76200 h 336550"/>
                <a:gd name="connsiteX95" fmla="*/ 230954 w 292270"/>
                <a:gd name="connsiteY95" fmla="*/ 77511 h 336550"/>
                <a:gd name="connsiteX96" fmla="*/ 230954 w 292270"/>
                <a:gd name="connsiteY96" fmla="*/ 105052 h 336550"/>
                <a:gd name="connsiteX97" fmla="*/ 229543 w 292270"/>
                <a:gd name="connsiteY97" fmla="*/ 106363 h 336550"/>
                <a:gd name="connsiteX98" fmla="*/ 225310 w 292270"/>
                <a:gd name="connsiteY98" fmla="*/ 106363 h 336550"/>
                <a:gd name="connsiteX99" fmla="*/ 225310 w 292270"/>
                <a:gd name="connsiteY99" fmla="*/ 105052 h 336550"/>
                <a:gd name="connsiteX100" fmla="*/ 225310 w 292270"/>
                <a:gd name="connsiteY100" fmla="*/ 82757 h 336550"/>
                <a:gd name="connsiteX101" fmla="*/ 221076 w 292270"/>
                <a:gd name="connsiteY101" fmla="*/ 84069 h 336550"/>
                <a:gd name="connsiteX102" fmla="*/ 219665 w 292270"/>
                <a:gd name="connsiteY102" fmla="*/ 84069 h 336550"/>
                <a:gd name="connsiteX103" fmla="*/ 219665 w 292270"/>
                <a:gd name="connsiteY103" fmla="*/ 81446 h 336550"/>
                <a:gd name="connsiteX104" fmla="*/ 219665 w 292270"/>
                <a:gd name="connsiteY104" fmla="*/ 80134 h 336550"/>
                <a:gd name="connsiteX105" fmla="*/ 225310 w 292270"/>
                <a:gd name="connsiteY105" fmla="*/ 76200 h 336550"/>
                <a:gd name="connsiteX106" fmla="*/ 205555 w 292270"/>
                <a:gd name="connsiteY106" fmla="*/ 76200 h 336550"/>
                <a:gd name="connsiteX107" fmla="*/ 216667 w 292270"/>
                <a:gd name="connsiteY107" fmla="*/ 90626 h 336550"/>
                <a:gd name="connsiteX108" fmla="*/ 205555 w 292270"/>
                <a:gd name="connsiteY108" fmla="*/ 106363 h 336550"/>
                <a:gd name="connsiteX109" fmla="*/ 194442 w 292270"/>
                <a:gd name="connsiteY109" fmla="*/ 91937 h 336550"/>
                <a:gd name="connsiteX110" fmla="*/ 205555 w 292270"/>
                <a:gd name="connsiteY110" fmla="*/ 76200 h 336550"/>
                <a:gd name="connsiteX111" fmla="*/ 183964 w 292270"/>
                <a:gd name="connsiteY111" fmla="*/ 76200 h 336550"/>
                <a:gd name="connsiteX112" fmla="*/ 192854 w 292270"/>
                <a:gd name="connsiteY112" fmla="*/ 90626 h 336550"/>
                <a:gd name="connsiteX113" fmla="*/ 182694 w 292270"/>
                <a:gd name="connsiteY113" fmla="*/ 106363 h 336550"/>
                <a:gd name="connsiteX114" fmla="*/ 173804 w 292270"/>
                <a:gd name="connsiteY114" fmla="*/ 91937 h 336550"/>
                <a:gd name="connsiteX115" fmla="*/ 183964 w 292270"/>
                <a:gd name="connsiteY115" fmla="*/ 76200 h 336550"/>
                <a:gd name="connsiteX116" fmla="*/ 161898 w 292270"/>
                <a:gd name="connsiteY116" fmla="*/ 76200 h 336550"/>
                <a:gd name="connsiteX117" fmla="*/ 172217 w 292270"/>
                <a:gd name="connsiteY117" fmla="*/ 90626 h 336550"/>
                <a:gd name="connsiteX118" fmla="*/ 161898 w 292270"/>
                <a:gd name="connsiteY118" fmla="*/ 106363 h 336550"/>
                <a:gd name="connsiteX119" fmla="*/ 151579 w 292270"/>
                <a:gd name="connsiteY119" fmla="*/ 91937 h 336550"/>
                <a:gd name="connsiteX120" fmla="*/ 161898 w 292270"/>
                <a:gd name="connsiteY120" fmla="*/ 76200 h 336550"/>
                <a:gd name="connsiteX121" fmla="*/ 139584 w 292270"/>
                <a:gd name="connsiteY121" fmla="*/ 76200 h 336550"/>
                <a:gd name="connsiteX122" fmla="*/ 140996 w 292270"/>
                <a:gd name="connsiteY122" fmla="*/ 76200 h 336550"/>
                <a:gd name="connsiteX123" fmla="*/ 143818 w 292270"/>
                <a:gd name="connsiteY123" fmla="*/ 76200 h 336550"/>
                <a:gd name="connsiteX124" fmla="*/ 145229 w 292270"/>
                <a:gd name="connsiteY124" fmla="*/ 77511 h 336550"/>
                <a:gd name="connsiteX125" fmla="*/ 145229 w 292270"/>
                <a:gd name="connsiteY125" fmla="*/ 105052 h 336550"/>
                <a:gd name="connsiteX126" fmla="*/ 143818 w 292270"/>
                <a:gd name="connsiteY126" fmla="*/ 106363 h 336550"/>
                <a:gd name="connsiteX127" fmla="*/ 139584 w 292270"/>
                <a:gd name="connsiteY127" fmla="*/ 106363 h 336550"/>
                <a:gd name="connsiteX128" fmla="*/ 139584 w 292270"/>
                <a:gd name="connsiteY128" fmla="*/ 105052 h 336550"/>
                <a:gd name="connsiteX129" fmla="*/ 139584 w 292270"/>
                <a:gd name="connsiteY129" fmla="*/ 82757 h 336550"/>
                <a:gd name="connsiteX130" fmla="*/ 135351 w 292270"/>
                <a:gd name="connsiteY130" fmla="*/ 84069 h 336550"/>
                <a:gd name="connsiteX131" fmla="*/ 133940 w 292270"/>
                <a:gd name="connsiteY131" fmla="*/ 84069 h 336550"/>
                <a:gd name="connsiteX132" fmla="*/ 132529 w 292270"/>
                <a:gd name="connsiteY132" fmla="*/ 81446 h 336550"/>
                <a:gd name="connsiteX133" fmla="*/ 133940 w 292270"/>
                <a:gd name="connsiteY133" fmla="*/ 80134 h 336550"/>
                <a:gd name="connsiteX134" fmla="*/ 139584 w 292270"/>
                <a:gd name="connsiteY134" fmla="*/ 76200 h 336550"/>
                <a:gd name="connsiteX135" fmla="*/ 118837 w 292270"/>
                <a:gd name="connsiteY135" fmla="*/ 76200 h 336550"/>
                <a:gd name="connsiteX136" fmla="*/ 123005 w 292270"/>
                <a:gd name="connsiteY136" fmla="*/ 76200 h 336550"/>
                <a:gd name="connsiteX137" fmla="*/ 123005 w 292270"/>
                <a:gd name="connsiteY137" fmla="*/ 77511 h 336550"/>
                <a:gd name="connsiteX138" fmla="*/ 123005 w 292270"/>
                <a:gd name="connsiteY138" fmla="*/ 105052 h 336550"/>
                <a:gd name="connsiteX139" fmla="*/ 123005 w 292270"/>
                <a:gd name="connsiteY139" fmla="*/ 106363 h 336550"/>
                <a:gd name="connsiteX140" fmla="*/ 118837 w 292270"/>
                <a:gd name="connsiteY140" fmla="*/ 106363 h 336550"/>
                <a:gd name="connsiteX141" fmla="*/ 117448 w 292270"/>
                <a:gd name="connsiteY141" fmla="*/ 105052 h 336550"/>
                <a:gd name="connsiteX142" fmla="*/ 117448 w 292270"/>
                <a:gd name="connsiteY142" fmla="*/ 82757 h 336550"/>
                <a:gd name="connsiteX143" fmla="*/ 114670 w 292270"/>
                <a:gd name="connsiteY143" fmla="*/ 84069 h 336550"/>
                <a:gd name="connsiteX144" fmla="*/ 113281 w 292270"/>
                <a:gd name="connsiteY144" fmla="*/ 84069 h 336550"/>
                <a:gd name="connsiteX145" fmla="*/ 111892 w 292270"/>
                <a:gd name="connsiteY145" fmla="*/ 81446 h 336550"/>
                <a:gd name="connsiteX146" fmla="*/ 111892 w 292270"/>
                <a:gd name="connsiteY146" fmla="*/ 80134 h 336550"/>
                <a:gd name="connsiteX147" fmla="*/ 118837 w 292270"/>
                <a:gd name="connsiteY147" fmla="*/ 76200 h 336550"/>
                <a:gd name="connsiteX148" fmla="*/ 97207 w 292270"/>
                <a:gd name="connsiteY148" fmla="*/ 76200 h 336550"/>
                <a:gd name="connsiteX149" fmla="*/ 99588 w 292270"/>
                <a:gd name="connsiteY149" fmla="*/ 76200 h 336550"/>
                <a:gd name="connsiteX150" fmla="*/ 100779 w 292270"/>
                <a:gd name="connsiteY150" fmla="*/ 77511 h 336550"/>
                <a:gd name="connsiteX151" fmla="*/ 100779 w 292270"/>
                <a:gd name="connsiteY151" fmla="*/ 105052 h 336550"/>
                <a:gd name="connsiteX152" fmla="*/ 99588 w 292270"/>
                <a:gd name="connsiteY152" fmla="*/ 106363 h 336550"/>
                <a:gd name="connsiteX153" fmla="*/ 97207 w 292270"/>
                <a:gd name="connsiteY153" fmla="*/ 106363 h 336550"/>
                <a:gd name="connsiteX154" fmla="*/ 96016 w 292270"/>
                <a:gd name="connsiteY154" fmla="*/ 105052 h 336550"/>
                <a:gd name="connsiteX155" fmla="*/ 96016 w 292270"/>
                <a:gd name="connsiteY155" fmla="*/ 82757 h 336550"/>
                <a:gd name="connsiteX156" fmla="*/ 92444 w 292270"/>
                <a:gd name="connsiteY156" fmla="*/ 84069 h 336550"/>
                <a:gd name="connsiteX157" fmla="*/ 91254 w 292270"/>
                <a:gd name="connsiteY157" fmla="*/ 84069 h 336550"/>
                <a:gd name="connsiteX158" fmla="*/ 91254 w 292270"/>
                <a:gd name="connsiteY158" fmla="*/ 81446 h 336550"/>
                <a:gd name="connsiteX159" fmla="*/ 91254 w 292270"/>
                <a:gd name="connsiteY159" fmla="*/ 80134 h 336550"/>
                <a:gd name="connsiteX160" fmla="*/ 97207 w 292270"/>
                <a:gd name="connsiteY160" fmla="*/ 76200 h 336550"/>
                <a:gd name="connsiteX161" fmla="*/ 201926 w 292270"/>
                <a:gd name="connsiteY161" fmla="*/ 36513 h 336550"/>
                <a:gd name="connsiteX162" fmla="*/ 200792 w 292270"/>
                <a:gd name="connsiteY162" fmla="*/ 40409 h 336550"/>
                <a:gd name="connsiteX163" fmla="*/ 205328 w 292270"/>
                <a:gd name="connsiteY163" fmla="*/ 50801 h 336550"/>
                <a:gd name="connsiteX164" fmla="*/ 208730 w 292270"/>
                <a:gd name="connsiteY164" fmla="*/ 40409 h 336550"/>
                <a:gd name="connsiteX165" fmla="*/ 208730 w 292270"/>
                <a:gd name="connsiteY165" fmla="*/ 39111 h 336550"/>
                <a:gd name="connsiteX166" fmla="*/ 201926 w 292270"/>
                <a:gd name="connsiteY166" fmla="*/ 36513 h 336550"/>
                <a:gd name="connsiteX167" fmla="*/ 123005 w 292270"/>
                <a:gd name="connsiteY167" fmla="*/ 34925 h 336550"/>
                <a:gd name="connsiteX168" fmla="*/ 116201 w 292270"/>
                <a:gd name="connsiteY168" fmla="*/ 37571 h 336550"/>
                <a:gd name="connsiteX169" fmla="*/ 115067 w 292270"/>
                <a:gd name="connsiteY169" fmla="*/ 38894 h 336550"/>
                <a:gd name="connsiteX170" fmla="*/ 115067 w 292270"/>
                <a:gd name="connsiteY170" fmla="*/ 40216 h 336550"/>
                <a:gd name="connsiteX171" fmla="*/ 119603 w 292270"/>
                <a:gd name="connsiteY171" fmla="*/ 50800 h 336550"/>
                <a:gd name="connsiteX172" fmla="*/ 123005 w 292270"/>
                <a:gd name="connsiteY172" fmla="*/ 40216 h 336550"/>
                <a:gd name="connsiteX173" fmla="*/ 123005 w 292270"/>
                <a:gd name="connsiteY173" fmla="*/ 34925 h 336550"/>
                <a:gd name="connsiteX174" fmla="*/ 162011 w 292270"/>
                <a:gd name="connsiteY174" fmla="*/ 31750 h 336550"/>
                <a:gd name="connsiteX175" fmla="*/ 157929 w 292270"/>
                <a:gd name="connsiteY175" fmla="*/ 40640 h 336550"/>
                <a:gd name="connsiteX176" fmla="*/ 162011 w 292270"/>
                <a:gd name="connsiteY176" fmla="*/ 50800 h 336550"/>
                <a:gd name="connsiteX177" fmla="*/ 167454 w 292270"/>
                <a:gd name="connsiteY177" fmla="*/ 40640 h 336550"/>
                <a:gd name="connsiteX178" fmla="*/ 162011 w 292270"/>
                <a:gd name="connsiteY178" fmla="*/ 31750 h 336550"/>
                <a:gd name="connsiteX179" fmla="*/ 144703 w 292270"/>
                <a:gd name="connsiteY179" fmla="*/ 28575 h 336550"/>
                <a:gd name="connsiteX180" fmla="*/ 144703 w 292270"/>
                <a:gd name="connsiteY180" fmla="*/ 55075 h 336550"/>
                <a:gd name="connsiteX181" fmla="*/ 143389 w 292270"/>
                <a:gd name="connsiteY181" fmla="*/ 55075 h 336550"/>
                <a:gd name="connsiteX182" fmla="*/ 139447 w 292270"/>
                <a:gd name="connsiteY182" fmla="*/ 55075 h 336550"/>
                <a:gd name="connsiteX183" fmla="*/ 139447 w 292270"/>
                <a:gd name="connsiteY183" fmla="*/ 32550 h 336550"/>
                <a:gd name="connsiteX184" fmla="*/ 135504 w 292270"/>
                <a:gd name="connsiteY184" fmla="*/ 33875 h 336550"/>
                <a:gd name="connsiteX185" fmla="*/ 134190 w 292270"/>
                <a:gd name="connsiteY185" fmla="*/ 33875 h 336550"/>
                <a:gd name="connsiteX186" fmla="*/ 132876 w 292270"/>
                <a:gd name="connsiteY186" fmla="*/ 31225 h 336550"/>
                <a:gd name="connsiteX187" fmla="*/ 127619 w 292270"/>
                <a:gd name="connsiteY187" fmla="*/ 32550 h 336550"/>
                <a:gd name="connsiteX188" fmla="*/ 128934 w 292270"/>
                <a:gd name="connsiteY188" fmla="*/ 40500 h 336550"/>
                <a:gd name="connsiteX189" fmla="*/ 118420 w 292270"/>
                <a:gd name="connsiteY189" fmla="*/ 56400 h 336550"/>
                <a:gd name="connsiteX190" fmla="*/ 109221 w 292270"/>
                <a:gd name="connsiteY190" fmla="*/ 41825 h 336550"/>
                <a:gd name="connsiteX191" fmla="*/ 101336 w 292270"/>
                <a:gd name="connsiteY191" fmla="*/ 47125 h 336550"/>
                <a:gd name="connsiteX192" fmla="*/ 101336 w 292270"/>
                <a:gd name="connsiteY192" fmla="*/ 55075 h 336550"/>
                <a:gd name="connsiteX193" fmla="*/ 100022 w 292270"/>
                <a:gd name="connsiteY193" fmla="*/ 55075 h 336550"/>
                <a:gd name="connsiteX194" fmla="*/ 97394 w 292270"/>
                <a:gd name="connsiteY194" fmla="*/ 55075 h 336550"/>
                <a:gd name="connsiteX195" fmla="*/ 96080 w 292270"/>
                <a:gd name="connsiteY195" fmla="*/ 55075 h 336550"/>
                <a:gd name="connsiteX196" fmla="*/ 96080 w 292270"/>
                <a:gd name="connsiteY196" fmla="*/ 49775 h 336550"/>
                <a:gd name="connsiteX197" fmla="*/ 72425 w 292270"/>
                <a:gd name="connsiteY197" fmla="*/ 77600 h 336550"/>
                <a:gd name="connsiteX198" fmla="*/ 76367 w 292270"/>
                <a:gd name="connsiteY198" fmla="*/ 76275 h 336550"/>
                <a:gd name="connsiteX199" fmla="*/ 86880 w 292270"/>
                <a:gd name="connsiteY199" fmla="*/ 90850 h 336550"/>
                <a:gd name="connsiteX200" fmla="*/ 76367 w 292270"/>
                <a:gd name="connsiteY200" fmla="*/ 106750 h 336550"/>
                <a:gd name="connsiteX201" fmla="*/ 67168 w 292270"/>
                <a:gd name="connsiteY201" fmla="*/ 97475 h 336550"/>
                <a:gd name="connsiteX202" fmla="*/ 75053 w 292270"/>
                <a:gd name="connsiteY202" fmla="*/ 127950 h 336550"/>
                <a:gd name="connsiteX203" fmla="*/ 76367 w 292270"/>
                <a:gd name="connsiteY203" fmla="*/ 127950 h 336550"/>
                <a:gd name="connsiteX204" fmla="*/ 78995 w 292270"/>
                <a:gd name="connsiteY204" fmla="*/ 127950 h 336550"/>
                <a:gd name="connsiteX205" fmla="*/ 80310 w 292270"/>
                <a:gd name="connsiteY205" fmla="*/ 127950 h 336550"/>
                <a:gd name="connsiteX206" fmla="*/ 80310 w 292270"/>
                <a:gd name="connsiteY206" fmla="*/ 133250 h 336550"/>
                <a:gd name="connsiteX207" fmla="*/ 88195 w 292270"/>
                <a:gd name="connsiteY207" fmla="*/ 135900 h 336550"/>
                <a:gd name="connsiteX208" fmla="*/ 97394 w 292270"/>
                <a:gd name="connsiteY208" fmla="*/ 126625 h 336550"/>
                <a:gd name="connsiteX209" fmla="*/ 107907 w 292270"/>
                <a:gd name="connsiteY209" fmla="*/ 135900 h 336550"/>
                <a:gd name="connsiteX210" fmla="*/ 114478 w 292270"/>
                <a:gd name="connsiteY210" fmla="*/ 145175 h 336550"/>
                <a:gd name="connsiteX211" fmla="*/ 117106 w 292270"/>
                <a:gd name="connsiteY211" fmla="*/ 151800 h 336550"/>
                <a:gd name="connsiteX212" fmla="*/ 117106 w 292270"/>
                <a:gd name="connsiteY212" fmla="*/ 133250 h 336550"/>
                <a:gd name="connsiteX213" fmla="*/ 114478 w 292270"/>
                <a:gd name="connsiteY213" fmla="*/ 134575 h 336550"/>
                <a:gd name="connsiteX214" fmla="*/ 113164 w 292270"/>
                <a:gd name="connsiteY214" fmla="*/ 135900 h 336550"/>
                <a:gd name="connsiteX215" fmla="*/ 113164 w 292270"/>
                <a:gd name="connsiteY215" fmla="*/ 134575 h 336550"/>
                <a:gd name="connsiteX216" fmla="*/ 111849 w 292270"/>
                <a:gd name="connsiteY216" fmla="*/ 131925 h 336550"/>
                <a:gd name="connsiteX217" fmla="*/ 111849 w 292270"/>
                <a:gd name="connsiteY217" fmla="*/ 130600 h 336550"/>
                <a:gd name="connsiteX218" fmla="*/ 118420 w 292270"/>
                <a:gd name="connsiteY218" fmla="*/ 127950 h 336550"/>
                <a:gd name="connsiteX219" fmla="*/ 122363 w 292270"/>
                <a:gd name="connsiteY219" fmla="*/ 127950 h 336550"/>
                <a:gd name="connsiteX220" fmla="*/ 122363 w 292270"/>
                <a:gd name="connsiteY220" fmla="*/ 155775 h 336550"/>
                <a:gd name="connsiteX221" fmla="*/ 122363 w 292270"/>
                <a:gd name="connsiteY221" fmla="*/ 157100 h 336550"/>
                <a:gd name="connsiteX222" fmla="*/ 121049 w 292270"/>
                <a:gd name="connsiteY222" fmla="*/ 157100 h 336550"/>
                <a:gd name="connsiteX223" fmla="*/ 135504 w 292270"/>
                <a:gd name="connsiteY223" fmla="*/ 162400 h 336550"/>
                <a:gd name="connsiteX224" fmla="*/ 161787 w 292270"/>
                <a:gd name="connsiteY224" fmla="*/ 159750 h 336550"/>
                <a:gd name="connsiteX225" fmla="*/ 181500 w 292270"/>
                <a:gd name="connsiteY225" fmla="*/ 191550 h 336550"/>
                <a:gd name="connsiteX226" fmla="*/ 181500 w 292270"/>
                <a:gd name="connsiteY226" fmla="*/ 183600 h 336550"/>
                <a:gd name="connsiteX227" fmla="*/ 178872 w 292270"/>
                <a:gd name="connsiteY227" fmla="*/ 186250 h 336550"/>
                <a:gd name="connsiteX228" fmla="*/ 177557 w 292270"/>
                <a:gd name="connsiteY228" fmla="*/ 186250 h 336550"/>
                <a:gd name="connsiteX229" fmla="*/ 176243 w 292270"/>
                <a:gd name="connsiteY229" fmla="*/ 184925 h 336550"/>
                <a:gd name="connsiteX230" fmla="*/ 176243 w 292270"/>
                <a:gd name="connsiteY230" fmla="*/ 182275 h 336550"/>
                <a:gd name="connsiteX231" fmla="*/ 176243 w 292270"/>
                <a:gd name="connsiteY231" fmla="*/ 180950 h 336550"/>
                <a:gd name="connsiteX232" fmla="*/ 182814 w 292270"/>
                <a:gd name="connsiteY232" fmla="*/ 178300 h 336550"/>
                <a:gd name="connsiteX233" fmla="*/ 186756 w 292270"/>
                <a:gd name="connsiteY233" fmla="*/ 178300 h 336550"/>
                <a:gd name="connsiteX234" fmla="*/ 186756 w 292270"/>
                <a:gd name="connsiteY234" fmla="*/ 194200 h 336550"/>
                <a:gd name="connsiteX235" fmla="*/ 199898 w 292270"/>
                <a:gd name="connsiteY235" fmla="*/ 186250 h 336550"/>
                <a:gd name="connsiteX236" fmla="*/ 198584 w 292270"/>
                <a:gd name="connsiteY236" fmla="*/ 186250 h 336550"/>
                <a:gd name="connsiteX237" fmla="*/ 198584 w 292270"/>
                <a:gd name="connsiteY237" fmla="*/ 184925 h 336550"/>
                <a:gd name="connsiteX238" fmla="*/ 197270 w 292270"/>
                <a:gd name="connsiteY238" fmla="*/ 182275 h 336550"/>
                <a:gd name="connsiteX239" fmla="*/ 198584 w 292270"/>
                <a:gd name="connsiteY239" fmla="*/ 180950 h 336550"/>
                <a:gd name="connsiteX240" fmla="*/ 199898 w 292270"/>
                <a:gd name="connsiteY240" fmla="*/ 180950 h 336550"/>
                <a:gd name="connsiteX241" fmla="*/ 199898 w 292270"/>
                <a:gd name="connsiteY241" fmla="*/ 166375 h 336550"/>
                <a:gd name="connsiteX242" fmla="*/ 234066 w 292270"/>
                <a:gd name="connsiteY242" fmla="*/ 161075 h 336550"/>
                <a:gd name="connsiteX243" fmla="*/ 241951 w 292270"/>
                <a:gd name="connsiteY243" fmla="*/ 146500 h 336550"/>
                <a:gd name="connsiteX244" fmla="*/ 245894 w 292270"/>
                <a:gd name="connsiteY244" fmla="*/ 143850 h 336550"/>
                <a:gd name="connsiteX245" fmla="*/ 245894 w 292270"/>
                <a:gd name="connsiteY245" fmla="*/ 133250 h 336550"/>
                <a:gd name="connsiteX246" fmla="*/ 241951 w 292270"/>
                <a:gd name="connsiteY246" fmla="*/ 134575 h 336550"/>
                <a:gd name="connsiteX247" fmla="*/ 241951 w 292270"/>
                <a:gd name="connsiteY247" fmla="*/ 135900 h 336550"/>
                <a:gd name="connsiteX248" fmla="*/ 240637 w 292270"/>
                <a:gd name="connsiteY248" fmla="*/ 134575 h 336550"/>
                <a:gd name="connsiteX249" fmla="*/ 240637 w 292270"/>
                <a:gd name="connsiteY249" fmla="*/ 131925 h 336550"/>
                <a:gd name="connsiteX250" fmla="*/ 240637 w 292270"/>
                <a:gd name="connsiteY250" fmla="*/ 130600 h 336550"/>
                <a:gd name="connsiteX251" fmla="*/ 247208 w 292270"/>
                <a:gd name="connsiteY251" fmla="*/ 127950 h 336550"/>
                <a:gd name="connsiteX252" fmla="*/ 249836 w 292270"/>
                <a:gd name="connsiteY252" fmla="*/ 127950 h 336550"/>
                <a:gd name="connsiteX253" fmla="*/ 251151 w 292270"/>
                <a:gd name="connsiteY253" fmla="*/ 127950 h 336550"/>
                <a:gd name="connsiteX254" fmla="*/ 251151 w 292270"/>
                <a:gd name="connsiteY254" fmla="*/ 143850 h 336550"/>
                <a:gd name="connsiteX255" fmla="*/ 252465 w 292270"/>
                <a:gd name="connsiteY255" fmla="*/ 143850 h 336550"/>
                <a:gd name="connsiteX256" fmla="*/ 257721 w 292270"/>
                <a:gd name="connsiteY256" fmla="*/ 94825 h 336550"/>
                <a:gd name="connsiteX257" fmla="*/ 247208 w 292270"/>
                <a:gd name="connsiteY257" fmla="*/ 106750 h 336550"/>
                <a:gd name="connsiteX258" fmla="*/ 238009 w 292270"/>
                <a:gd name="connsiteY258" fmla="*/ 92175 h 336550"/>
                <a:gd name="connsiteX259" fmla="*/ 248522 w 292270"/>
                <a:gd name="connsiteY259" fmla="*/ 76275 h 336550"/>
                <a:gd name="connsiteX260" fmla="*/ 249836 w 292270"/>
                <a:gd name="connsiteY260" fmla="*/ 76275 h 336550"/>
                <a:gd name="connsiteX261" fmla="*/ 230124 w 292270"/>
                <a:gd name="connsiteY261" fmla="*/ 52425 h 336550"/>
                <a:gd name="connsiteX262" fmla="*/ 230124 w 292270"/>
                <a:gd name="connsiteY262" fmla="*/ 55075 h 336550"/>
                <a:gd name="connsiteX263" fmla="*/ 228810 w 292270"/>
                <a:gd name="connsiteY263" fmla="*/ 55075 h 336550"/>
                <a:gd name="connsiteX264" fmla="*/ 224867 w 292270"/>
                <a:gd name="connsiteY264" fmla="*/ 55075 h 336550"/>
                <a:gd name="connsiteX265" fmla="*/ 224867 w 292270"/>
                <a:gd name="connsiteY265" fmla="*/ 48450 h 336550"/>
                <a:gd name="connsiteX266" fmla="*/ 215668 w 292270"/>
                <a:gd name="connsiteY266" fmla="*/ 43150 h 336550"/>
                <a:gd name="connsiteX267" fmla="*/ 205155 w 292270"/>
                <a:gd name="connsiteY267" fmla="*/ 56400 h 336550"/>
                <a:gd name="connsiteX268" fmla="*/ 194641 w 292270"/>
                <a:gd name="connsiteY268" fmla="*/ 40500 h 336550"/>
                <a:gd name="connsiteX269" fmla="*/ 195956 w 292270"/>
                <a:gd name="connsiteY269" fmla="*/ 33875 h 336550"/>
                <a:gd name="connsiteX270" fmla="*/ 186756 w 292270"/>
                <a:gd name="connsiteY270" fmla="*/ 31225 h 336550"/>
                <a:gd name="connsiteX271" fmla="*/ 186756 w 292270"/>
                <a:gd name="connsiteY271" fmla="*/ 55075 h 336550"/>
                <a:gd name="connsiteX272" fmla="*/ 182814 w 292270"/>
                <a:gd name="connsiteY272" fmla="*/ 55075 h 336550"/>
                <a:gd name="connsiteX273" fmla="*/ 181500 w 292270"/>
                <a:gd name="connsiteY273" fmla="*/ 55075 h 336550"/>
                <a:gd name="connsiteX274" fmla="*/ 181500 w 292270"/>
                <a:gd name="connsiteY274" fmla="*/ 32550 h 336550"/>
                <a:gd name="connsiteX275" fmla="*/ 178872 w 292270"/>
                <a:gd name="connsiteY275" fmla="*/ 33875 h 336550"/>
                <a:gd name="connsiteX276" fmla="*/ 177557 w 292270"/>
                <a:gd name="connsiteY276" fmla="*/ 33875 h 336550"/>
                <a:gd name="connsiteX277" fmla="*/ 176243 w 292270"/>
                <a:gd name="connsiteY277" fmla="*/ 33875 h 336550"/>
                <a:gd name="connsiteX278" fmla="*/ 176243 w 292270"/>
                <a:gd name="connsiteY278" fmla="*/ 31225 h 336550"/>
                <a:gd name="connsiteX279" fmla="*/ 176243 w 292270"/>
                <a:gd name="connsiteY279" fmla="*/ 29900 h 336550"/>
                <a:gd name="connsiteX280" fmla="*/ 177557 w 292270"/>
                <a:gd name="connsiteY280" fmla="*/ 29900 h 336550"/>
                <a:gd name="connsiteX281" fmla="*/ 168358 w 292270"/>
                <a:gd name="connsiteY281" fmla="*/ 28575 h 336550"/>
                <a:gd name="connsiteX282" fmla="*/ 172301 w 292270"/>
                <a:gd name="connsiteY282" fmla="*/ 40500 h 336550"/>
                <a:gd name="connsiteX283" fmla="*/ 161787 w 292270"/>
                <a:gd name="connsiteY283" fmla="*/ 56400 h 336550"/>
                <a:gd name="connsiteX284" fmla="*/ 151274 w 292270"/>
                <a:gd name="connsiteY284" fmla="*/ 40500 h 336550"/>
                <a:gd name="connsiteX285" fmla="*/ 156531 w 292270"/>
                <a:gd name="connsiteY285" fmla="*/ 28575 h 336550"/>
                <a:gd name="connsiteX286" fmla="*/ 144703 w 292270"/>
                <a:gd name="connsiteY286" fmla="*/ 28575 h 336550"/>
                <a:gd name="connsiteX287" fmla="*/ 164533 w 292270"/>
                <a:gd name="connsiteY287" fmla="*/ 0 h 336550"/>
                <a:gd name="connsiteX288" fmla="*/ 266895 w 292270"/>
                <a:gd name="connsiteY288" fmla="*/ 48642 h 336550"/>
                <a:gd name="connsiteX289" fmla="*/ 291829 w 292270"/>
                <a:gd name="connsiteY289" fmla="*/ 130150 h 336550"/>
                <a:gd name="connsiteX290" fmla="*/ 269520 w 292270"/>
                <a:gd name="connsiteY290" fmla="*/ 206400 h 336550"/>
                <a:gd name="connsiteX291" fmla="*/ 257709 w 292270"/>
                <a:gd name="connsiteY291" fmla="*/ 324718 h 336550"/>
                <a:gd name="connsiteX292" fmla="*/ 256396 w 292270"/>
                <a:gd name="connsiteY292" fmla="*/ 332606 h 336550"/>
                <a:gd name="connsiteX293" fmla="*/ 249835 w 292270"/>
                <a:gd name="connsiteY293" fmla="*/ 336550 h 336550"/>
                <a:gd name="connsiteX294" fmla="*/ 105478 w 292270"/>
                <a:gd name="connsiteY294" fmla="*/ 336550 h 336550"/>
                <a:gd name="connsiteX295" fmla="*/ 97604 w 292270"/>
                <a:gd name="connsiteY295" fmla="*/ 331292 h 336550"/>
                <a:gd name="connsiteX296" fmla="*/ 96292 w 292270"/>
                <a:gd name="connsiteY296" fmla="*/ 315516 h 336550"/>
                <a:gd name="connsiteX297" fmla="*/ 96292 w 292270"/>
                <a:gd name="connsiteY297" fmla="*/ 312887 h 336550"/>
                <a:gd name="connsiteX298" fmla="*/ 71357 w 292270"/>
                <a:gd name="connsiteY298" fmla="*/ 294481 h 336550"/>
                <a:gd name="connsiteX299" fmla="*/ 31987 w 292270"/>
                <a:gd name="connsiteY299" fmla="*/ 278706 h 336550"/>
                <a:gd name="connsiteX300" fmla="*/ 25426 w 292270"/>
                <a:gd name="connsiteY300" fmla="*/ 236637 h 336550"/>
                <a:gd name="connsiteX301" fmla="*/ 21489 w 292270"/>
                <a:gd name="connsiteY301" fmla="*/ 209029 h 336550"/>
                <a:gd name="connsiteX302" fmla="*/ 16239 w 292270"/>
                <a:gd name="connsiteY302" fmla="*/ 205085 h 336550"/>
                <a:gd name="connsiteX303" fmla="*/ 491 w 292270"/>
                <a:gd name="connsiteY303" fmla="*/ 191939 h 336550"/>
                <a:gd name="connsiteX304" fmla="*/ 4428 w 292270"/>
                <a:gd name="connsiteY304" fmla="*/ 177478 h 336550"/>
                <a:gd name="connsiteX305" fmla="*/ 24113 w 292270"/>
                <a:gd name="connsiteY305" fmla="*/ 126206 h 336550"/>
                <a:gd name="connsiteX306" fmla="*/ 29363 w 292270"/>
                <a:gd name="connsiteY306" fmla="*/ 97284 h 336550"/>
                <a:gd name="connsiteX307" fmla="*/ 81856 w 292270"/>
                <a:gd name="connsiteY307" fmla="*/ 26293 h 336550"/>
                <a:gd name="connsiteX308" fmla="*/ 164533 w 292270"/>
                <a:gd name="connsiteY30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92270" h="336550">
                  <a:moveTo>
                    <a:pt x="184010" y="131763"/>
                  </a:moveTo>
                  <a:cubicBezTo>
                    <a:pt x="179928" y="131763"/>
                    <a:pt x="178567" y="135573"/>
                    <a:pt x="178567" y="141923"/>
                  </a:cubicBezTo>
                  <a:cubicBezTo>
                    <a:pt x="178567" y="147003"/>
                    <a:pt x="179928" y="150813"/>
                    <a:pt x="184010" y="150813"/>
                  </a:cubicBezTo>
                  <a:cubicBezTo>
                    <a:pt x="188092" y="150813"/>
                    <a:pt x="188092" y="144463"/>
                    <a:pt x="188092" y="141923"/>
                  </a:cubicBezTo>
                  <a:cubicBezTo>
                    <a:pt x="188092" y="138113"/>
                    <a:pt x="188092" y="131763"/>
                    <a:pt x="184010" y="131763"/>
                  </a:cubicBezTo>
                  <a:close/>
                  <a:moveTo>
                    <a:pt x="141147" y="131763"/>
                  </a:moveTo>
                  <a:cubicBezTo>
                    <a:pt x="138425" y="131763"/>
                    <a:pt x="135704" y="135573"/>
                    <a:pt x="135704" y="141923"/>
                  </a:cubicBezTo>
                  <a:cubicBezTo>
                    <a:pt x="135704" y="147003"/>
                    <a:pt x="138425" y="150813"/>
                    <a:pt x="141147" y="150813"/>
                  </a:cubicBezTo>
                  <a:cubicBezTo>
                    <a:pt x="145229" y="150813"/>
                    <a:pt x="145229" y="144463"/>
                    <a:pt x="145229" y="141923"/>
                  </a:cubicBezTo>
                  <a:cubicBezTo>
                    <a:pt x="145229" y="138113"/>
                    <a:pt x="145229" y="131763"/>
                    <a:pt x="141147" y="131763"/>
                  </a:cubicBezTo>
                  <a:close/>
                  <a:moveTo>
                    <a:pt x="96811" y="131763"/>
                  </a:moveTo>
                  <a:cubicBezTo>
                    <a:pt x="95488" y="131763"/>
                    <a:pt x="94165" y="132822"/>
                    <a:pt x="92842" y="134938"/>
                  </a:cubicBezTo>
                  <a:cubicBezTo>
                    <a:pt x="95488" y="134938"/>
                    <a:pt x="98134" y="134938"/>
                    <a:pt x="100780" y="134938"/>
                  </a:cubicBezTo>
                  <a:cubicBezTo>
                    <a:pt x="100780" y="132822"/>
                    <a:pt x="99457" y="131763"/>
                    <a:pt x="96811" y="131763"/>
                  </a:cubicBezTo>
                  <a:close/>
                  <a:moveTo>
                    <a:pt x="225310" y="127000"/>
                  </a:moveTo>
                  <a:cubicBezTo>
                    <a:pt x="226721" y="127000"/>
                    <a:pt x="226721" y="127000"/>
                    <a:pt x="226721" y="127000"/>
                  </a:cubicBezTo>
                  <a:cubicBezTo>
                    <a:pt x="226721" y="127000"/>
                    <a:pt x="226721" y="127000"/>
                    <a:pt x="229543" y="127000"/>
                  </a:cubicBezTo>
                  <a:cubicBezTo>
                    <a:pt x="230954" y="127000"/>
                    <a:pt x="230954" y="127000"/>
                    <a:pt x="230954" y="127000"/>
                  </a:cubicBezTo>
                  <a:cubicBezTo>
                    <a:pt x="230954" y="127000"/>
                    <a:pt x="230954" y="127000"/>
                    <a:pt x="230954" y="155792"/>
                  </a:cubicBezTo>
                  <a:cubicBezTo>
                    <a:pt x="230954" y="155792"/>
                    <a:pt x="230954" y="157163"/>
                    <a:pt x="229543" y="157163"/>
                  </a:cubicBezTo>
                  <a:cubicBezTo>
                    <a:pt x="229543" y="157163"/>
                    <a:pt x="229543" y="157163"/>
                    <a:pt x="225310" y="157163"/>
                  </a:cubicBezTo>
                  <a:cubicBezTo>
                    <a:pt x="225310" y="157163"/>
                    <a:pt x="225310" y="155792"/>
                    <a:pt x="225310" y="155792"/>
                  </a:cubicBezTo>
                  <a:cubicBezTo>
                    <a:pt x="225310" y="155792"/>
                    <a:pt x="225310" y="155792"/>
                    <a:pt x="225310" y="132484"/>
                  </a:cubicBezTo>
                  <a:cubicBezTo>
                    <a:pt x="225310" y="132484"/>
                    <a:pt x="225310" y="132484"/>
                    <a:pt x="221076" y="133855"/>
                  </a:cubicBezTo>
                  <a:cubicBezTo>
                    <a:pt x="221076" y="135227"/>
                    <a:pt x="221076" y="135227"/>
                    <a:pt x="221076" y="135227"/>
                  </a:cubicBezTo>
                  <a:cubicBezTo>
                    <a:pt x="219665" y="133855"/>
                    <a:pt x="219665" y="133855"/>
                    <a:pt x="219665" y="133855"/>
                  </a:cubicBezTo>
                  <a:cubicBezTo>
                    <a:pt x="219665" y="133855"/>
                    <a:pt x="219665" y="133855"/>
                    <a:pt x="219665" y="131113"/>
                  </a:cubicBezTo>
                  <a:cubicBezTo>
                    <a:pt x="218254" y="131113"/>
                    <a:pt x="219665" y="129742"/>
                    <a:pt x="219665" y="129742"/>
                  </a:cubicBezTo>
                  <a:cubicBezTo>
                    <a:pt x="219665" y="129742"/>
                    <a:pt x="219665" y="129742"/>
                    <a:pt x="225310" y="127000"/>
                  </a:cubicBezTo>
                  <a:close/>
                  <a:moveTo>
                    <a:pt x="203791" y="127000"/>
                  </a:moveTo>
                  <a:cubicBezTo>
                    <a:pt x="203791" y="127000"/>
                    <a:pt x="203791" y="127000"/>
                    <a:pt x="207495" y="127000"/>
                  </a:cubicBezTo>
                  <a:cubicBezTo>
                    <a:pt x="207495" y="127000"/>
                    <a:pt x="208730" y="127000"/>
                    <a:pt x="208730" y="127000"/>
                  </a:cubicBezTo>
                  <a:cubicBezTo>
                    <a:pt x="208730" y="127000"/>
                    <a:pt x="208730" y="127000"/>
                    <a:pt x="208730" y="155792"/>
                  </a:cubicBezTo>
                  <a:cubicBezTo>
                    <a:pt x="208730" y="155792"/>
                    <a:pt x="207495" y="157163"/>
                    <a:pt x="207495" y="157163"/>
                  </a:cubicBezTo>
                  <a:cubicBezTo>
                    <a:pt x="207495" y="157163"/>
                    <a:pt x="207495" y="157163"/>
                    <a:pt x="203791" y="157163"/>
                  </a:cubicBezTo>
                  <a:cubicBezTo>
                    <a:pt x="203791" y="157163"/>
                    <a:pt x="202556" y="155792"/>
                    <a:pt x="202556" y="155792"/>
                  </a:cubicBezTo>
                  <a:cubicBezTo>
                    <a:pt x="202556" y="155792"/>
                    <a:pt x="202556" y="155792"/>
                    <a:pt x="202556" y="132484"/>
                  </a:cubicBezTo>
                  <a:cubicBezTo>
                    <a:pt x="202556" y="132484"/>
                    <a:pt x="202556" y="132484"/>
                    <a:pt x="200086" y="133855"/>
                  </a:cubicBezTo>
                  <a:cubicBezTo>
                    <a:pt x="200086" y="135227"/>
                    <a:pt x="198852" y="135227"/>
                    <a:pt x="198852" y="135227"/>
                  </a:cubicBezTo>
                  <a:cubicBezTo>
                    <a:pt x="198852" y="133855"/>
                    <a:pt x="198852" y="133855"/>
                    <a:pt x="198852" y="133855"/>
                  </a:cubicBezTo>
                  <a:cubicBezTo>
                    <a:pt x="198852" y="133855"/>
                    <a:pt x="198852" y="133855"/>
                    <a:pt x="197617" y="131113"/>
                  </a:cubicBezTo>
                  <a:cubicBezTo>
                    <a:pt x="197617" y="131113"/>
                    <a:pt x="197617" y="129742"/>
                    <a:pt x="198852" y="129742"/>
                  </a:cubicBezTo>
                  <a:cubicBezTo>
                    <a:pt x="198852" y="129742"/>
                    <a:pt x="198852" y="129742"/>
                    <a:pt x="203791" y="127000"/>
                  </a:cubicBezTo>
                  <a:close/>
                  <a:moveTo>
                    <a:pt x="183964" y="127000"/>
                  </a:moveTo>
                  <a:cubicBezTo>
                    <a:pt x="189044" y="127000"/>
                    <a:pt x="192854" y="132246"/>
                    <a:pt x="192854" y="141426"/>
                  </a:cubicBezTo>
                  <a:cubicBezTo>
                    <a:pt x="192854" y="151918"/>
                    <a:pt x="189044" y="157163"/>
                    <a:pt x="182694" y="157163"/>
                  </a:cubicBezTo>
                  <a:cubicBezTo>
                    <a:pt x="177614" y="157163"/>
                    <a:pt x="173804" y="151918"/>
                    <a:pt x="173804" y="142737"/>
                  </a:cubicBezTo>
                  <a:cubicBezTo>
                    <a:pt x="173804" y="133557"/>
                    <a:pt x="177614" y="127000"/>
                    <a:pt x="183964" y="127000"/>
                  </a:cubicBezTo>
                  <a:close/>
                  <a:moveTo>
                    <a:pt x="161699" y="127000"/>
                  </a:moveTo>
                  <a:cubicBezTo>
                    <a:pt x="161699" y="127000"/>
                    <a:pt x="161699" y="127000"/>
                    <a:pt x="164478" y="127000"/>
                  </a:cubicBezTo>
                  <a:cubicBezTo>
                    <a:pt x="165867" y="127000"/>
                    <a:pt x="165867" y="127000"/>
                    <a:pt x="165867" y="127000"/>
                  </a:cubicBezTo>
                  <a:cubicBezTo>
                    <a:pt x="165867" y="127000"/>
                    <a:pt x="165867" y="127000"/>
                    <a:pt x="165867" y="155792"/>
                  </a:cubicBezTo>
                  <a:cubicBezTo>
                    <a:pt x="165867" y="155792"/>
                    <a:pt x="165867" y="157163"/>
                    <a:pt x="164478" y="157163"/>
                  </a:cubicBezTo>
                  <a:cubicBezTo>
                    <a:pt x="164478" y="157163"/>
                    <a:pt x="164478" y="157163"/>
                    <a:pt x="161699" y="157163"/>
                  </a:cubicBezTo>
                  <a:cubicBezTo>
                    <a:pt x="160310" y="157163"/>
                    <a:pt x="160310" y="155792"/>
                    <a:pt x="160310" y="155792"/>
                  </a:cubicBezTo>
                  <a:cubicBezTo>
                    <a:pt x="160310" y="155792"/>
                    <a:pt x="160310" y="155792"/>
                    <a:pt x="160310" y="132484"/>
                  </a:cubicBezTo>
                  <a:cubicBezTo>
                    <a:pt x="160310" y="132484"/>
                    <a:pt x="160310" y="132484"/>
                    <a:pt x="156143" y="133855"/>
                  </a:cubicBezTo>
                  <a:cubicBezTo>
                    <a:pt x="156143" y="135227"/>
                    <a:pt x="156143" y="135227"/>
                    <a:pt x="156143" y="135227"/>
                  </a:cubicBezTo>
                  <a:cubicBezTo>
                    <a:pt x="154754" y="133855"/>
                    <a:pt x="154754" y="133855"/>
                    <a:pt x="154754" y="133855"/>
                  </a:cubicBezTo>
                  <a:cubicBezTo>
                    <a:pt x="154754" y="133855"/>
                    <a:pt x="154754" y="133855"/>
                    <a:pt x="154754" y="131113"/>
                  </a:cubicBezTo>
                  <a:cubicBezTo>
                    <a:pt x="154754" y="131113"/>
                    <a:pt x="154754" y="129742"/>
                    <a:pt x="154754" y="129742"/>
                  </a:cubicBezTo>
                  <a:cubicBezTo>
                    <a:pt x="154754" y="129742"/>
                    <a:pt x="154754" y="129742"/>
                    <a:pt x="161699" y="127000"/>
                  </a:cubicBezTo>
                  <a:close/>
                  <a:moveTo>
                    <a:pt x="141261" y="127000"/>
                  </a:moveTo>
                  <a:cubicBezTo>
                    <a:pt x="147710" y="127000"/>
                    <a:pt x="151580" y="132246"/>
                    <a:pt x="151580" y="141426"/>
                  </a:cubicBezTo>
                  <a:cubicBezTo>
                    <a:pt x="151580" y="151918"/>
                    <a:pt x="147710" y="157163"/>
                    <a:pt x="141261" y="157163"/>
                  </a:cubicBezTo>
                  <a:cubicBezTo>
                    <a:pt x="134811" y="157163"/>
                    <a:pt x="130942" y="151918"/>
                    <a:pt x="130942" y="142737"/>
                  </a:cubicBezTo>
                  <a:cubicBezTo>
                    <a:pt x="130942" y="133557"/>
                    <a:pt x="134811" y="127000"/>
                    <a:pt x="141261" y="127000"/>
                  </a:cubicBezTo>
                  <a:close/>
                  <a:moveTo>
                    <a:pt x="247736" y="80963"/>
                  </a:moveTo>
                  <a:cubicBezTo>
                    <a:pt x="245015" y="80963"/>
                    <a:pt x="243654" y="85091"/>
                    <a:pt x="243654" y="91970"/>
                  </a:cubicBezTo>
                  <a:cubicBezTo>
                    <a:pt x="243654" y="97474"/>
                    <a:pt x="245015" y="101601"/>
                    <a:pt x="247736" y="101601"/>
                  </a:cubicBezTo>
                  <a:cubicBezTo>
                    <a:pt x="251818" y="101601"/>
                    <a:pt x="253179" y="94722"/>
                    <a:pt x="253179" y="90594"/>
                  </a:cubicBezTo>
                  <a:cubicBezTo>
                    <a:pt x="253179" y="87843"/>
                    <a:pt x="251818" y="80963"/>
                    <a:pt x="247736" y="80963"/>
                  </a:cubicBezTo>
                  <a:close/>
                  <a:moveTo>
                    <a:pt x="205328" y="80963"/>
                  </a:moveTo>
                  <a:cubicBezTo>
                    <a:pt x="203060" y="80963"/>
                    <a:pt x="200792" y="85091"/>
                    <a:pt x="200792" y="91970"/>
                  </a:cubicBezTo>
                  <a:cubicBezTo>
                    <a:pt x="200792" y="97474"/>
                    <a:pt x="203060" y="101601"/>
                    <a:pt x="205328" y="101601"/>
                  </a:cubicBezTo>
                  <a:cubicBezTo>
                    <a:pt x="208730" y="101601"/>
                    <a:pt x="208730" y="94722"/>
                    <a:pt x="208730" y="90594"/>
                  </a:cubicBezTo>
                  <a:cubicBezTo>
                    <a:pt x="208730" y="87843"/>
                    <a:pt x="208730" y="80963"/>
                    <a:pt x="205328" y="80963"/>
                  </a:cubicBezTo>
                  <a:close/>
                  <a:moveTo>
                    <a:pt x="184010" y="80963"/>
                  </a:moveTo>
                  <a:cubicBezTo>
                    <a:pt x="179928" y="80963"/>
                    <a:pt x="178567" y="85091"/>
                    <a:pt x="178567" y="91970"/>
                  </a:cubicBezTo>
                  <a:cubicBezTo>
                    <a:pt x="178567" y="97474"/>
                    <a:pt x="179928" y="101601"/>
                    <a:pt x="184010" y="101601"/>
                  </a:cubicBezTo>
                  <a:cubicBezTo>
                    <a:pt x="188092" y="101601"/>
                    <a:pt x="188092" y="94722"/>
                    <a:pt x="188092" y="90594"/>
                  </a:cubicBezTo>
                  <a:cubicBezTo>
                    <a:pt x="188092" y="87843"/>
                    <a:pt x="188092" y="80963"/>
                    <a:pt x="184010" y="80963"/>
                  </a:cubicBezTo>
                  <a:close/>
                  <a:moveTo>
                    <a:pt x="162011" y="80963"/>
                  </a:moveTo>
                  <a:cubicBezTo>
                    <a:pt x="159290" y="80963"/>
                    <a:pt x="157929" y="85091"/>
                    <a:pt x="157929" y="91970"/>
                  </a:cubicBezTo>
                  <a:cubicBezTo>
                    <a:pt x="157929" y="97474"/>
                    <a:pt x="159290" y="101601"/>
                    <a:pt x="162011" y="101601"/>
                  </a:cubicBezTo>
                  <a:cubicBezTo>
                    <a:pt x="166093" y="101601"/>
                    <a:pt x="167454" y="94722"/>
                    <a:pt x="167454" y="90594"/>
                  </a:cubicBezTo>
                  <a:cubicBezTo>
                    <a:pt x="167454" y="87843"/>
                    <a:pt x="166093" y="80963"/>
                    <a:pt x="162011" y="80963"/>
                  </a:cubicBezTo>
                  <a:close/>
                  <a:moveTo>
                    <a:pt x="76173" y="80963"/>
                  </a:moveTo>
                  <a:cubicBezTo>
                    <a:pt x="73527" y="80963"/>
                    <a:pt x="72204" y="85091"/>
                    <a:pt x="72204" y="91970"/>
                  </a:cubicBezTo>
                  <a:cubicBezTo>
                    <a:pt x="72204" y="97474"/>
                    <a:pt x="73527" y="101601"/>
                    <a:pt x="76173" y="101601"/>
                  </a:cubicBezTo>
                  <a:cubicBezTo>
                    <a:pt x="80142" y="101601"/>
                    <a:pt x="80142" y="94722"/>
                    <a:pt x="80142" y="90594"/>
                  </a:cubicBezTo>
                  <a:cubicBezTo>
                    <a:pt x="80142" y="87843"/>
                    <a:pt x="80142" y="80963"/>
                    <a:pt x="76173" y="80963"/>
                  </a:cubicBezTo>
                  <a:close/>
                  <a:moveTo>
                    <a:pt x="225310" y="76200"/>
                  </a:moveTo>
                  <a:cubicBezTo>
                    <a:pt x="226721" y="76200"/>
                    <a:pt x="226721" y="76200"/>
                    <a:pt x="226721" y="76200"/>
                  </a:cubicBezTo>
                  <a:cubicBezTo>
                    <a:pt x="226721" y="76200"/>
                    <a:pt x="226721" y="76200"/>
                    <a:pt x="229543" y="76200"/>
                  </a:cubicBezTo>
                  <a:cubicBezTo>
                    <a:pt x="230954" y="76200"/>
                    <a:pt x="230954" y="77511"/>
                    <a:pt x="230954" y="77511"/>
                  </a:cubicBezTo>
                  <a:cubicBezTo>
                    <a:pt x="230954" y="77511"/>
                    <a:pt x="230954" y="77511"/>
                    <a:pt x="230954" y="105052"/>
                  </a:cubicBezTo>
                  <a:cubicBezTo>
                    <a:pt x="230954" y="105052"/>
                    <a:pt x="230954" y="106363"/>
                    <a:pt x="229543" y="106363"/>
                  </a:cubicBezTo>
                  <a:cubicBezTo>
                    <a:pt x="229543" y="106363"/>
                    <a:pt x="229543" y="106363"/>
                    <a:pt x="225310" y="106363"/>
                  </a:cubicBezTo>
                  <a:cubicBezTo>
                    <a:pt x="225310" y="106363"/>
                    <a:pt x="225310" y="105052"/>
                    <a:pt x="225310" y="105052"/>
                  </a:cubicBezTo>
                  <a:cubicBezTo>
                    <a:pt x="225310" y="105052"/>
                    <a:pt x="225310" y="105052"/>
                    <a:pt x="225310" y="82757"/>
                  </a:cubicBezTo>
                  <a:cubicBezTo>
                    <a:pt x="225310" y="82757"/>
                    <a:pt x="225310" y="82757"/>
                    <a:pt x="221076" y="84069"/>
                  </a:cubicBezTo>
                  <a:cubicBezTo>
                    <a:pt x="219665" y="84069"/>
                    <a:pt x="219665" y="84069"/>
                    <a:pt x="219665" y="84069"/>
                  </a:cubicBezTo>
                  <a:cubicBezTo>
                    <a:pt x="219665" y="84069"/>
                    <a:pt x="219665" y="84069"/>
                    <a:pt x="219665" y="81446"/>
                  </a:cubicBezTo>
                  <a:cubicBezTo>
                    <a:pt x="218254" y="80134"/>
                    <a:pt x="219665" y="80134"/>
                    <a:pt x="219665" y="80134"/>
                  </a:cubicBezTo>
                  <a:cubicBezTo>
                    <a:pt x="219665" y="80134"/>
                    <a:pt x="219665" y="80134"/>
                    <a:pt x="225310" y="76200"/>
                  </a:cubicBezTo>
                  <a:close/>
                  <a:moveTo>
                    <a:pt x="205555" y="76200"/>
                  </a:moveTo>
                  <a:cubicBezTo>
                    <a:pt x="212500" y="76200"/>
                    <a:pt x="216667" y="81446"/>
                    <a:pt x="216667" y="90626"/>
                  </a:cubicBezTo>
                  <a:cubicBezTo>
                    <a:pt x="216667" y="101118"/>
                    <a:pt x="212500" y="106363"/>
                    <a:pt x="205555" y="106363"/>
                  </a:cubicBezTo>
                  <a:cubicBezTo>
                    <a:pt x="198609" y="106363"/>
                    <a:pt x="194442" y="101118"/>
                    <a:pt x="194442" y="91937"/>
                  </a:cubicBezTo>
                  <a:cubicBezTo>
                    <a:pt x="194442" y="81446"/>
                    <a:pt x="198609" y="76200"/>
                    <a:pt x="205555" y="76200"/>
                  </a:cubicBezTo>
                  <a:close/>
                  <a:moveTo>
                    <a:pt x="183964" y="76200"/>
                  </a:moveTo>
                  <a:cubicBezTo>
                    <a:pt x="189044" y="76200"/>
                    <a:pt x="192854" y="81446"/>
                    <a:pt x="192854" y="90626"/>
                  </a:cubicBezTo>
                  <a:cubicBezTo>
                    <a:pt x="192854" y="101118"/>
                    <a:pt x="189044" y="106363"/>
                    <a:pt x="182694" y="106363"/>
                  </a:cubicBezTo>
                  <a:cubicBezTo>
                    <a:pt x="177614" y="106363"/>
                    <a:pt x="173804" y="101118"/>
                    <a:pt x="173804" y="91937"/>
                  </a:cubicBezTo>
                  <a:cubicBezTo>
                    <a:pt x="173804" y="81446"/>
                    <a:pt x="177614" y="76200"/>
                    <a:pt x="183964" y="76200"/>
                  </a:cubicBezTo>
                  <a:close/>
                  <a:moveTo>
                    <a:pt x="161898" y="76200"/>
                  </a:moveTo>
                  <a:cubicBezTo>
                    <a:pt x="168347" y="76200"/>
                    <a:pt x="172217" y="81446"/>
                    <a:pt x="172217" y="90626"/>
                  </a:cubicBezTo>
                  <a:cubicBezTo>
                    <a:pt x="172217" y="101118"/>
                    <a:pt x="168347" y="106363"/>
                    <a:pt x="161898" y="106363"/>
                  </a:cubicBezTo>
                  <a:cubicBezTo>
                    <a:pt x="155448" y="106363"/>
                    <a:pt x="152869" y="101118"/>
                    <a:pt x="151579" y="91937"/>
                  </a:cubicBezTo>
                  <a:cubicBezTo>
                    <a:pt x="151579" y="81446"/>
                    <a:pt x="156738" y="76200"/>
                    <a:pt x="161898" y="76200"/>
                  </a:cubicBezTo>
                  <a:close/>
                  <a:moveTo>
                    <a:pt x="139584" y="76200"/>
                  </a:moveTo>
                  <a:cubicBezTo>
                    <a:pt x="139584" y="76200"/>
                    <a:pt x="139584" y="76200"/>
                    <a:pt x="140996" y="76200"/>
                  </a:cubicBezTo>
                  <a:cubicBezTo>
                    <a:pt x="140996" y="76200"/>
                    <a:pt x="140996" y="76200"/>
                    <a:pt x="143818" y="76200"/>
                  </a:cubicBezTo>
                  <a:cubicBezTo>
                    <a:pt x="143818" y="76200"/>
                    <a:pt x="145229" y="77511"/>
                    <a:pt x="145229" y="77511"/>
                  </a:cubicBezTo>
                  <a:cubicBezTo>
                    <a:pt x="145229" y="77511"/>
                    <a:pt x="145229" y="77511"/>
                    <a:pt x="145229" y="105052"/>
                  </a:cubicBezTo>
                  <a:cubicBezTo>
                    <a:pt x="145229" y="105052"/>
                    <a:pt x="143818" y="106363"/>
                    <a:pt x="143818" y="106363"/>
                  </a:cubicBezTo>
                  <a:cubicBezTo>
                    <a:pt x="143818" y="106363"/>
                    <a:pt x="143818" y="106363"/>
                    <a:pt x="139584" y="106363"/>
                  </a:cubicBezTo>
                  <a:cubicBezTo>
                    <a:pt x="139584" y="106363"/>
                    <a:pt x="139584" y="105052"/>
                    <a:pt x="139584" y="105052"/>
                  </a:cubicBezTo>
                  <a:cubicBezTo>
                    <a:pt x="139584" y="105052"/>
                    <a:pt x="139584" y="105052"/>
                    <a:pt x="139584" y="82757"/>
                  </a:cubicBezTo>
                  <a:cubicBezTo>
                    <a:pt x="139584" y="82757"/>
                    <a:pt x="139584" y="82757"/>
                    <a:pt x="135351" y="84069"/>
                  </a:cubicBezTo>
                  <a:cubicBezTo>
                    <a:pt x="135351" y="84069"/>
                    <a:pt x="135351" y="84069"/>
                    <a:pt x="133940" y="84069"/>
                  </a:cubicBezTo>
                  <a:lnTo>
                    <a:pt x="132529" y="81446"/>
                  </a:lnTo>
                  <a:cubicBezTo>
                    <a:pt x="132529" y="80134"/>
                    <a:pt x="132529" y="80134"/>
                    <a:pt x="133940" y="80134"/>
                  </a:cubicBezTo>
                  <a:cubicBezTo>
                    <a:pt x="133940" y="80134"/>
                    <a:pt x="133940" y="80134"/>
                    <a:pt x="139584" y="76200"/>
                  </a:cubicBezTo>
                  <a:close/>
                  <a:moveTo>
                    <a:pt x="118837" y="76200"/>
                  </a:moveTo>
                  <a:cubicBezTo>
                    <a:pt x="118837" y="76200"/>
                    <a:pt x="118837" y="76200"/>
                    <a:pt x="123005" y="76200"/>
                  </a:cubicBezTo>
                  <a:cubicBezTo>
                    <a:pt x="123005" y="76200"/>
                    <a:pt x="123005" y="77511"/>
                    <a:pt x="123005" y="77511"/>
                  </a:cubicBezTo>
                  <a:cubicBezTo>
                    <a:pt x="123005" y="77511"/>
                    <a:pt x="123005" y="77511"/>
                    <a:pt x="123005" y="105052"/>
                  </a:cubicBezTo>
                  <a:cubicBezTo>
                    <a:pt x="123005" y="105052"/>
                    <a:pt x="123005" y="106363"/>
                    <a:pt x="123005" y="106363"/>
                  </a:cubicBezTo>
                  <a:cubicBezTo>
                    <a:pt x="123005" y="106363"/>
                    <a:pt x="123005" y="106363"/>
                    <a:pt x="118837" y="106363"/>
                  </a:cubicBezTo>
                  <a:cubicBezTo>
                    <a:pt x="118837" y="106363"/>
                    <a:pt x="117448" y="105052"/>
                    <a:pt x="117448" y="105052"/>
                  </a:cubicBezTo>
                  <a:cubicBezTo>
                    <a:pt x="117448" y="105052"/>
                    <a:pt x="117448" y="105052"/>
                    <a:pt x="117448" y="82757"/>
                  </a:cubicBezTo>
                  <a:cubicBezTo>
                    <a:pt x="117448" y="82757"/>
                    <a:pt x="117448" y="82757"/>
                    <a:pt x="114670" y="84069"/>
                  </a:cubicBezTo>
                  <a:cubicBezTo>
                    <a:pt x="113281" y="84069"/>
                    <a:pt x="113281" y="84069"/>
                    <a:pt x="113281" y="84069"/>
                  </a:cubicBezTo>
                  <a:cubicBezTo>
                    <a:pt x="113281" y="84069"/>
                    <a:pt x="113281" y="84069"/>
                    <a:pt x="111892" y="81446"/>
                  </a:cubicBezTo>
                  <a:cubicBezTo>
                    <a:pt x="111892" y="80134"/>
                    <a:pt x="111892" y="80134"/>
                    <a:pt x="111892" y="80134"/>
                  </a:cubicBezTo>
                  <a:cubicBezTo>
                    <a:pt x="111892" y="80134"/>
                    <a:pt x="111892" y="80134"/>
                    <a:pt x="118837" y="76200"/>
                  </a:cubicBezTo>
                  <a:close/>
                  <a:moveTo>
                    <a:pt x="97207" y="76200"/>
                  </a:moveTo>
                  <a:cubicBezTo>
                    <a:pt x="97207" y="76200"/>
                    <a:pt x="97207" y="76200"/>
                    <a:pt x="99588" y="76200"/>
                  </a:cubicBezTo>
                  <a:cubicBezTo>
                    <a:pt x="100779" y="76200"/>
                    <a:pt x="100779" y="77511"/>
                    <a:pt x="100779" y="77511"/>
                  </a:cubicBezTo>
                  <a:cubicBezTo>
                    <a:pt x="100779" y="77511"/>
                    <a:pt x="100779" y="77511"/>
                    <a:pt x="100779" y="105052"/>
                  </a:cubicBezTo>
                  <a:cubicBezTo>
                    <a:pt x="100779" y="105052"/>
                    <a:pt x="100779" y="106363"/>
                    <a:pt x="99588" y="106363"/>
                  </a:cubicBezTo>
                  <a:cubicBezTo>
                    <a:pt x="99588" y="106363"/>
                    <a:pt x="99588" y="106363"/>
                    <a:pt x="97207" y="106363"/>
                  </a:cubicBezTo>
                  <a:cubicBezTo>
                    <a:pt x="96016" y="106363"/>
                    <a:pt x="96016" y="105052"/>
                    <a:pt x="96016" y="105052"/>
                  </a:cubicBezTo>
                  <a:cubicBezTo>
                    <a:pt x="96016" y="105052"/>
                    <a:pt x="96016" y="105052"/>
                    <a:pt x="96016" y="82757"/>
                  </a:cubicBezTo>
                  <a:cubicBezTo>
                    <a:pt x="96016" y="82757"/>
                    <a:pt x="96016" y="82757"/>
                    <a:pt x="92444" y="84069"/>
                  </a:cubicBezTo>
                  <a:cubicBezTo>
                    <a:pt x="91254" y="84069"/>
                    <a:pt x="91254" y="84069"/>
                    <a:pt x="91254" y="84069"/>
                  </a:cubicBezTo>
                  <a:cubicBezTo>
                    <a:pt x="91254" y="84069"/>
                    <a:pt x="91254" y="84069"/>
                    <a:pt x="91254" y="81446"/>
                  </a:cubicBezTo>
                  <a:cubicBezTo>
                    <a:pt x="91254" y="80134"/>
                    <a:pt x="91254" y="80134"/>
                    <a:pt x="91254" y="80134"/>
                  </a:cubicBezTo>
                  <a:cubicBezTo>
                    <a:pt x="91254" y="80134"/>
                    <a:pt x="91254" y="80134"/>
                    <a:pt x="97207" y="76200"/>
                  </a:cubicBezTo>
                  <a:close/>
                  <a:moveTo>
                    <a:pt x="201926" y="36513"/>
                  </a:moveTo>
                  <a:cubicBezTo>
                    <a:pt x="200792" y="37812"/>
                    <a:pt x="200792" y="39111"/>
                    <a:pt x="200792" y="40409"/>
                  </a:cubicBezTo>
                  <a:cubicBezTo>
                    <a:pt x="200792" y="46904"/>
                    <a:pt x="203060" y="50801"/>
                    <a:pt x="205328" y="50801"/>
                  </a:cubicBezTo>
                  <a:cubicBezTo>
                    <a:pt x="208730" y="50801"/>
                    <a:pt x="208730" y="44306"/>
                    <a:pt x="208730" y="40409"/>
                  </a:cubicBezTo>
                  <a:cubicBezTo>
                    <a:pt x="208730" y="40409"/>
                    <a:pt x="208730" y="40409"/>
                    <a:pt x="208730" y="39111"/>
                  </a:cubicBezTo>
                  <a:cubicBezTo>
                    <a:pt x="206462" y="37812"/>
                    <a:pt x="204194" y="36513"/>
                    <a:pt x="201926" y="36513"/>
                  </a:cubicBezTo>
                  <a:close/>
                  <a:moveTo>
                    <a:pt x="123005" y="34925"/>
                  </a:moveTo>
                  <a:cubicBezTo>
                    <a:pt x="120737" y="34925"/>
                    <a:pt x="118469" y="36248"/>
                    <a:pt x="116201" y="37571"/>
                  </a:cubicBezTo>
                  <a:cubicBezTo>
                    <a:pt x="116201" y="38894"/>
                    <a:pt x="115067" y="38894"/>
                    <a:pt x="115067" y="38894"/>
                  </a:cubicBezTo>
                  <a:cubicBezTo>
                    <a:pt x="115067" y="38894"/>
                    <a:pt x="115067" y="40216"/>
                    <a:pt x="115067" y="40216"/>
                  </a:cubicBezTo>
                  <a:cubicBezTo>
                    <a:pt x="115067" y="46831"/>
                    <a:pt x="116201" y="50800"/>
                    <a:pt x="119603" y="50800"/>
                  </a:cubicBezTo>
                  <a:cubicBezTo>
                    <a:pt x="123005" y="50800"/>
                    <a:pt x="123005" y="44185"/>
                    <a:pt x="123005" y="40216"/>
                  </a:cubicBezTo>
                  <a:cubicBezTo>
                    <a:pt x="123005" y="38894"/>
                    <a:pt x="123005" y="36248"/>
                    <a:pt x="123005" y="34925"/>
                  </a:cubicBezTo>
                  <a:close/>
                  <a:moveTo>
                    <a:pt x="162011" y="31750"/>
                  </a:moveTo>
                  <a:cubicBezTo>
                    <a:pt x="159290" y="31750"/>
                    <a:pt x="157929" y="35560"/>
                    <a:pt x="157929" y="40640"/>
                  </a:cubicBezTo>
                  <a:cubicBezTo>
                    <a:pt x="157929" y="46990"/>
                    <a:pt x="159290" y="50800"/>
                    <a:pt x="162011" y="50800"/>
                  </a:cubicBezTo>
                  <a:cubicBezTo>
                    <a:pt x="166093" y="50800"/>
                    <a:pt x="167454" y="44450"/>
                    <a:pt x="167454" y="40640"/>
                  </a:cubicBezTo>
                  <a:cubicBezTo>
                    <a:pt x="167454" y="36830"/>
                    <a:pt x="166093" y="31750"/>
                    <a:pt x="162011" y="31750"/>
                  </a:cubicBezTo>
                  <a:close/>
                  <a:moveTo>
                    <a:pt x="144703" y="28575"/>
                  </a:moveTo>
                  <a:cubicBezTo>
                    <a:pt x="144703" y="28575"/>
                    <a:pt x="144703" y="28575"/>
                    <a:pt x="144703" y="55075"/>
                  </a:cubicBezTo>
                  <a:cubicBezTo>
                    <a:pt x="144703" y="55075"/>
                    <a:pt x="143389" y="55075"/>
                    <a:pt x="143389" y="55075"/>
                  </a:cubicBezTo>
                  <a:cubicBezTo>
                    <a:pt x="143389" y="55075"/>
                    <a:pt x="143389" y="55075"/>
                    <a:pt x="139447" y="55075"/>
                  </a:cubicBezTo>
                  <a:cubicBezTo>
                    <a:pt x="139447" y="55075"/>
                    <a:pt x="139447" y="55075"/>
                    <a:pt x="139447" y="32550"/>
                  </a:cubicBezTo>
                  <a:cubicBezTo>
                    <a:pt x="139447" y="32550"/>
                    <a:pt x="139447" y="32550"/>
                    <a:pt x="135504" y="33875"/>
                  </a:cubicBezTo>
                  <a:cubicBezTo>
                    <a:pt x="135504" y="33875"/>
                    <a:pt x="135504" y="33875"/>
                    <a:pt x="134190" y="33875"/>
                  </a:cubicBezTo>
                  <a:cubicBezTo>
                    <a:pt x="134190" y="33875"/>
                    <a:pt x="134190" y="33875"/>
                    <a:pt x="132876" y="31225"/>
                  </a:cubicBezTo>
                  <a:cubicBezTo>
                    <a:pt x="131562" y="31225"/>
                    <a:pt x="130248" y="32550"/>
                    <a:pt x="127619" y="32550"/>
                  </a:cubicBezTo>
                  <a:cubicBezTo>
                    <a:pt x="128934" y="35200"/>
                    <a:pt x="128934" y="37850"/>
                    <a:pt x="128934" y="40500"/>
                  </a:cubicBezTo>
                  <a:cubicBezTo>
                    <a:pt x="128934" y="51100"/>
                    <a:pt x="124991" y="56400"/>
                    <a:pt x="118420" y="56400"/>
                  </a:cubicBezTo>
                  <a:cubicBezTo>
                    <a:pt x="113164" y="56400"/>
                    <a:pt x="109221" y="51100"/>
                    <a:pt x="109221" y="41825"/>
                  </a:cubicBezTo>
                  <a:cubicBezTo>
                    <a:pt x="106593" y="43150"/>
                    <a:pt x="103964" y="44475"/>
                    <a:pt x="101336" y="47125"/>
                  </a:cubicBezTo>
                  <a:cubicBezTo>
                    <a:pt x="101336" y="47125"/>
                    <a:pt x="101336" y="47125"/>
                    <a:pt x="101336" y="55075"/>
                  </a:cubicBezTo>
                  <a:cubicBezTo>
                    <a:pt x="101336" y="55075"/>
                    <a:pt x="101336" y="55075"/>
                    <a:pt x="100022" y="55075"/>
                  </a:cubicBezTo>
                  <a:cubicBezTo>
                    <a:pt x="100022" y="55075"/>
                    <a:pt x="100022" y="55075"/>
                    <a:pt x="97394" y="55075"/>
                  </a:cubicBezTo>
                  <a:cubicBezTo>
                    <a:pt x="96080" y="55075"/>
                    <a:pt x="96080" y="55075"/>
                    <a:pt x="96080" y="55075"/>
                  </a:cubicBezTo>
                  <a:cubicBezTo>
                    <a:pt x="96080" y="55075"/>
                    <a:pt x="96080" y="55075"/>
                    <a:pt x="96080" y="49775"/>
                  </a:cubicBezTo>
                  <a:cubicBezTo>
                    <a:pt x="85566" y="57725"/>
                    <a:pt x="77681" y="65675"/>
                    <a:pt x="72425" y="77600"/>
                  </a:cubicBezTo>
                  <a:cubicBezTo>
                    <a:pt x="73739" y="76275"/>
                    <a:pt x="75053" y="76275"/>
                    <a:pt x="76367" y="76275"/>
                  </a:cubicBezTo>
                  <a:cubicBezTo>
                    <a:pt x="82938" y="76275"/>
                    <a:pt x="86880" y="81575"/>
                    <a:pt x="86880" y="90850"/>
                  </a:cubicBezTo>
                  <a:cubicBezTo>
                    <a:pt x="86880" y="101450"/>
                    <a:pt x="82938" y="106750"/>
                    <a:pt x="76367" y="106750"/>
                  </a:cubicBezTo>
                  <a:cubicBezTo>
                    <a:pt x="71111" y="106750"/>
                    <a:pt x="68482" y="102775"/>
                    <a:pt x="67168" y="97475"/>
                  </a:cubicBezTo>
                  <a:cubicBezTo>
                    <a:pt x="65854" y="106750"/>
                    <a:pt x="69796" y="120000"/>
                    <a:pt x="75053" y="127950"/>
                  </a:cubicBezTo>
                  <a:cubicBezTo>
                    <a:pt x="75053" y="127950"/>
                    <a:pt x="76367" y="127950"/>
                    <a:pt x="76367" y="127950"/>
                  </a:cubicBezTo>
                  <a:cubicBezTo>
                    <a:pt x="76367" y="127950"/>
                    <a:pt x="76367" y="127950"/>
                    <a:pt x="78995" y="127950"/>
                  </a:cubicBezTo>
                  <a:cubicBezTo>
                    <a:pt x="78995" y="127950"/>
                    <a:pt x="80310" y="127950"/>
                    <a:pt x="80310" y="127950"/>
                  </a:cubicBezTo>
                  <a:cubicBezTo>
                    <a:pt x="80310" y="127950"/>
                    <a:pt x="80310" y="127950"/>
                    <a:pt x="80310" y="133250"/>
                  </a:cubicBezTo>
                  <a:cubicBezTo>
                    <a:pt x="82938" y="134575"/>
                    <a:pt x="85566" y="135900"/>
                    <a:pt x="88195" y="135900"/>
                  </a:cubicBezTo>
                  <a:cubicBezTo>
                    <a:pt x="89509" y="130600"/>
                    <a:pt x="93451" y="126625"/>
                    <a:pt x="97394" y="126625"/>
                  </a:cubicBezTo>
                  <a:cubicBezTo>
                    <a:pt x="102650" y="126625"/>
                    <a:pt x="106593" y="130600"/>
                    <a:pt x="107907" y="135900"/>
                  </a:cubicBezTo>
                  <a:cubicBezTo>
                    <a:pt x="110535" y="137225"/>
                    <a:pt x="113164" y="138550"/>
                    <a:pt x="114478" y="145175"/>
                  </a:cubicBezTo>
                  <a:cubicBezTo>
                    <a:pt x="115792" y="147825"/>
                    <a:pt x="115792" y="150475"/>
                    <a:pt x="117106" y="151800"/>
                  </a:cubicBezTo>
                  <a:cubicBezTo>
                    <a:pt x="117106" y="151800"/>
                    <a:pt x="117106" y="151800"/>
                    <a:pt x="117106" y="133250"/>
                  </a:cubicBezTo>
                  <a:cubicBezTo>
                    <a:pt x="117106" y="133250"/>
                    <a:pt x="117106" y="133250"/>
                    <a:pt x="114478" y="134575"/>
                  </a:cubicBezTo>
                  <a:cubicBezTo>
                    <a:pt x="113164" y="135900"/>
                    <a:pt x="113164" y="135900"/>
                    <a:pt x="113164" y="135900"/>
                  </a:cubicBezTo>
                  <a:cubicBezTo>
                    <a:pt x="113164" y="134575"/>
                    <a:pt x="113164" y="134575"/>
                    <a:pt x="113164" y="134575"/>
                  </a:cubicBezTo>
                  <a:cubicBezTo>
                    <a:pt x="113164" y="134575"/>
                    <a:pt x="113164" y="134575"/>
                    <a:pt x="111849" y="131925"/>
                  </a:cubicBezTo>
                  <a:cubicBezTo>
                    <a:pt x="111849" y="131925"/>
                    <a:pt x="111849" y="130600"/>
                    <a:pt x="111849" y="130600"/>
                  </a:cubicBezTo>
                  <a:cubicBezTo>
                    <a:pt x="111849" y="130600"/>
                    <a:pt x="111849" y="130600"/>
                    <a:pt x="118420" y="127950"/>
                  </a:cubicBezTo>
                  <a:cubicBezTo>
                    <a:pt x="118420" y="127950"/>
                    <a:pt x="118420" y="127950"/>
                    <a:pt x="122363" y="127950"/>
                  </a:cubicBezTo>
                  <a:cubicBezTo>
                    <a:pt x="122363" y="127950"/>
                    <a:pt x="122363" y="127950"/>
                    <a:pt x="122363" y="155775"/>
                  </a:cubicBezTo>
                  <a:cubicBezTo>
                    <a:pt x="122363" y="155775"/>
                    <a:pt x="122363" y="157100"/>
                    <a:pt x="122363" y="157100"/>
                  </a:cubicBezTo>
                  <a:cubicBezTo>
                    <a:pt x="122363" y="157100"/>
                    <a:pt x="122363" y="157100"/>
                    <a:pt x="121049" y="157100"/>
                  </a:cubicBezTo>
                  <a:cubicBezTo>
                    <a:pt x="123677" y="159750"/>
                    <a:pt x="128934" y="161075"/>
                    <a:pt x="135504" y="162400"/>
                  </a:cubicBezTo>
                  <a:cubicBezTo>
                    <a:pt x="144703" y="165050"/>
                    <a:pt x="159159" y="151800"/>
                    <a:pt x="161787" y="159750"/>
                  </a:cubicBezTo>
                  <a:cubicBezTo>
                    <a:pt x="164416" y="175650"/>
                    <a:pt x="173615" y="186250"/>
                    <a:pt x="181500" y="191550"/>
                  </a:cubicBezTo>
                  <a:cubicBezTo>
                    <a:pt x="181500" y="191550"/>
                    <a:pt x="181500" y="191550"/>
                    <a:pt x="181500" y="183600"/>
                  </a:cubicBezTo>
                  <a:cubicBezTo>
                    <a:pt x="181500" y="183600"/>
                    <a:pt x="181500" y="183600"/>
                    <a:pt x="178872" y="186250"/>
                  </a:cubicBezTo>
                  <a:cubicBezTo>
                    <a:pt x="177557" y="186250"/>
                    <a:pt x="177557" y="186250"/>
                    <a:pt x="177557" y="186250"/>
                  </a:cubicBezTo>
                  <a:cubicBezTo>
                    <a:pt x="177557" y="186250"/>
                    <a:pt x="177557" y="184925"/>
                    <a:pt x="176243" y="184925"/>
                  </a:cubicBezTo>
                  <a:cubicBezTo>
                    <a:pt x="176243" y="184925"/>
                    <a:pt x="176243" y="184925"/>
                    <a:pt x="176243" y="182275"/>
                  </a:cubicBezTo>
                  <a:cubicBezTo>
                    <a:pt x="176243" y="182275"/>
                    <a:pt x="176243" y="180950"/>
                    <a:pt x="176243" y="180950"/>
                  </a:cubicBezTo>
                  <a:cubicBezTo>
                    <a:pt x="176243" y="180950"/>
                    <a:pt x="176243" y="180950"/>
                    <a:pt x="182814" y="178300"/>
                  </a:cubicBezTo>
                  <a:cubicBezTo>
                    <a:pt x="182814" y="178300"/>
                    <a:pt x="182814" y="178300"/>
                    <a:pt x="186756" y="178300"/>
                  </a:cubicBezTo>
                  <a:cubicBezTo>
                    <a:pt x="186756" y="178300"/>
                    <a:pt x="186756" y="178300"/>
                    <a:pt x="186756" y="194200"/>
                  </a:cubicBezTo>
                  <a:cubicBezTo>
                    <a:pt x="194641" y="196850"/>
                    <a:pt x="201213" y="194200"/>
                    <a:pt x="199898" y="186250"/>
                  </a:cubicBezTo>
                  <a:cubicBezTo>
                    <a:pt x="199898" y="186250"/>
                    <a:pt x="198584" y="186250"/>
                    <a:pt x="198584" y="186250"/>
                  </a:cubicBezTo>
                  <a:cubicBezTo>
                    <a:pt x="198584" y="186250"/>
                    <a:pt x="198584" y="184925"/>
                    <a:pt x="198584" y="184925"/>
                  </a:cubicBezTo>
                  <a:cubicBezTo>
                    <a:pt x="198584" y="184925"/>
                    <a:pt x="198584" y="184925"/>
                    <a:pt x="197270" y="182275"/>
                  </a:cubicBezTo>
                  <a:cubicBezTo>
                    <a:pt x="197270" y="182275"/>
                    <a:pt x="197270" y="180950"/>
                    <a:pt x="198584" y="180950"/>
                  </a:cubicBezTo>
                  <a:cubicBezTo>
                    <a:pt x="198584" y="180950"/>
                    <a:pt x="198584" y="180950"/>
                    <a:pt x="199898" y="180950"/>
                  </a:cubicBezTo>
                  <a:cubicBezTo>
                    <a:pt x="198584" y="167700"/>
                    <a:pt x="199898" y="166375"/>
                    <a:pt x="199898" y="166375"/>
                  </a:cubicBezTo>
                  <a:cubicBezTo>
                    <a:pt x="199898" y="166375"/>
                    <a:pt x="226182" y="169025"/>
                    <a:pt x="234066" y="161075"/>
                  </a:cubicBezTo>
                  <a:cubicBezTo>
                    <a:pt x="238009" y="157100"/>
                    <a:pt x="240637" y="151800"/>
                    <a:pt x="241951" y="146500"/>
                  </a:cubicBezTo>
                  <a:cubicBezTo>
                    <a:pt x="243266" y="145175"/>
                    <a:pt x="244580" y="143850"/>
                    <a:pt x="245894" y="143850"/>
                  </a:cubicBezTo>
                  <a:cubicBezTo>
                    <a:pt x="245894" y="143850"/>
                    <a:pt x="245894" y="143850"/>
                    <a:pt x="245894" y="133250"/>
                  </a:cubicBezTo>
                  <a:cubicBezTo>
                    <a:pt x="245894" y="133250"/>
                    <a:pt x="245894" y="133250"/>
                    <a:pt x="241951" y="134575"/>
                  </a:cubicBezTo>
                  <a:cubicBezTo>
                    <a:pt x="241951" y="135900"/>
                    <a:pt x="241951" y="135900"/>
                    <a:pt x="241951" y="135900"/>
                  </a:cubicBezTo>
                  <a:cubicBezTo>
                    <a:pt x="241951" y="134575"/>
                    <a:pt x="240637" y="134575"/>
                    <a:pt x="240637" y="134575"/>
                  </a:cubicBezTo>
                  <a:cubicBezTo>
                    <a:pt x="240637" y="134575"/>
                    <a:pt x="240637" y="134575"/>
                    <a:pt x="240637" y="131925"/>
                  </a:cubicBezTo>
                  <a:cubicBezTo>
                    <a:pt x="240637" y="131925"/>
                    <a:pt x="240637" y="130600"/>
                    <a:pt x="240637" y="130600"/>
                  </a:cubicBezTo>
                  <a:cubicBezTo>
                    <a:pt x="240637" y="130600"/>
                    <a:pt x="240637" y="130600"/>
                    <a:pt x="247208" y="127950"/>
                  </a:cubicBezTo>
                  <a:cubicBezTo>
                    <a:pt x="247208" y="127950"/>
                    <a:pt x="247208" y="127950"/>
                    <a:pt x="249836" y="127950"/>
                  </a:cubicBezTo>
                  <a:cubicBezTo>
                    <a:pt x="251151" y="127950"/>
                    <a:pt x="251151" y="127950"/>
                    <a:pt x="251151" y="127950"/>
                  </a:cubicBezTo>
                  <a:cubicBezTo>
                    <a:pt x="251151" y="127950"/>
                    <a:pt x="251151" y="127950"/>
                    <a:pt x="251151" y="143850"/>
                  </a:cubicBezTo>
                  <a:cubicBezTo>
                    <a:pt x="251151" y="143850"/>
                    <a:pt x="252465" y="143850"/>
                    <a:pt x="252465" y="143850"/>
                  </a:cubicBezTo>
                  <a:cubicBezTo>
                    <a:pt x="264292" y="137225"/>
                    <a:pt x="262978" y="113375"/>
                    <a:pt x="257721" y="94825"/>
                  </a:cubicBezTo>
                  <a:cubicBezTo>
                    <a:pt x="256407" y="102775"/>
                    <a:pt x="253779" y="106750"/>
                    <a:pt x="247208" y="106750"/>
                  </a:cubicBezTo>
                  <a:cubicBezTo>
                    <a:pt x="241951" y="106750"/>
                    <a:pt x="238009" y="101450"/>
                    <a:pt x="238009" y="92175"/>
                  </a:cubicBezTo>
                  <a:cubicBezTo>
                    <a:pt x="238009" y="81575"/>
                    <a:pt x="241951" y="76275"/>
                    <a:pt x="248522" y="76275"/>
                  </a:cubicBezTo>
                  <a:cubicBezTo>
                    <a:pt x="248522" y="76275"/>
                    <a:pt x="249836" y="76275"/>
                    <a:pt x="249836" y="76275"/>
                  </a:cubicBezTo>
                  <a:cubicBezTo>
                    <a:pt x="244580" y="67000"/>
                    <a:pt x="238009" y="59050"/>
                    <a:pt x="230124" y="52425"/>
                  </a:cubicBezTo>
                  <a:cubicBezTo>
                    <a:pt x="230124" y="52425"/>
                    <a:pt x="230124" y="52425"/>
                    <a:pt x="230124" y="55075"/>
                  </a:cubicBezTo>
                  <a:cubicBezTo>
                    <a:pt x="230124" y="55075"/>
                    <a:pt x="230124" y="55075"/>
                    <a:pt x="228810" y="55075"/>
                  </a:cubicBezTo>
                  <a:cubicBezTo>
                    <a:pt x="228810" y="55075"/>
                    <a:pt x="228810" y="55075"/>
                    <a:pt x="224867" y="55075"/>
                  </a:cubicBezTo>
                  <a:cubicBezTo>
                    <a:pt x="224867" y="55075"/>
                    <a:pt x="224867" y="55075"/>
                    <a:pt x="224867" y="48450"/>
                  </a:cubicBezTo>
                  <a:cubicBezTo>
                    <a:pt x="220925" y="47125"/>
                    <a:pt x="218297" y="44475"/>
                    <a:pt x="215668" y="43150"/>
                  </a:cubicBezTo>
                  <a:cubicBezTo>
                    <a:pt x="214354" y="51100"/>
                    <a:pt x="210412" y="56400"/>
                    <a:pt x="205155" y="56400"/>
                  </a:cubicBezTo>
                  <a:cubicBezTo>
                    <a:pt x="198584" y="56400"/>
                    <a:pt x="194641" y="49775"/>
                    <a:pt x="194641" y="40500"/>
                  </a:cubicBezTo>
                  <a:cubicBezTo>
                    <a:pt x="194641" y="37850"/>
                    <a:pt x="194641" y="36525"/>
                    <a:pt x="195956" y="33875"/>
                  </a:cubicBezTo>
                  <a:cubicBezTo>
                    <a:pt x="193327" y="32550"/>
                    <a:pt x="189385" y="32550"/>
                    <a:pt x="186756" y="31225"/>
                  </a:cubicBezTo>
                  <a:cubicBezTo>
                    <a:pt x="186756" y="31225"/>
                    <a:pt x="186756" y="31225"/>
                    <a:pt x="186756" y="55075"/>
                  </a:cubicBezTo>
                  <a:cubicBezTo>
                    <a:pt x="186756" y="55075"/>
                    <a:pt x="186756" y="55075"/>
                    <a:pt x="182814" y="55075"/>
                  </a:cubicBezTo>
                  <a:cubicBezTo>
                    <a:pt x="181500" y="55075"/>
                    <a:pt x="181500" y="55075"/>
                    <a:pt x="181500" y="55075"/>
                  </a:cubicBezTo>
                  <a:cubicBezTo>
                    <a:pt x="181500" y="55075"/>
                    <a:pt x="181500" y="55075"/>
                    <a:pt x="181500" y="32550"/>
                  </a:cubicBezTo>
                  <a:cubicBezTo>
                    <a:pt x="181500" y="32550"/>
                    <a:pt x="181500" y="32550"/>
                    <a:pt x="178872" y="33875"/>
                  </a:cubicBezTo>
                  <a:cubicBezTo>
                    <a:pt x="177557" y="33875"/>
                    <a:pt x="177557" y="33875"/>
                    <a:pt x="177557" y="33875"/>
                  </a:cubicBezTo>
                  <a:cubicBezTo>
                    <a:pt x="177557" y="33875"/>
                    <a:pt x="177557" y="33875"/>
                    <a:pt x="176243" y="33875"/>
                  </a:cubicBezTo>
                  <a:cubicBezTo>
                    <a:pt x="176243" y="33875"/>
                    <a:pt x="176243" y="33875"/>
                    <a:pt x="176243" y="31225"/>
                  </a:cubicBezTo>
                  <a:cubicBezTo>
                    <a:pt x="176243" y="29900"/>
                    <a:pt x="176243" y="29900"/>
                    <a:pt x="176243" y="29900"/>
                  </a:cubicBezTo>
                  <a:cubicBezTo>
                    <a:pt x="176243" y="29900"/>
                    <a:pt x="176243" y="29900"/>
                    <a:pt x="177557" y="29900"/>
                  </a:cubicBezTo>
                  <a:cubicBezTo>
                    <a:pt x="173615" y="28575"/>
                    <a:pt x="170987" y="28575"/>
                    <a:pt x="168358" y="28575"/>
                  </a:cubicBezTo>
                  <a:cubicBezTo>
                    <a:pt x="170987" y="31225"/>
                    <a:pt x="172301" y="35200"/>
                    <a:pt x="172301" y="40500"/>
                  </a:cubicBezTo>
                  <a:cubicBezTo>
                    <a:pt x="172301" y="51100"/>
                    <a:pt x="168358" y="56400"/>
                    <a:pt x="161787" y="56400"/>
                  </a:cubicBezTo>
                  <a:cubicBezTo>
                    <a:pt x="155217" y="56400"/>
                    <a:pt x="152588" y="49775"/>
                    <a:pt x="151274" y="40500"/>
                  </a:cubicBezTo>
                  <a:cubicBezTo>
                    <a:pt x="151274" y="35200"/>
                    <a:pt x="153903" y="29900"/>
                    <a:pt x="156531" y="28575"/>
                  </a:cubicBezTo>
                  <a:cubicBezTo>
                    <a:pt x="152588" y="28575"/>
                    <a:pt x="148646" y="28575"/>
                    <a:pt x="144703" y="28575"/>
                  </a:cubicBezTo>
                  <a:close/>
                  <a:moveTo>
                    <a:pt x="164533" y="0"/>
                  </a:moveTo>
                  <a:cubicBezTo>
                    <a:pt x="205215" y="0"/>
                    <a:pt x="240648" y="17090"/>
                    <a:pt x="266895" y="48642"/>
                  </a:cubicBezTo>
                  <a:cubicBezTo>
                    <a:pt x="285268" y="72305"/>
                    <a:pt x="294454" y="99914"/>
                    <a:pt x="291829" y="130150"/>
                  </a:cubicBezTo>
                  <a:cubicBezTo>
                    <a:pt x="289205" y="155129"/>
                    <a:pt x="278706" y="181422"/>
                    <a:pt x="269520" y="206400"/>
                  </a:cubicBezTo>
                  <a:cubicBezTo>
                    <a:pt x="253772" y="247154"/>
                    <a:pt x="239336" y="286594"/>
                    <a:pt x="257709" y="324718"/>
                  </a:cubicBezTo>
                  <a:cubicBezTo>
                    <a:pt x="257709" y="327348"/>
                    <a:pt x="257709" y="329977"/>
                    <a:pt x="256396" y="332606"/>
                  </a:cubicBezTo>
                  <a:cubicBezTo>
                    <a:pt x="255084" y="335236"/>
                    <a:pt x="252459" y="336550"/>
                    <a:pt x="249835" y="336550"/>
                  </a:cubicBezTo>
                  <a:cubicBezTo>
                    <a:pt x="249835" y="336550"/>
                    <a:pt x="249835" y="336550"/>
                    <a:pt x="105478" y="336550"/>
                  </a:cubicBezTo>
                  <a:cubicBezTo>
                    <a:pt x="101541" y="336550"/>
                    <a:pt x="98916" y="333921"/>
                    <a:pt x="97604" y="331292"/>
                  </a:cubicBezTo>
                  <a:cubicBezTo>
                    <a:pt x="96292" y="328662"/>
                    <a:pt x="96292" y="327348"/>
                    <a:pt x="96292" y="315516"/>
                  </a:cubicBezTo>
                  <a:cubicBezTo>
                    <a:pt x="96292" y="314201"/>
                    <a:pt x="96292" y="312887"/>
                    <a:pt x="96292" y="312887"/>
                  </a:cubicBezTo>
                  <a:cubicBezTo>
                    <a:pt x="94979" y="294481"/>
                    <a:pt x="87105" y="294481"/>
                    <a:pt x="71357" y="294481"/>
                  </a:cubicBezTo>
                  <a:cubicBezTo>
                    <a:pt x="58234" y="294481"/>
                    <a:pt x="42486" y="294481"/>
                    <a:pt x="31987" y="278706"/>
                  </a:cubicBezTo>
                  <a:cubicBezTo>
                    <a:pt x="24113" y="266874"/>
                    <a:pt x="24113" y="251098"/>
                    <a:pt x="25426" y="236637"/>
                  </a:cubicBezTo>
                  <a:cubicBezTo>
                    <a:pt x="25426" y="224805"/>
                    <a:pt x="25426" y="212973"/>
                    <a:pt x="21489" y="209029"/>
                  </a:cubicBezTo>
                  <a:cubicBezTo>
                    <a:pt x="21489" y="207715"/>
                    <a:pt x="17552" y="206400"/>
                    <a:pt x="16239" y="205085"/>
                  </a:cubicBezTo>
                  <a:cubicBezTo>
                    <a:pt x="10990" y="202456"/>
                    <a:pt x="3116" y="199827"/>
                    <a:pt x="491" y="191939"/>
                  </a:cubicBezTo>
                  <a:cubicBezTo>
                    <a:pt x="-821" y="187995"/>
                    <a:pt x="491" y="182736"/>
                    <a:pt x="4428" y="177478"/>
                  </a:cubicBezTo>
                  <a:cubicBezTo>
                    <a:pt x="17552" y="156443"/>
                    <a:pt x="20176" y="144612"/>
                    <a:pt x="24113" y="126206"/>
                  </a:cubicBezTo>
                  <a:cubicBezTo>
                    <a:pt x="25426" y="118319"/>
                    <a:pt x="26738" y="109116"/>
                    <a:pt x="29363" y="97284"/>
                  </a:cubicBezTo>
                  <a:cubicBezTo>
                    <a:pt x="38549" y="68361"/>
                    <a:pt x="55609" y="43383"/>
                    <a:pt x="81856" y="26293"/>
                  </a:cubicBezTo>
                  <a:cubicBezTo>
                    <a:pt x="105478" y="9202"/>
                    <a:pt x="135662" y="0"/>
                    <a:pt x="1645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83412" y="2809727"/>
            <a:ext cx="5144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减少琐碎重复的劳动</a:t>
            </a:r>
            <a:endParaRPr lang="en-US" altLang="zh-CN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调研</a:t>
            </a:r>
            <a:r>
              <a:rPr lang="zh-CN" alt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新技术</a:t>
            </a:r>
            <a:endParaRPr lang="en-US" altLang="zh-CN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良性循环</a:t>
            </a:r>
            <a:endParaRPr lang="zh-CN" altLang="en-US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78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026" t="20912" r="21053" b="20842"/>
          <a:stretch/>
        </p:blipFill>
        <p:spPr>
          <a:xfrm>
            <a:off x="-211756" y="0"/>
            <a:ext cx="12403756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72565" y="3013501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dirty="0" smtClean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rPr>
              <a:t>怎么落地</a:t>
            </a:r>
            <a:endParaRPr lang="zh-CN" altLang="en-US" sz="4800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78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89339" y="2083377"/>
            <a:ext cx="6013322" cy="3627872"/>
            <a:chOff x="-1811545" y="1723904"/>
            <a:chExt cx="6745855" cy="4069814"/>
          </a:xfrm>
        </p:grpSpPr>
        <p:pic>
          <p:nvPicPr>
            <p:cNvPr id="3" name="Picture 10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811545" y="1723904"/>
              <a:ext cx="6745855" cy="4069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48309" y="2212456"/>
              <a:ext cx="4747210" cy="2933609"/>
            </a:xfrm>
            <a:prstGeom prst="rect">
              <a:avLst/>
            </a:prstGeom>
          </p:spPr>
        </p:pic>
      </p:grpSp>
      <p:cxnSp>
        <p:nvCxnSpPr>
          <p:cNvPr id="5" name="直接连接符 4"/>
          <p:cNvCxnSpPr/>
          <p:nvPr/>
        </p:nvCxnSpPr>
        <p:spPr>
          <a:xfrm flipV="1">
            <a:off x="8022202" y="1415781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824378" y="4127759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804380" y="1211174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02300" y="2300684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04476" y="5012662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484478" y="2083377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20218" y="437796"/>
            <a:ext cx="4118304" cy="691752"/>
            <a:chOff x="520218" y="437796"/>
            <a:chExt cx="4118304" cy="691752"/>
          </a:xfrm>
        </p:grpSpPr>
        <p:sp>
          <p:nvSpPr>
            <p:cNvPr id="12" name="矩形: 圆角 11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43448" y="522062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2800" b="1" dirty="0" smtClean="0">
                  <a:solidFill>
                    <a:srgbClr val="62FFFF"/>
                  </a:solidFill>
                  <a:latin typeface="微软雅黑"/>
                  <a:ea typeface="微软雅黑"/>
                </a:rPr>
                <a:t>合作共赢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26029" y="2565218"/>
            <a:ext cx="2400930" cy="1774153"/>
            <a:chOff x="892924" y="2349318"/>
            <a:chExt cx="2400930" cy="1774153"/>
          </a:xfrm>
        </p:grpSpPr>
        <p:grpSp>
          <p:nvGrpSpPr>
            <p:cNvPr id="36" name="组合 35"/>
            <p:cNvGrpSpPr/>
            <p:nvPr/>
          </p:nvGrpSpPr>
          <p:grpSpPr>
            <a:xfrm>
              <a:off x="892924" y="3273531"/>
              <a:ext cx="2400930" cy="849940"/>
              <a:chOff x="-2010794" y="1787957"/>
              <a:chExt cx="2400930" cy="84994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-2010794" y="2140581"/>
                <a:ext cx="2400930" cy="49731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2400" b="1" dirty="0" smtClean="0">
                    <a:solidFill>
                      <a:prstClr val="white">
                        <a:alpha val="80000"/>
                      </a:prstClr>
                    </a:solidFill>
                    <a:latin typeface="Arial"/>
                    <a:ea typeface="微软雅黑"/>
                  </a:rPr>
                  <a:t>随时发布新版本</a:t>
                </a:r>
                <a:endParaRPr lang="zh-CN" altLang="en-US" sz="2400" b="1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-1114258" y="1787957"/>
                <a:ext cx="607860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b="1" dirty="0" smtClean="0">
                    <a:solidFill>
                      <a:schemeClr val="bg1"/>
                    </a:solidFill>
                    <a:latin typeface="Arial"/>
                    <a:ea typeface="微软雅黑"/>
                  </a:rPr>
                  <a:t>Dev</a:t>
                </a:r>
                <a:endParaRPr lang="zh-CN" altLang="en-US" b="1" dirty="0">
                  <a:solidFill>
                    <a:schemeClr val="bg1"/>
                  </a:solidFill>
                  <a:latin typeface="Arial"/>
                  <a:ea typeface="微软雅黑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flipH="1">
              <a:off x="1756208" y="2349318"/>
              <a:ext cx="674363" cy="674361"/>
              <a:chOff x="3795382" y="1803403"/>
              <a:chExt cx="642806" cy="642805"/>
            </a:xfrm>
          </p:grpSpPr>
          <p:sp>
            <p:nvSpPr>
              <p:cNvPr id="38" name="椭圆 37"/>
              <p:cNvSpPr/>
              <p:nvPr/>
            </p:nvSpPr>
            <p:spPr>
              <a:xfrm rot="5400000">
                <a:off x="3795382" y="1803403"/>
                <a:ext cx="642805" cy="64280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0D69FF"/>
                    </a:gs>
                    <a:gs pos="68000">
                      <a:srgbClr val="62FFFF"/>
                    </a:gs>
                    <a:gs pos="43000">
                      <a:srgbClr val="62FFFF"/>
                    </a:gs>
                    <a:gs pos="100000">
                      <a:srgbClr val="0D69FF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椭圆 24"/>
              <p:cNvSpPr/>
              <p:nvPr/>
            </p:nvSpPr>
            <p:spPr>
              <a:xfrm>
                <a:off x="3947528" y="1932699"/>
                <a:ext cx="342529" cy="384214"/>
              </a:xfrm>
              <a:custGeom>
                <a:avLst/>
                <a:gdLst>
                  <a:gd name="connsiteX0" fmla="*/ 199932 w 300038"/>
                  <a:gd name="connsiteY0" fmla="*/ 273051 h 336551"/>
                  <a:gd name="connsiteX1" fmla="*/ 192088 w 300038"/>
                  <a:gd name="connsiteY1" fmla="*/ 280989 h 336551"/>
                  <a:gd name="connsiteX2" fmla="*/ 192088 w 300038"/>
                  <a:gd name="connsiteY2" fmla="*/ 306124 h 336551"/>
                  <a:gd name="connsiteX3" fmla="*/ 199932 w 300038"/>
                  <a:gd name="connsiteY3" fmla="*/ 312739 h 336551"/>
                  <a:gd name="connsiteX4" fmla="*/ 250919 w 300038"/>
                  <a:gd name="connsiteY4" fmla="*/ 312739 h 336551"/>
                  <a:gd name="connsiteX5" fmla="*/ 258763 w 300038"/>
                  <a:gd name="connsiteY5" fmla="*/ 306124 h 336551"/>
                  <a:gd name="connsiteX6" fmla="*/ 258763 w 300038"/>
                  <a:gd name="connsiteY6" fmla="*/ 280989 h 336551"/>
                  <a:gd name="connsiteX7" fmla="*/ 250919 w 300038"/>
                  <a:gd name="connsiteY7" fmla="*/ 273051 h 336551"/>
                  <a:gd name="connsiteX8" fmla="*/ 199932 w 300038"/>
                  <a:gd name="connsiteY8" fmla="*/ 273051 h 336551"/>
                  <a:gd name="connsiteX9" fmla="*/ 101328 w 300038"/>
                  <a:gd name="connsiteY9" fmla="*/ 196851 h 336551"/>
                  <a:gd name="connsiteX10" fmla="*/ 107908 w 300038"/>
                  <a:gd name="connsiteY10" fmla="*/ 196851 h 336551"/>
                  <a:gd name="connsiteX11" fmla="*/ 111856 w 300038"/>
                  <a:gd name="connsiteY11" fmla="*/ 202123 h 336551"/>
                  <a:gd name="connsiteX12" fmla="*/ 128964 w 300038"/>
                  <a:gd name="connsiteY12" fmla="*/ 248250 h 336551"/>
                  <a:gd name="connsiteX13" fmla="*/ 131595 w 300038"/>
                  <a:gd name="connsiteY13" fmla="*/ 239025 h 336551"/>
                  <a:gd name="connsiteX14" fmla="*/ 126332 w 300038"/>
                  <a:gd name="connsiteY14" fmla="*/ 225845 h 336551"/>
                  <a:gd name="connsiteX15" fmla="*/ 127648 w 300038"/>
                  <a:gd name="connsiteY15" fmla="*/ 217938 h 336551"/>
                  <a:gd name="connsiteX16" fmla="*/ 132911 w 300038"/>
                  <a:gd name="connsiteY16" fmla="*/ 215302 h 336551"/>
                  <a:gd name="connsiteX17" fmla="*/ 167126 w 300038"/>
                  <a:gd name="connsiteY17" fmla="*/ 215302 h 336551"/>
                  <a:gd name="connsiteX18" fmla="*/ 172390 w 300038"/>
                  <a:gd name="connsiteY18" fmla="*/ 217938 h 336551"/>
                  <a:gd name="connsiteX19" fmla="*/ 173706 w 300038"/>
                  <a:gd name="connsiteY19" fmla="*/ 225845 h 336551"/>
                  <a:gd name="connsiteX20" fmla="*/ 168442 w 300038"/>
                  <a:gd name="connsiteY20" fmla="*/ 239025 h 336551"/>
                  <a:gd name="connsiteX21" fmla="*/ 171074 w 300038"/>
                  <a:gd name="connsiteY21" fmla="*/ 248250 h 336551"/>
                  <a:gd name="connsiteX22" fmla="*/ 188182 w 300038"/>
                  <a:gd name="connsiteY22" fmla="*/ 202123 h 336551"/>
                  <a:gd name="connsiteX23" fmla="*/ 192130 w 300038"/>
                  <a:gd name="connsiteY23" fmla="*/ 196851 h 336551"/>
                  <a:gd name="connsiteX24" fmla="*/ 198710 w 300038"/>
                  <a:gd name="connsiteY24" fmla="*/ 196851 h 336551"/>
                  <a:gd name="connsiteX25" fmla="*/ 265823 w 300038"/>
                  <a:gd name="connsiteY25" fmla="*/ 224527 h 336551"/>
                  <a:gd name="connsiteX26" fmla="*/ 300038 w 300038"/>
                  <a:gd name="connsiteY26" fmla="*/ 274609 h 336551"/>
                  <a:gd name="connsiteX27" fmla="*/ 300038 w 300038"/>
                  <a:gd name="connsiteY27" fmla="*/ 328643 h 336551"/>
                  <a:gd name="connsiteX28" fmla="*/ 292142 w 300038"/>
                  <a:gd name="connsiteY28" fmla="*/ 336551 h 336551"/>
                  <a:gd name="connsiteX29" fmla="*/ 7896 w 300038"/>
                  <a:gd name="connsiteY29" fmla="*/ 336551 h 336551"/>
                  <a:gd name="connsiteX30" fmla="*/ 0 w 300038"/>
                  <a:gd name="connsiteY30" fmla="*/ 328643 h 336551"/>
                  <a:gd name="connsiteX31" fmla="*/ 0 w 300038"/>
                  <a:gd name="connsiteY31" fmla="*/ 274609 h 336551"/>
                  <a:gd name="connsiteX32" fmla="*/ 34215 w 300038"/>
                  <a:gd name="connsiteY32" fmla="*/ 224527 h 336551"/>
                  <a:gd name="connsiteX33" fmla="*/ 101328 w 300038"/>
                  <a:gd name="connsiteY33" fmla="*/ 196851 h 336551"/>
                  <a:gd name="connsiteX34" fmla="*/ 155328 w 300038"/>
                  <a:gd name="connsiteY34" fmla="*/ 0 h 336551"/>
                  <a:gd name="connsiteX35" fmla="*/ 201775 w 300038"/>
                  <a:gd name="connsiteY35" fmla="*/ 15854 h 336551"/>
                  <a:gd name="connsiteX36" fmla="*/ 223008 w 300038"/>
                  <a:gd name="connsiteY36" fmla="*/ 79268 h 336551"/>
                  <a:gd name="connsiteX37" fmla="*/ 224335 w 300038"/>
                  <a:gd name="connsiteY37" fmla="*/ 93801 h 336551"/>
                  <a:gd name="connsiteX38" fmla="*/ 229643 w 300038"/>
                  <a:gd name="connsiteY38" fmla="*/ 100407 h 336551"/>
                  <a:gd name="connsiteX39" fmla="*/ 232297 w 300038"/>
                  <a:gd name="connsiteY39" fmla="*/ 125508 h 336551"/>
                  <a:gd name="connsiteX40" fmla="*/ 208410 w 300038"/>
                  <a:gd name="connsiteY40" fmla="*/ 151931 h 336551"/>
                  <a:gd name="connsiteX41" fmla="*/ 185850 w 300038"/>
                  <a:gd name="connsiteY41" fmla="*/ 183639 h 336551"/>
                  <a:gd name="connsiteX42" fmla="*/ 172579 w 300038"/>
                  <a:gd name="connsiteY42" fmla="*/ 192887 h 336551"/>
                  <a:gd name="connsiteX43" fmla="*/ 150019 w 300038"/>
                  <a:gd name="connsiteY43" fmla="*/ 196850 h 336551"/>
                  <a:gd name="connsiteX44" fmla="*/ 127459 w 300038"/>
                  <a:gd name="connsiteY44" fmla="*/ 192887 h 336551"/>
                  <a:gd name="connsiteX45" fmla="*/ 114189 w 300038"/>
                  <a:gd name="connsiteY45" fmla="*/ 183639 h 336551"/>
                  <a:gd name="connsiteX46" fmla="*/ 91629 w 300038"/>
                  <a:gd name="connsiteY46" fmla="*/ 151931 h 336551"/>
                  <a:gd name="connsiteX47" fmla="*/ 67742 w 300038"/>
                  <a:gd name="connsiteY47" fmla="*/ 125508 h 336551"/>
                  <a:gd name="connsiteX48" fmla="*/ 70396 w 300038"/>
                  <a:gd name="connsiteY48" fmla="*/ 100407 h 336551"/>
                  <a:gd name="connsiteX49" fmla="*/ 75704 w 300038"/>
                  <a:gd name="connsiteY49" fmla="*/ 93801 h 336551"/>
                  <a:gd name="connsiteX50" fmla="*/ 77031 w 300038"/>
                  <a:gd name="connsiteY50" fmla="*/ 85874 h 336551"/>
                  <a:gd name="connsiteX51" fmla="*/ 74377 w 300038"/>
                  <a:gd name="connsiteY51" fmla="*/ 50203 h 336551"/>
                  <a:gd name="connsiteX52" fmla="*/ 103572 w 300038"/>
                  <a:gd name="connsiteY52" fmla="*/ 27744 h 336551"/>
                  <a:gd name="connsiteX53" fmla="*/ 119497 w 300038"/>
                  <a:gd name="connsiteY53" fmla="*/ 10569 h 336551"/>
                  <a:gd name="connsiteX54" fmla="*/ 155328 w 300038"/>
                  <a:gd name="connsiteY54" fmla="*/ 0 h 33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00038" h="336551">
                    <a:moveTo>
                      <a:pt x="199932" y="273051"/>
                    </a:moveTo>
                    <a:cubicBezTo>
                      <a:pt x="194703" y="273051"/>
                      <a:pt x="192088" y="277020"/>
                      <a:pt x="192088" y="280989"/>
                    </a:cubicBezTo>
                    <a:cubicBezTo>
                      <a:pt x="192088" y="306124"/>
                      <a:pt x="192088" y="306124"/>
                      <a:pt x="192088" y="306124"/>
                    </a:cubicBezTo>
                    <a:cubicBezTo>
                      <a:pt x="192088" y="310093"/>
                      <a:pt x="194703" y="312739"/>
                      <a:pt x="199932" y="312739"/>
                    </a:cubicBezTo>
                    <a:cubicBezTo>
                      <a:pt x="250919" y="312739"/>
                      <a:pt x="250919" y="312739"/>
                      <a:pt x="250919" y="312739"/>
                    </a:cubicBezTo>
                    <a:cubicBezTo>
                      <a:pt x="254841" y="312739"/>
                      <a:pt x="258763" y="310093"/>
                      <a:pt x="258763" y="306124"/>
                    </a:cubicBezTo>
                    <a:lnTo>
                      <a:pt x="258763" y="280989"/>
                    </a:lnTo>
                    <a:cubicBezTo>
                      <a:pt x="258763" y="277020"/>
                      <a:pt x="254841" y="273051"/>
                      <a:pt x="250919" y="273051"/>
                    </a:cubicBezTo>
                    <a:cubicBezTo>
                      <a:pt x="199932" y="273051"/>
                      <a:pt x="199932" y="273051"/>
                      <a:pt x="199932" y="273051"/>
                    </a:cubicBezTo>
                    <a:close/>
                    <a:moveTo>
                      <a:pt x="101328" y="196851"/>
                    </a:moveTo>
                    <a:cubicBezTo>
                      <a:pt x="103960" y="196851"/>
                      <a:pt x="105276" y="196851"/>
                      <a:pt x="107908" y="196851"/>
                    </a:cubicBezTo>
                    <a:cubicBezTo>
                      <a:pt x="109224" y="198169"/>
                      <a:pt x="110540" y="199487"/>
                      <a:pt x="111856" y="202123"/>
                    </a:cubicBezTo>
                    <a:cubicBezTo>
                      <a:pt x="128964" y="248250"/>
                      <a:pt x="128964" y="248250"/>
                      <a:pt x="128964" y="248250"/>
                    </a:cubicBezTo>
                    <a:cubicBezTo>
                      <a:pt x="131595" y="239025"/>
                      <a:pt x="131595" y="239025"/>
                      <a:pt x="131595" y="239025"/>
                    </a:cubicBezTo>
                    <a:cubicBezTo>
                      <a:pt x="126332" y="225845"/>
                      <a:pt x="126332" y="225845"/>
                      <a:pt x="126332" y="225845"/>
                    </a:cubicBezTo>
                    <a:cubicBezTo>
                      <a:pt x="125016" y="223209"/>
                      <a:pt x="126332" y="220574"/>
                      <a:pt x="127648" y="217938"/>
                    </a:cubicBezTo>
                    <a:cubicBezTo>
                      <a:pt x="128964" y="216620"/>
                      <a:pt x="131595" y="215302"/>
                      <a:pt x="132911" y="215302"/>
                    </a:cubicBezTo>
                    <a:cubicBezTo>
                      <a:pt x="167126" y="215302"/>
                      <a:pt x="167126" y="215302"/>
                      <a:pt x="167126" y="215302"/>
                    </a:cubicBezTo>
                    <a:cubicBezTo>
                      <a:pt x="168442" y="215302"/>
                      <a:pt x="171074" y="216620"/>
                      <a:pt x="172390" y="217938"/>
                    </a:cubicBezTo>
                    <a:cubicBezTo>
                      <a:pt x="173706" y="220574"/>
                      <a:pt x="175022" y="223209"/>
                      <a:pt x="173706" y="225845"/>
                    </a:cubicBezTo>
                    <a:cubicBezTo>
                      <a:pt x="168442" y="239025"/>
                      <a:pt x="168442" y="239025"/>
                      <a:pt x="168442" y="239025"/>
                    </a:cubicBezTo>
                    <a:cubicBezTo>
                      <a:pt x="171074" y="248250"/>
                      <a:pt x="171074" y="248250"/>
                      <a:pt x="171074" y="248250"/>
                    </a:cubicBezTo>
                    <a:cubicBezTo>
                      <a:pt x="188182" y="202123"/>
                      <a:pt x="188182" y="202123"/>
                      <a:pt x="188182" y="202123"/>
                    </a:cubicBezTo>
                    <a:cubicBezTo>
                      <a:pt x="189498" y="199487"/>
                      <a:pt x="190814" y="198169"/>
                      <a:pt x="192130" y="196851"/>
                    </a:cubicBezTo>
                    <a:cubicBezTo>
                      <a:pt x="194762" y="196851"/>
                      <a:pt x="196078" y="196851"/>
                      <a:pt x="198710" y="196851"/>
                    </a:cubicBezTo>
                    <a:cubicBezTo>
                      <a:pt x="265823" y="224527"/>
                      <a:pt x="265823" y="224527"/>
                      <a:pt x="265823" y="224527"/>
                    </a:cubicBezTo>
                    <a:cubicBezTo>
                      <a:pt x="286879" y="232435"/>
                      <a:pt x="300038" y="252204"/>
                      <a:pt x="300038" y="274609"/>
                    </a:cubicBezTo>
                    <a:cubicBezTo>
                      <a:pt x="300038" y="328643"/>
                      <a:pt x="300038" y="328643"/>
                      <a:pt x="300038" y="328643"/>
                    </a:cubicBezTo>
                    <a:cubicBezTo>
                      <a:pt x="300038" y="332597"/>
                      <a:pt x="296090" y="336551"/>
                      <a:pt x="292142" y="336551"/>
                    </a:cubicBezTo>
                    <a:cubicBezTo>
                      <a:pt x="7896" y="336551"/>
                      <a:pt x="7896" y="336551"/>
                      <a:pt x="7896" y="336551"/>
                    </a:cubicBezTo>
                    <a:cubicBezTo>
                      <a:pt x="3948" y="336551"/>
                      <a:pt x="0" y="332597"/>
                      <a:pt x="0" y="328643"/>
                    </a:cubicBezTo>
                    <a:cubicBezTo>
                      <a:pt x="0" y="274609"/>
                      <a:pt x="0" y="274609"/>
                      <a:pt x="0" y="274609"/>
                    </a:cubicBezTo>
                    <a:cubicBezTo>
                      <a:pt x="0" y="252204"/>
                      <a:pt x="13159" y="232435"/>
                      <a:pt x="34215" y="224527"/>
                    </a:cubicBezTo>
                    <a:cubicBezTo>
                      <a:pt x="101328" y="196851"/>
                      <a:pt x="101328" y="196851"/>
                      <a:pt x="101328" y="196851"/>
                    </a:cubicBezTo>
                    <a:close/>
                    <a:moveTo>
                      <a:pt x="155328" y="0"/>
                    </a:moveTo>
                    <a:cubicBezTo>
                      <a:pt x="171252" y="0"/>
                      <a:pt x="187177" y="5285"/>
                      <a:pt x="201775" y="15854"/>
                    </a:cubicBezTo>
                    <a:cubicBezTo>
                      <a:pt x="225662" y="34350"/>
                      <a:pt x="223008" y="72663"/>
                      <a:pt x="223008" y="79268"/>
                    </a:cubicBezTo>
                    <a:cubicBezTo>
                      <a:pt x="223008" y="84553"/>
                      <a:pt x="224335" y="89838"/>
                      <a:pt x="224335" y="93801"/>
                    </a:cubicBezTo>
                    <a:cubicBezTo>
                      <a:pt x="225662" y="95122"/>
                      <a:pt x="228316" y="96443"/>
                      <a:pt x="229643" y="100407"/>
                    </a:cubicBezTo>
                    <a:cubicBezTo>
                      <a:pt x="234951" y="107012"/>
                      <a:pt x="234951" y="114939"/>
                      <a:pt x="232297" y="125508"/>
                    </a:cubicBezTo>
                    <a:cubicBezTo>
                      <a:pt x="226989" y="146647"/>
                      <a:pt x="215045" y="150610"/>
                      <a:pt x="208410" y="151931"/>
                    </a:cubicBezTo>
                    <a:cubicBezTo>
                      <a:pt x="204429" y="159858"/>
                      <a:pt x="195139" y="175712"/>
                      <a:pt x="185850" y="183639"/>
                    </a:cubicBezTo>
                    <a:cubicBezTo>
                      <a:pt x="183196" y="187602"/>
                      <a:pt x="177888" y="190244"/>
                      <a:pt x="172579" y="192887"/>
                    </a:cubicBezTo>
                    <a:cubicBezTo>
                      <a:pt x="164617" y="195529"/>
                      <a:pt x="157982" y="196850"/>
                      <a:pt x="150019" y="196850"/>
                    </a:cubicBezTo>
                    <a:cubicBezTo>
                      <a:pt x="142057" y="196850"/>
                      <a:pt x="135422" y="195529"/>
                      <a:pt x="127459" y="192887"/>
                    </a:cubicBezTo>
                    <a:cubicBezTo>
                      <a:pt x="122151" y="190244"/>
                      <a:pt x="116843" y="187602"/>
                      <a:pt x="114189" y="183639"/>
                    </a:cubicBezTo>
                    <a:cubicBezTo>
                      <a:pt x="104900" y="175712"/>
                      <a:pt x="95610" y="159858"/>
                      <a:pt x="91629" y="151931"/>
                    </a:cubicBezTo>
                    <a:cubicBezTo>
                      <a:pt x="84994" y="150610"/>
                      <a:pt x="73050" y="146647"/>
                      <a:pt x="67742" y="125508"/>
                    </a:cubicBezTo>
                    <a:cubicBezTo>
                      <a:pt x="65088" y="114939"/>
                      <a:pt x="65088" y="107012"/>
                      <a:pt x="70396" y="100407"/>
                    </a:cubicBezTo>
                    <a:cubicBezTo>
                      <a:pt x="71723" y="96443"/>
                      <a:pt x="74377" y="95122"/>
                      <a:pt x="75704" y="93801"/>
                    </a:cubicBezTo>
                    <a:cubicBezTo>
                      <a:pt x="75704" y="91159"/>
                      <a:pt x="75704" y="88516"/>
                      <a:pt x="77031" y="85874"/>
                    </a:cubicBezTo>
                    <a:cubicBezTo>
                      <a:pt x="73050" y="80590"/>
                      <a:pt x="67742" y="68699"/>
                      <a:pt x="74377" y="50203"/>
                    </a:cubicBezTo>
                    <a:cubicBezTo>
                      <a:pt x="81013" y="30386"/>
                      <a:pt x="95610" y="27744"/>
                      <a:pt x="103572" y="27744"/>
                    </a:cubicBezTo>
                    <a:cubicBezTo>
                      <a:pt x="106227" y="22459"/>
                      <a:pt x="111535" y="17175"/>
                      <a:pt x="119497" y="10569"/>
                    </a:cubicBezTo>
                    <a:cubicBezTo>
                      <a:pt x="128786" y="3963"/>
                      <a:pt x="142057" y="0"/>
                      <a:pt x="15532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8865041" y="2633799"/>
            <a:ext cx="2400930" cy="2076029"/>
            <a:chOff x="892924" y="2349319"/>
            <a:chExt cx="2400930" cy="2076029"/>
          </a:xfrm>
        </p:grpSpPr>
        <p:grpSp>
          <p:nvGrpSpPr>
            <p:cNvPr id="43" name="组合 42"/>
            <p:cNvGrpSpPr/>
            <p:nvPr/>
          </p:nvGrpSpPr>
          <p:grpSpPr>
            <a:xfrm>
              <a:off x="892924" y="3273531"/>
              <a:ext cx="2400930" cy="1151817"/>
              <a:chOff x="-2010794" y="1787957"/>
              <a:chExt cx="2400930" cy="1151817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-2010794" y="2140581"/>
                <a:ext cx="2400930" cy="79919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2000" b="1" dirty="0" smtClean="0">
                    <a:solidFill>
                      <a:prstClr val="white">
                        <a:alpha val="80000"/>
                      </a:prstClr>
                    </a:solidFill>
                    <a:latin typeface="Arial"/>
                    <a:ea typeface="微软雅黑"/>
                  </a:rPr>
                  <a:t>线上系统已稳定，能不动就不动</a:t>
                </a:r>
                <a:endParaRPr lang="zh-CN" altLang="en-US" sz="2000" b="1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-1127082" y="1787957"/>
                <a:ext cx="633507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b="1" dirty="0" smtClean="0">
                    <a:solidFill>
                      <a:schemeClr val="bg1"/>
                    </a:solidFill>
                    <a:latin typeface="Arial"/>
                    <a:ea typeface="微软雅黑"/>
                  </a:rPr>
                  <a:t>Ops</a:t>
                </a:r>
                <a:endParaRPr lang="zh-CN" altLang="en-US" b="1" dirty="0">
                  <a:solidFill>
                    <a:schemeClr val="bg1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45" name="椭圆 44"/>
            <p:cNvSpPr/>
            <p:nvPr/>
          </p:nvSpPr>
          <p:spPr>
            <a:xfrm rot="16200000" flipH="1">
              <a:off x="1756210" y="2349318"/>
              <a:ext cx="674361" cy="674363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1" name="椭圆 24"/>
          <p:cNvSpPr/>
          <p:nvPr/>
        </p:nvSpPr>
        <p:spPr>
          <a:xfrm flipH="1">
            <a:off x="9885833" y="2749694"/>
            <a:ext cx="359345" cy="403075"/>
          </a:xfrm>
          <a:custGeom>
            <a:avLst/>
            <a:gdLst>
              <a:gd name="connsiteX0" fmla="*/ 199932 w 300038"/>
              <a:gd name="connsiteY0" fmla="*/ 273051 h 336551"/>
              <a:gd name="connsiteX1" fmla="*/ 192088 w 300038"/>
              <a:gd name="connsiteY1" fmla="*/ 280989 h 336551"/>
              <a:gd name="connsiteX2" fmla="*/ 192088 w 300038"/>
              <a:gd name="connsiteY2" fmla="*/ 306124 h 336551"/>
              <a:gd name="connsiteX3" fmla="*/ 199932 w 300038"/>
              <a:gd name="connsiteY3" fmla="*/ 312739 h 336551"/>
              <a:gd name="connsiteX4" fmla="*/ 250919 w 300038"/>
              <a:gd name="connsiteY4" fmla="*/ 312739 h 336551"/>
              <a:gd name="connsiteX5" fmla="*/ 258763 w 300038"/>
              <a:gd name="connsiteY5" fmla="*/ 306124 h 336551"/>
              <a:gd name="connsiteX6" fmla="*/ 258763 w 300038"/>
              <a:gd name="connsiteY6" fmla="*/ 280989 h 336551"/>
              <a:gd name="connsiteX7" fmla="*/ 250919 w 300038"/>
              <a:gd name="connsiteY7" fmla="*/ 273051 h 336551"/>
              <a:gd name="connsiteX8" fmla="*/ 199932 w 300038"/>
              <a:gd name="connsiteY8" fmla="*/ 273051 h 336551"/>
              <a:gd name="connsiteX9" fmla="*/ 101328 w 300038"/>
              <a:gd name="connsiteY9" fmla="*/ 196851 h 336551"/>
              <a:gd name="connsiteX10" fmla="*/ 107908 w 300038"/>
              <a:gd name="connsiteY10" fmla="*/ 196851 h 336551"/>
              <a:gd name="connsiteX11" fmla="*/ 111856 w 300038"/>
              <a:gd name="connsiteY11" fmla="*/ 202123 h 336551"/>
              <a:gd name="connsiteX12" fmla="*/ 128964 w 300038"/>
              <a:gd name="connsiteY12" fmla="*/ 248250 h 336551"/>
              <a:gd name="connsiteX13" fmla="*/ 131595 w 300038"/>
              <a:gd name="connsiteY13" fmla="*/ 239025 h 336551"/>
              <a:gd name="connsiteX14" fmla="*/ 126332 w 300038"/>
              <a:gd name="connsiteY14" fmla="*/ 225845 h 336551"/>
              <a:gd name="connsiteX15" fmla="*/ 127648 w 300038"/>
              <a:gd name="connsiteY15" fmla="*/ 217938 h 336551"/>
              <a:gd name="connsiteX16" fmla="*/ 132911 w 300038"/>
              <a:gd name="connsiteY16" fmla="*/ 215302 h 336551"/>
              <a:gd name="connsiteX17" fmla="*/ 167126 w 300038"/>
              <a:gd name="connsiteY17" fmla="*/ 215302 h 336551"/>
              <a:gd name="connsiteX18" fmla="*/ 172390 w 300038"/>
              <a:gd name="connsiteY18" fmla="*/ 217938 h 336551"/>
              <a:gd name="connsiteX19" fmla="*/ 173706 w 300038"/>
              <a:gd name="connsiteY19" fmla="*/ 225845 h 336551"/>
              <a:gd name="connsiteX20" fmla="*/ 168442 w 300038"/>
              <a:gd name="connsiteY20" fmla="*/ 239025 h 336551"/>
              <a:gd name="connsiteX21" fmla="*/ 171074 w 300038"/>
              <a:gd name="connsiteY21" fmla="*/ 248250 h 336551"/>
              <a:gd name="connsiteX22" fmla="*/ 188182 w 300038"/>
              <a:gd name="connsiteY22" fmla="*/ 202123 h 336551"/>
              <a:gd name="connsiteX23" fmla="*/ 192130 w 300038"/>
              <a:gd name="connsiteY23" fmla="*/ 196851 h 336551"/>
              <a:gd name="connsiteX24" fmla="*/ 198710 w 300038"/>
              <a:gd name="connsiteY24" fmla="*/ 196851 h 336551"/>
              <a:gd name="connsiteX25" fmla="*/ 265823 w 300038"/>
              <a:gd name="connsiteY25" fmla="*/ 224527 h 336551"/>
              <a:gd name="connsiteX26" fmla="*/ 300038 w 300038"/>
              <a:gd name="connsiteY26" fmla="*/ 274609 h 336551"/>
              <a:gd name="connsiteX27" fmla="*/ 300038 w 300038"/>
              <a:gd name="connsiteY27" fmla="*/ 328643 h 336551"/>
              <a:gd name="connsiteX28" fmla="*/ 292142 w 300038"/>
              <a:gd name="connsiteY28" fmla="*/ 336551 h 336551"/>
              <a:gd name="connsiteX29" fmla="*/ 7896 w 300038"/>
              <a:gd name="connsiteY29" fmla="*/ 336551 h 336551"/>
              <a:gd name="connsiteX30" fmla="*/ 0 w 300038"/>
              <a:gd name="connsiteY30" fmla="*/ 328643 h 336551"/>
              <a:gd name="connsiteX31" fmla="*/ 0 w 300038"/>
              <a:gd name="connsiteY31" fmla="*/ 274609 h 336551"/>
              <a:gd name="connsiteX32" fmla="*/ 34215 w 300038"/>
              <a:gd name="connsiteY32" fmla="*/ 224527 h 336551"/>
              <a:gd name="connsiteX33" fmla="*/ 101328 w 300038"/>
              <a:gd name="connsiteY33" fmla="*/ 196851 h 336551"/>
              <a:gd name="connsiteX34" fmla="*/ 155328 w 300038"/>
              <a:gd name="connsiteY34" fmla="*/ 0 h 336551"/>
              <a:gd name="connsiteX35" fmla="*/ 201775 w 300038"/>
              <a:gd name="connsiteY35" fmla="*/ 15854 h 336551"/>
              <a:gd name="connsiteX36" fmla="*/ 223008 w 300038"/>
              <a:gd name="connsiteY36" fmla="*/ 79268 h 336551"/>
              <a:gd name="connsiteX37" fmla="*/ 224335 w 300038"/>
              <a:gd name="connsiteY37" fmla="*/ 93801 h 336551"/>
              <a:gd name="connsiteX38" fmla="*/ 229643 w 300038"/>
              <a:gd name="connsiteY38" fmla="*/ 100407 h 336551"/>
              <a:gd name="connsiteX39" fmla="*/ 232297 w 300038"/>
              <a:gd name="connsiteY39" fmla="*/ 125508 h 336551"/>
              <a:gd name="connsiteX40" fmla="*/ 208410 w 300038"/>
              <a:gd name="connsiteY40" fmla="*/ 151931 h 336551"/>
              <a:gd name="connsiteX41" fmla="*/ 185850 w 300038"/>
              <a:gd name="connsiteY41" fmla="*/ 183639 h 336551"/>
              <a:gd name="connsiteX42" fmla="*/ 172579 w 300038"/>
              <a:gd name="connsiteY42" fmla="*/ 192887 h 336551"/>
              <a:gd name="connsiteX43" fmla="*/ 150019 w 300038"/>
              <a:gd name="connsiteY43" fmla="*/ 196850 h 336551"/>
              <a:gd name="connsiteX44" fmla="*/ 127459 w 300038"/>
              <a:gd name="connsiteY44" fmla="*/ 192887 h 336551"/>
              <a:gd name="connsiteX45" fmla="*/ 114189 w 300038"/>
              <a:gd name="connsiteY45" fmla="*/ 183639 h 336551"/>
              <a:gd name="connsiteX46" fmla="*/ 91629 w 300038"/>
              <a:gd name="connsiteY46" fmla="*/ 151931 h 336551"/>
              <a:gd name="connsiteX47" fmla="*/ 67742 w 300038"/>
              <a:gd name="connsiteY47" fmla="*/ 125508 h 336551"/>
              <a:gd name="connsiteX48" fmla="*/ 70396 w 300038"/>
              <a:gd name="connsiteY48" fmla="*/ 100407 h 336551"/>
              <a:gd name="connsiteX49" fmla="*/ 75704 w 300038"/>
              <a:gd name="connsiteY49" fmla="*/ 93801 h 336551"/>
              <a:gd name="connsiteX50" fmla="*/ 77031 w 300038"/>
              <a:gd name="connsiteY50" fmla="*/ 85874 h 336551"/>
              <a:gd name="connsiteX51" fmla="*/ 74377 w 300038"/>
              <a:gd name="connsiteY51" fmla="*/ 50203 h 336551"/>
              <a:gd name="connsiteX52" fmla="*/ 103572 w 300038"/>
              <a:gd name="connsiteY52" fmla="*/ 27744 h 336551"/>
              <a:gd name="connsiteX53" fmla="*/ 119497 w 300038"/>
              <a:gd name="connsiteY53" fmla="*/ 10569 h 336551"/>
              <a:gd name="connsiteX54" fmla="*/ 155328 w 300038"/>
              <a:gd name="connsiteY54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00038" h="336551">
                <a:moveTo>
                  <a:pt x="199932" y="273051"/>
                </a:moveTo>
                <a:cubicBezTo>
                  <a:pt x="194703" y="273051"/>
                  <a:pt x="192088" y="277020"/>
                  <a:pt x="192088" y="280989"/>
                </a:cubicBezTo>
                <a:cubicBezTo>
                  <a:pt x="192088" y="306124"/>
                  <a:pt x="192088" y="306124"/>
                  <a:pt x="192088" y="306124"/>
                </a:cubicBezTo>
                <a:cubicBezTo>
                  <a:pt x="192088" y="310093"/>
                  <a:pt x="194703" y="312739"/>
                  <a:pt x="199932" y="312739"/>
                </a:cubicBezTo>
                <a:cubicBezTo>
                  <a:pt x="250919" y="312739"/>
                  <a:pt x="250919" y="312739"/>
                  <a:pt x="250919" y="312739"/>
                </a:cubicBezTo>
                <a:cubicBezTo>
                  <a:pt x="254841" y="312739"/>
                  <a:pt x="258763" y="310093"/>
                  <a:pt x="258763" y="306124"/>
                </a:cubicBezTo>
                <a:lnTo>
                  <a:pt x="258763" y="280989"/>
                </a:lnTo>
                <a:cubicBezTo>
                  <a:pt x="258763" y="277020"/>
                  <a:pt x="254841" y="273051"/>
                  <a:pt x="250919" y="273051"/>
                </a:cubicBezTo>
                <a:cubicBezTo>
                  <a:pt x="199932" y="273051"/>
                  <a:pt x="199932" y="273051"/>
                  <a:pt x="199932" y="273051"/>
                </a:cubicBezTo>
                <a:close/>
                <a:moveTo>
                  <a:pt x="101328" y="196851"/>
                </a:moveTo>
                <a:cubicBezTo>
                  <a:pt x="103960" y="196851"/>
                  <a:pt x="105276" y="196851"/>
                  <a:pt x="107908" y="196851"/>
                </a:cubicBezTo>
                <a:cubicBezTo>
                  <a:pt x="109224" y="198169"/>
                  <a:pt x="110540" y="199487"/>
                  <a:pt x="111856" y="202123"/>
                </a:cubicBezTo>
                <a:cubicBezTo>
                  <a:pt x="128964" y="248250"/>
                  <a:pt x="128964" y="248250"/>
                  <a:pt x="128964" y="248250"/>
                </a:cubicBezTo>
                <a:cubicBezTo>
                  <a:pt x="131595" y="239025"/>
                  <a:pt x="131595" y="239025"/>
                  <a:pt x="131595" y="239025"/>
                </a:cubicBezTo>
                <a:cubicBezTo>
                  <a:pt x="126332" y="225845"/>
                  <a:pt x="126332" y="225845"/>
                  <a:pt x="126332" y="225845"/>
                </a:cubicBezTo>
                <a:cubicBezTo>
                  <a:pt x="125016" y="223209"/>
                  <a:pt x="126332" y="220574"/>
                  <a:pt x="127648" y="217938"/>
                </a:cubicBezTo>
                <a:cubicBezTo>
                  <a:pt x="128964" y="216620"/>
                  <a:pt x="131595" y="215302"/>
                  <a:pt x="132911" y="215302"/>
                </a:cubicBezTo>
                <a:cubicBezTo>
                  <a:pt x="167126" y="215302"/>
                  <a:pt x="167126" y="215302"/>
                  <a:pt x="167126" y="215302"/>
                </a:cubicBezTo>
                <a:cubicBezTo>
                  <a:pt x="168442" y="215302"/>
                  <a:pt x="171074" y="216620"/>
                  <a:pt x="172390" y="217938"/>
                </a:cubicBezTo>
                <a:cubicBezTo>
                  <a:pt x="173706" y="220574"/>
                  <a:pt x="175022" y="223209"/>
                  <a:pt x="173706" y="225845"/>
                </a:cubicBezTo>
                <a:cubicBezTo>
                  <a:pt x="168442" y="239025"/>
                  <a:pt x="168442" y="239025"/>
                  <a:pt x="168442" y="239025"/>
                </a:cubicBezTo>
                <a:cubicBezTo>
                  <a:pt x="171074" y="248250"/>
                  <a:pt x="171074" y="248250"/>
                  <a:pt x="171074" y="248250"/>
                </a:cubicBezTo>
                <a:cubicBezTo>
                  <a:pt x="188182" y="202123"/>
                  <a:pt x="188182" y="202123"/>
                  <a:pt x="188182" y="202123"/>
                </a:cubicBezTo>
                <a:cubicBezTo>
                  <a:pt x="189498" y="199487"/>
                  <a:pt x="190814" y="198169"/>
                  <a:pt x="192130" y="196851"/>
                </a:cubicBezTo>
                <a:cubicBezTo>
                  <a:pt x="194762" y="196851"/>
                  <a:pt x="196078" y="196851"/>
                  <a:pt x="198710" y="196851"/>
                </a:cubicBezTo>
                <a:cubicBezTo>
                  <a:pt x="265823" y="224527"/>
                  <a:pt x="265823" y="224527"/>
                  <a:pt x="265823" y="224527"/>
                </a:cubicBezTo>
                <a:cubicBezTo>
                  <a:pt x="286879" y="232435"/>
                  <a:pt x="300038" y="252204"/>
                  <a:pt x="300038" y="274609"/>
                </a:cubicBezTo>
                <a:cubicBezTo>
                  <a:pt x="300038" y="328643"/>
                  <a:pt x="300038" y="328643"/>
                  <a:pt x="300038" y="328643"/>
                </a:cubicBezTo>
                <a:cubicBezTo>
                  <a:pt x="300038" y="332597"/>
                  <a:pt x="296090" y="336551"/>
                  <a:pt x="292142" y="336551"/>
                </a:cubicBezTo>
                <a:cubicBezTo>
                  <a:pt x="7896" y="336551"/>
                  <a:pt x="7896" y="336551"/>
                  <a:pt x="7896" y="336551"/>
                </a:cubicBezTo>
                <a:cubicBezTo>
                  <a:pt x="3948" y="336551"/>
                  <a:pt x="0" y="332597"/>
                  <a:pt x="0" y="328643"/>
                </a:cubicBezTo>
                <a:cubicBezTo>
                  <a:pt x="0" y="274609"/>
                  <a:pt x="0" y="274609"/>
                  <a:pt x="0" y="274609"/>
                </a:cubicBezTo>
                <a:cubicBezTo>
                  <a:pt x="0" y="252204"/>
                  <a:pt x="13159" y="232435"/>
                  <a:pt x="34215" y="224527"/>
                </a:cubicBezTo>
                <a:cubicBezTo>
                  <a:pt x="101328" y="196851"/>
                  <a:pt x="101328" y="196851"/>
                  <a:pt x="101328" y="196851"/>
                </a:cubicBezTo>
                <a:close/>
                <a:moveTo>
                  <a:pt x="155328" y="0"/>
                </a:moveTo>
                <a:cubicBezTo>
                  <a:pt x="171252" y="0"/>
                  <a:pt x="187177" y="5285"/>
                  <a:pt x="201775" y="15854"/>
                </a:cubicBezTo>
                <a:cubicBezTo>
                  <a:pt x="225662" y="34350"/>
                  <a:pt x="223008" y="72663"/>
                  <a:pt x="223008" y="79268"/>
                </a:cubicBezTo>
                <a:cubicBezTo>
                  <a:pt x="223008" y="84553"/>
                  <a:pt x="224335" y="89838"/>
                  <a:pt x="224335" y="93801"/>
                </a:cubicBezTo>
                <a:cubicBezTo>
                  <a:pt x="225662" y="95122"/>
                  <a:pt x="228316" y="96443"/>
                  <a:pt x="229643" y="100407"/>
                </a:cubicBezTo>
                <a:cubicBezTo>
                  <a:pt x="234951" y="107012"/>
                  <a:pt x="234951" y="114939"/>
                  <a:pt x="232297" y="125508"/>
                </a:cubicBezTo>
                <a:cubicBezTo>
                  <a:pt x="226989" y="146647"/>
                  <a:pt x="215045" y="150610"/>
                  <a:pt x="208410" y="151931"/>
                </a:cubicBezTo>
                <a:cubicBezTo>
                  <a:pt x="204429" y="159858"/>
                  <a:pt x="195139" y="175712"/>
                  <a:pt x="185850" y="183639"/>
                </a:cubicBezTo>
                <a:cubicBezTo>
                  <a:pt x="183196" y="187602"/>
                  <a:pt x="177888" y="190244"/>
                  <a:pt x="172579" y="192887"/>
                </a:cubicBezTo>
                <a:cubicBezTo>
                  <a:pt x="164617" y="195529"/>
                  <a:pt x="157982" y="196850"/>
                  <a:pt x="150019" y="196850"/>
                </a:cubicBezTo>
                <a:cubicBezTo>
                  <a:pt x="142057" y="196850"/>
                  <a:pt x="135422" y="195529"/>
                  <a:pt x="127459" y="192887"/>
                </a:cubicBezTo>
                <a:cubicBezTo>
                  <a:pt x="122151" y="190244"/>
                  <a:pt x="116843" y="187602"/>
                  <a:pt x="114189" y="183639"/>
                </a:cubicBezTo>
                <a:cubicBezTo>
                  <a:pt x="104900" y="175712"/>
                  <a:pt x="95610" y="159858"/>
                  <a:pt x="91629" y="151931"/>
                </a:cubicBezTo>
                <a:cubicBezTo>
                  <a:pt x="84994" y="150610"/>
                  <a:pt x="73050" y="146647"/>
                  <a:pt x="67742" y="125508"/>
                </a:cubicBezTo>
                <a:cubicBezTo>
                  <a:pt x="65088" y="114939"/>
                  <a:pt x="65088" y="107012"/>
                  <a:pt x="70396" y="100407"/>
                </a:cubicBezTo>
                <a:cubicBezTo>
                  <a:pt x="71723" y="96443"/>
                  <a:pt x="74377" y="95122"/>
                  <a:pt x="75704" y="93801"/>
                </a:cubicBezTo>
                <a:cubicBezTo>
                  <a:pt x="75704" y="91159"/>
                  <a:pt x="75704" y="88516"/>
                  <a:pt x="77031" y="85874"/>
                </a:cubicBezTo>
                <a:cubicBezTo>
                  <a:pt x="73050" y="80590"/>
                  <a:pt x="67742" y="68699"/>
                  <a:pt x="74377" y="50203"/>
                </a:cubicBezTo>
                <a:cubicBezTo>
                  <a:pt x="81013" y="30386"/>
                  <a:pt x="95610" y="27744"/>
                  <a:pt x="103572" y="27744"/>
                </a:cubicBezTo>
                <a:cubicBezTo>
                  <a:pt x="106227" y="22459"/>
                  <a:pt x="111535" y="17175"/>
                  <a:pt x="119497" y="10569"/>
                </a:cubicBezTo>
                <a:cubicBezTo>
                  <a:pt x="128786" y="3963"/>
                  <a:pt x="142057" y="0"/>
                  <a:pt x="1553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19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192</Words>
  <Application>Microsoft Office PowerPoint</Application>
  <PresentationFormat>宽屏</PresentationFormat>
  <Paragraphs>71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汉仪菱心体简</vt:lpstr>
      <vt:lpstr>时尚中黑简体</vt:lpstr>
      <vt:lpstr>宋体</vt:lpstr>
      <vt:lpstr>微软雅黑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抽象科技</dc:title>
  <dc:creator>第一PPT</dc:creator>
  <cp:keywords>www.1ppt.com</cp:keywords>
  <dc:description>www.1ppt.com</dc:description>
  <cp:lastModifiedBy>郑 立赛</cp:lastModifiedBy>
  <cp:revision>68</cp:revision>
  <dcterms:created xsi:type="dcterms:W3CDTF">2017-06-01T06:59:22Z</dcterms:created>
  <dcterms:modified xsi:type="dcterms:W3CDTF">2019-01-07T09:26:28Z</dcterms:modified>
</cp:coreProperties>
</file>