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4" r:id="rId5"/>
    <p:sldId id="279" r:id="rId6"/>
    <p:sldId id="275" r:id="rId7"/>
    <p:sldId id="289" r:id="rId8"/>
    <p:sldId id="264" r:id="rId9"/>
    <p:sldId id="276" r:id="rId10"/>
    <p:sldId id="265" r:id="rId11"/>
    <p:sldId id="280" r:id="rId12"/>
    <p:sldId id="284" r:id="rId13"/>
    <p:sldId id="288" r:id="rId14"/>
    <p:sldId id="285" r:id="rId15"/>
    <p:sldId id="266" r:id="rId16"/>
    <p:sldId id="286"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78F6F-6AB7-4F2B-A44D-A7F94D514BF1}" v="191" dt="2020-05-23T13:12:31.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howGuides="1">
      <p:cViewPr varScale="1">
        <p:scale>
          <a:sx n="81" d="100"/>
          <a:sy n="81" d="100"/>
        </p:scale>
        <p:origin x="749"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yuxun" userId="b1f9e291218478fb" providerId="LiveId" clId="{B1D78F6F-6AB7-4F2B-A44D-A7F94D514BF1}"/>
    <pc:docChg chg="undo custSel addSld delSld modSld sldOrd delMainMaster">
      <pc:chgData name="peng yuxun" userId="b1f9e291218478fb" providerId="LiveId" clId="{B1D78F6F-6AB7-4F2B-A44D-A7F94D514BF1}" dt="2020-05-23T13:12:46.526" v="933" actId="1076"/>
      <pc:docMkLst>
        <pc:docMk/>
      </pc:docMkLst>
      <pc:sldChg chg="modSp mod">
        <pc:chgData name="peng yuxun" userId="b1f9e291218478fb" providerId="LiveId" clId="{B1D78F6F-6AB7-4F2B-A44D-A7F94D514BF1}" dt="2020-05-23T12:32:10.787" v="79" actId="1076"/>
        <pc:sldMkLst>
          <pc:docMk/>
          <pc:sldMk cId="3844590503" sldId="256"/>
        </pc:sldMkLst>
        <pc:spChg chg="mod">
          <ac:chgData name="peng yuxun" userId="b1f9e291218478fb" providerId="LiveId" clId="{B1D78F6F-6AB7-4F2B-A44D-A7F94D514BF1}" dt="2020-05-23T12:31:08.104" v="12" actId="1076"/>
          <ac:spMkLst>
            <pc:docMk/>
            <pc:sldMk cId="3844590503" sldId="256"/>
            <ac:spMk id="163" creationId="{00000000-0000-0000-0000-000000000000}"/>
          </ac:spMkLst>
        </pc:spChg>
        <pc:spChg chg="mod">
          <ac:chgData name="peng yuxun" userId="b1f9e291218478fb" providerId="LiveId" clId="{B1D78F6F-6AB7-4F2B-A44D-A7F94D514BF1}" dt="2020-05-23T12:32:10.787" v="79" actId="1076"/>
          <ac:spMkLst>
            <pc:docMk/>
            <pc:sldMk cId="3844590503" sldId="256"/>
            <ac:spMk id="165" creationId="{00000000-0000-0000-0000-000000000000}"/>
          </ac:spMkLst>
        </pc:spChg>
      </pc:sldChg>
      <pc:sldChg chg="modSp mod">
        <pc:chgData name="peng yuxun" userId="b1f9e291218478fb" providerId="LiveId" clId="{B1D78F6F-6AB7-4F2B-A44D-A7F94D514BF1}" dt="2020-05-23T12:33:24.590" v="99"/>
        <pc:sldMkLst>
          <pc:docMk/>
          <pc:sldMk cId="1611812945" sldId="257"/>
        </pc:sldMkLst>
        <pc:spChg chg="mod">
          <ac:chgData name="peng yuxun" userId="b1f9e291218478fb" providerId="LiveId" clId="{B1D78F6F-6AB7-4F2B-A44D-A7F94D514BF1}" dt="2020-05-23T12:32:36.011" v="80"/>
          <ac:spMkLst>
            <pc:docMk/>
            <pc:sldMk cId="1611812945" sldId="257"/>
            <ac:spMk id="31" creationId="{00000000-0000-0000-0000-000000000000}"/>
          </ac:spMkLst>
        </pc:spChg>
        <pc:spChg chg="mod">
          <ac:chgData name="peng yuxun" userId="b1f9e291218478fb" providerId="LiveId" clId="{B1D78F6F-6AB7-4F2B-A44D-A7F94D514BF1}" dt="2020-05-23T12:32:53.334" v="88"/>
          <ac:spMkLst>
            <pc:docMk/>
            <pc:sldMk cId="1611812945" sldId="257"/>
            <ac:spMk id="33" creationId="{00000000-0000-0000-0000-000000000000}"/>
          </ac:spMkLst>
        </pc:spChg>
        <pc:spChg chg="mod">
          <ac:chgData name="peng yuxun" userId="b1f9e291218478fb" providerId="LiveId" clId="{B1D78F6F-6AB7-4F2B-A44D-A7F94D514BF1}" dt="2020-05-23T12:33:12.653" v="98"/>
          <ac:spMkLst>
            <pc:docMk/>
            <pc:sldMk cId="1611812945" sldId="257"/>
            <ac:spMk id="35" creationId="{00000000-0000-0000-0000-000000000000}"/>
          </ac:spMkLst>
        </pc:spChg>
        <pc:spChg chg="mod">
          <ac:chgData name="peng yuxun" userId="b1f9e291218478fb" providerId="LiveId" clId="{B1D78F6F-6AB7-4F2B-A44D-A7F94D514BF1}" dt="2020-05-23T12:33:24.590" v="99"/>
          <ac:spMkLst>
            <pc:docMk/>
            <pc:sldMk cId="1611812945" sldId="257"/>
            <ac:spMk id="37" creationId="{00000000-0000-0000-0000-000000000000}"/>
          </ac:spMkLst>
        </pc:spChg>
      </pc:sldChg>
      <pc:sldChg chg="delSp modSp mod">
        <pc:chgData name="peng yuxun" userId="b1f9e291218478fb" providerId="LiveId" clId="{B1D78F6F-6AB7-4F2B-A44D-A7F94D514BF1}" dt="2020-05-23T12:33:45.846" v="120" actId="478"/>
        <pc:sldMkLst>
          <pc:docMk/>
          <pc:sldMk cId="963412004" sldId="258"/>
        </pc:sldMkLst>
        <pc:spChg chg="mod">
          <ac:chgData name="peng yuxun" userId="b1f9e291218478fb" providerId="LiveId" clId="{B1D78F6F-6AB7-4F2B-A44D-A7F94D514BF1}" dt="2020-05-23T12:33:40.622" v="119"/>
          <ac:spMkLst>
            <pc:docMk/>
            <pc:sldMk cId="963412004" sldId="258"/>
            <ac:spMk id="36" creationId="{00000000-0000-0000-0000-000000000000}"/>
          </ac:spMkLst>
        </pc:spChg>
        <pc:spChg chg="del">
          <ac:chgData name="peng yuxun" userId="b1f9e291218478fb" providerId="LiveId" clId="{B1D78F6F-6AB7-4F2B-A44D-A7F94D514BF1}" dt="2020-05-23T12:33:45.846" v="120" actId="478"/>
          <ac:spMkLst>
            <pc:docMk/>
            <pc:sldMk cId="963412004" sldId="258"/>
            <ac:spMk id="37" creationId="{00000000-0000-0000-0000-000000000000}"/>
          </ac:spMkLst>
        </pc:spChg>
      </pc:sldChg>
      <pc:sldChg chg="del">
        <pc:chgData name="peng yuxun" userId="b1f9e291218478fb" providerId="LiveId" clId="{B1D78F6F-6AB7-4F2B-A44D-A7F94D514BF1}" dt="2020-05-23T12:57:42.579" v="630" actId="47"/>
        <pc:sldMkLst>
          <pc:docMk/>
          <pc:sldMk cId="1449344711" sldId="263"/>
        </pc:sldMkLst>
      </pc:sldChg>
      <pc:sldChg chg="delSp modSp mod">
        <pc:chgData name="peng yuxun" userId="b1f9e291218478fb" providerId="LiveId" clId="{B1D78F6F-6AB7-4F2B-A44D-A7F94D514BF1}" dt="2020-05-23T12:47:17.465" v="356" actId="478"/>
        <pc:sldMkLst>
          <pc:docMk/>
          <pc:sldMk cId="2501494359" sldId="264"/>
        </pc:sldMkLst>
        <pc:spChg chg="mod">
          <ac:chgData name="peng yuxun" userId="b1f9e291218478fb" providerId="LiveId" clId="{B1D78F6F-6AB7-4F2B-A44D-A7F94D514BF1}" dt="2020-05-23T12:47:14.538" v="355"/>
          <ac:spMkLst>
            <pc:docMk/>
            <pc:sldMk cId="2501494359" sldId="264"/>
            <ac:spMk id="36" creationId="{00000000-0000-0000-0000-000000000000}"/>
          </ac:spMkLst>
        </pc:spChg>
        <pc:spChg chg="del">
          <ac:chgData name="peng yuxun" userId="b1f9e291218478fb" providerId="LiveId" clId="{B1D78F6F-6AB7-4F2B-A44D-A7F94D514BF1}" dt="2020-05-23T12:47:17.465" v="356" actId="478"/>
          <ac:spMkLst>
            <pc:docMk/>
            <pc:sldMk cId="2501494359" sldId="264"/>
            <ac:spMk id="37" creationId="{00000000-0000-0000-0000-000000000000}"/>
          </ac:spMkLst>
        </pc:spChg>
      </pc:sldChg>
      <pc:sldChg chg="delSp modSp mod">
        <pc:chgData name="peng yuxun" userId="b1f9e291218478fb" providerId="LiveId" clId="{B1D78F6F-6AB7-4F2B-A44D-A7F94D514BF1}" dt="2020-05-23T12:51:46.075" v="503" actId="478"/>
        <pc:sldMkLst>
          <pc:docMk/>
          <pc:sldMk cId="3416654334" sldId="265"/>
        </pc:sldMkLst>
        <pc:spChg chg="mod">
          <ac:chgData name="peng yuxun" userId="b1f9e291218478fb" providerId="LiveId" clId="{B1D78F6F-6AB7-4F2B-A44D-A7F94D514BF1}" dt="2020-05-23T12:51:43.408" v="502"/>
          <ac:spMkLst>
            <pc:docMk/>
            <pc:sldMk cId="3416654334" sldId="265"/>
            <ac:spMk id="36" creationId="{00000000-0000-0000-0000-000000000000}"/>
          </ac:spMkLst>
        </pc:spChg>
        <pc:spChg chg="del">
          <ac:chgData name="peng yuxun" userId="b1f9e291218478fb" providerId="LiveId" clId="{B1D78F6F-6AB7-4F2B-A44D-A7F94D514BF1}" dt="2020-05-23T12:51:46.075" v="503" actId="478"/>
          <ac:spMkLst>
            <pc:docMk/>
            <pc:sldMk cId="3416654334" sldId="265"/>
            <ac:spMk id="37" creationId="{00000000-0000-0000-0000-000000000000}"/>
          </ac:spMkLst>
        </pc:spChg>
      </pc:sldChg>
      <pc:sldChg chg="delSp modSp mod">
        <pc:chgData name="peng yuxun" userId="b1f9e291218478fb" providerId="LiveId" clId="{B1D78F6F-6AB7-4F2B-A44D-A7F94D514BF1}" dt="2020-05-23T12:56:05.563" v="596" actId="478"/>
        <pc:sldMkLst>
          <pc:docMk/>
          <pc:sldMk cId="4085812656" sldId="266"/>
        </pc:sldMkLst>
        <pc:spChg chg="mod">
          <ac:chgData name="peng yuxun" userId="b1f9e291218478fb" providerId="LiveId" clId="{B1D78F6F-6AB7-4F2B-A44D-A7F94D514BF1}" dt="2020-05-23T12:56:02.815" v="595"/>
          <ac:spMkLst>
            <pc:docMk/>
            <pc:sldMk cId="4085812656" sldId="266"/>
            <ac:spMk id="36" creationId="{00000000-0000-0000-0000-000000000000}"/>
          </ac:spMkLst>
        </pc:spChg>
        <pc:spChg chg="del">
          <ac:chgData name="peng yuxun" userId="b1f9e291218478fb" providerId="LiveId" clId="{B1D78F6F-6AB7-4F2B-A44D-A7F94D514BF1}" dt="2020-05-23T12:56:05.563" v="596" actId="478"/>
          <ac:spMkLst>
            <pc:docMk/>
            <pc:sldMk cId="4085812656" sldId="266"/>
            <ac:spMk id="37" creationId="{00000000-0000-0000-0000-000000000000}"/>
          </ac:spMkLst>
        </pc:spChg>
      </pc:sldChg>
      <pc:sldChg chg="del">
        <pc:chgData name="peng yuxun" userId="b1f9e291218478fb" providerId="LiveId" clId="{B1D78F6F-6AB7-4F2B-A44D-A7F94D514BF1}" dt="2020-05-23T12:57:42.114" v="629" actId="47"/>
        <pc:sldMkLst>
          <pc:docMk/>
          <pc:sldMk cId="408460268" sldId="273"/>
        </pc:sldMkLst>
      </pc:sldChg>
      <pc:sldChg chg="addSp delSp modSp mod">
        <pc:chgData name="peng yuxun" userId="b1f9e291218478fb" providerId="LiveId" clId="{B1D78F6F-6AB7-4F2B-A44D-A7F94D514BF1}" dt="2020-05-23T12:39:36.800" v="223" actId="1076"/>
        <pc:sldMkLst>
          <pc:docMk/>
          <pc:sldMk cId="3665335800" sldId="274"/>
        </pc:sldMkLst>
        <pc:spChg chg="del">
          <ac:chgData name="peng yuxun" userId="b1f9e291218478fb" providerId="LiveId" clId="{B1D78F6F-6AB7-4F2B-A44D-A7F94D514BF1}" dt="2020-05-23T12:36:13.560" v="146" actId="478"/>
          <ac:spMkLst>
            <pc:docMk/>
            <pc:sldMk cId="3665335800" sldId="274"/>
            <ac:spMk id="3" creationId="{00000000-0000-0000-0000-000000000000}"/>
          </ac:spMkLst>
        </pc:spChg>
        <pc:spChg chg="add mod">
          <ac:chgData name="peng yuxun" userId="b1f9e291218478fb" providerId="LiveId" clId="{B1D78F6F-6AB7-4F2B-A44D-A7F94D514BF1}" dt="2020-05-23T12:38:26.362" v="206" actId="14100"/>
          <ac:spMkLst>
            <pc:docMk/>
            <pc:sldMk cId="3665335800" sldId="274"/>
            <ac:spMk id="5" creationId="{C2D35461-CD82-469A-BF59-9B07CAB20782}"/>
          </ac:spMkLst>
        </pc:spChg>
        <pc:spChg chg="del mod">
          <ac:chgData name="peng yuxun" userId="b1f9e291218478fb" providerId="LiveId" clId="{B1D78F6F-6AB7-4F2B-A44D-A7F94D514BF1}" dt="2020-05-23T12:35:42.795" v="141"/>
          <ac:spMkLst>
            <pc:docMk/>
            <pc:sldMk cId="3665335800" sldId="274"/>
            <ac:spMk id="14" creationId="{00000000-0000-0000-0000-000000000000}"/>
          </ac:spMkLst>
        </pc:spChg>
        <pc:spChg chg="mod">
          <ac:chgData name="peng yuxun" userId="b1f9e291218478fb" providerId="LiveId" clId="{B1D78F6F-6AB7-4F2B-A44D-A7F94D514BF1}" dt="2020-05-23T12:37:39.074" v="196" actId="1076"/>
          <ac:spMkLst>
            <pc:docMk/>
            <pc:sldMk cId="3665335800" sldId="274"/>
            <ac:spMk id="15" creationId="{00000000-0000-0000-0000-000000000000}"/>
          </ac:spMkLst>
        </pc:spChg>
        <pc:spChg chg="del">
          <ac:chgData name="peng yuxun" userId="b1f9e291218478fb" providerId="LiveId" clId="{B1D78F6F-6AB7-4F2B-A44D-A7F94D514BF1}" dt="2020-05-23T12:35:48.578" v="144" actId="478"/>
          <ac:spMkLst>
            <pc:docMk/>
            <pc:sldMk cId="3665335800" sldId="274"/>
            <ac:spMk id="16" creationId="{00000000-0000-0000-0000-000000000000}"/>
          </ac:spMkLst>
        </pc:spChg>
        <pc:spChg chg="mod">
          <ac:chgData name="peng yuxun" userId="b1f9e291218478fb" providerId="LiveId" clId="{B1D78F6F-6AB7-4F2B-A44D-A7F94D514BF1}" dt="2020-05-23T12:37:44.864" v="198" actId="1076"/>
          <ac:spMkLst>
            <pc:docMk/>
            <pc:sldMk cId="3665335800" sldId="274"/>
            <ac:spMk id="17" creationId="{00000000-0000-0000-0000-000000000000}"/>
          </ac:spMkLst>
        </pc:spChg>
        <pc:spChg chg="del">
          <ac:chgData name="peng yuxun" userId="b1f9e291218478fb" providerId="LiveId" clId="{B1D78F6F-6AB7-4F2B-A44D-A7F94D514BF1}" dt="2020-05-23T12:35:44.653" v="142" actId="478"/>
          <ac:spMkLst>
            <pc:docMk/>
            <pc:sldMk cId="3665335800" sldId="274"/>
            <ac:spMk id="18" creationId="{00000000-0000-0000-0000-000000000000}"/>
          </ac:spMkLst>
        </pc:spChg>
        <pc:spChg chg="del">
          <ac:chgData name="peng yuxun" userId="b1f9e291218478fb" providerId="LiveId" clId="{B1D78F6F-6AB7-4F2B-A44D-A7F94D514BF1}" dt="2020-05-23T12:35:45.787" v="143" actId="478"/>
          <ac:spMkLst>
            <pc:docMk/>
            <pc:sldMk cId="3665335800" sldId="274"/>
            <ac:spMk id="19" creationId="{00000000-0000-0000-0000-000000000000}"/>
          </ac:spMkLst>
        </pc:spChg>
        <pc:spChg chg="mod">
          <ac:chgData name="peng yuxun" userId="b1f9e291218478fb" providerId="LiveId" clId="{B1D78F6F-6AB7-4F2B-A44D-A7F94D514BF1}" dt="2020-05-23T12:37:12.293" v="195"/>
          <ac:spMkLst>
            <pc:docMk/>
            <pc:sldMk cId="3665335800" sldId="274"/>
            <ac:spMk id="25" creationId="{00000000-0000-0000-0000-000000000000}"/>
          </ac:spMkLst>
        </pc:spChg>
        <pc:spChg chg="add del mod">
          <ac:chgData name="peng yuxun" userId="b1f9e291218478fb" providerId="LiveId" clId="{B1D78F6F-6AB7-4F2B-A44D-A7F94D514BF1}" dt="2020-05-23T12:39:02.368" v="215" actId="478"/>
          <ac:spMkLst>
            <pc:docMk/>
            <pc:sldMk cId="3665335800" sldId="274"/>
            <ac:spMk id="75" creationId="{24E5504A-0761-428E-B523-EA2ACA8E7605}"/>
          </ac:spMkLst>
        </pc:spChg>
        <pc:spChg chg="add mod">
          <ac:chgData name="peng yuxun" userId="b1f9e291218478fb" providerId="LiveId" clId="{B1D78F6F-6AB7-4F2B-A44D-A7F94D514BF1}" dt="2020-05-23T12:39:36.800" v="223" actId="1076"/>
          <ac:spMkLst>
            <pc:docMk/>
            <pc:sldMk cId="3665335800" sldId="274"/>
            <ac:spMk id="76" creationId="{F958142C-DF87-43FC-8864-835DDC6BFAA3}"/>
          </ac:spMkLst>
        </pc:spChg>
        <pc:spChg chg="add mod">
          <ac:chgData name="peng yuxun" userId="b1f9e291218478fb" providerId="LiveId" clId="{B1D78F6F-6AB7-4F2B-A44D-A7F94D514BF1}" dt="2020-05-23T12:39:32.164" v="222" actId="1076"/>
          <ac:spMkLst>
            <pc:docMk/>
            <pc:sldMk cId="3665335800" sldId="274"/>
            <ac:spMk id="77" creationId="{6AC4A3D5-F53D-48BF-95FE-4C8E7E7285D0}"/>
          </ac:spMkLst>
        </pc:spChg>
        <pc:spChg chg="add mod">
          <ac:chgData name="peng yuxun" userId="b1f9e291218478fb" providerId="LiveId" clId="{B1D78F6F-6AB7-4F2B-A44D-A7F94D514BF1}" dt="2020-05-23T12:39:17.730" v="220" actId="1076"/>
          <ac:spMkLst>
            <pc:docMk/>
            <pc:sldMk cId="3665335800" sldId="274"/>
            <ac:spMk id="78" creationId="{3A508EDF-9646-41C5-A6CE-D8420374DD9D}"/>
          </ac:spMkLst>
        </pc:spChg>
        <pc:spChg chg="del">
          <ac:chgData name="peng yuxun" userId="b1f9e291218478fb" providerId="LiveId" clId="{B1D78F6F-6AB7-4F2B-A44D-A7F94D514BF1}" dt="2020-05-23T12:38:48.640" v="210" actId="478"/>
          <ac:spMkLst>
            <pc:docMk/>
            <pc:sldMk cId="3665335800" sldId="274"/>
            <ac:spMk id="148" creationId="{00000000-0000-0000-0000-000000000000}"/>
          </ac:spMkLst>
        </pc:spChg>
        <pc:spChg chg="del">
          <ac:chgData name="peng yuxun" userId="b1f9e291218478fb" providerId="LiveId" clId="{B1D78F6F-6AB7-4F2B-A44D-A7F94D514BF1}" dt="2020-05-23T12:39:03.613" v="216" actId="478"/>
          <ac:spMkLst>
            <pc:docMk/>
            <pc:sldMk cId="3665335800" sldId="274"/>
            <ac:spMk id="149" creationId="{00000000-0000-0000-0000-000000000000}"/>
          </ac:spMkLst>
        </pc:spChg>
        <pc:picChg chg="add mod">
          <ac:chgData name="peng yuxun" userId="b1f9e291218478fb" providerId="LiveId" clId="{B1D78F6F-6AB7-4F2B-A44D-A7F94D514BF1}" dt="2020-05-23T12:38:55.139" v="213" actId="1076"/>
          <ac:picMkLst>
            <pc:docMk/>
            <pc:sldMk cId="3665335800" sldId="274"/>
            <ac:picMk id="2" creationId="{40172D7F-6060-4BE0-A6E5-B8CCE7F09C4C}"/>
          </ac:picMkLst>
        </pc:picChg>
      </pc:sldChg>
      <pc:sldChg chg="addSp delSp modSp mod">
        <pc:chgData name="peng yuxun" userId="b1f9e291218478fb" providerId="LiveId" clId="{B1D78F6F-6AB7-4F2B-A44D-A7F94D514BF1}" dt="2020-05-23T12:46:42.760" v="335" actId="1076"/>
        <pc:sldMkLst>
          <pc:docMk/>
          <pc:sldMk cId="3931080671" sldId="275"/>
        </pc:sldMkLst>
        <pc:spChg chg="del">
          <ac:chgData name="peng yuxun" userId="b1f9e291218478fb" providerId="LiveId" clId="{B1D78F6F-6AB7-4F2B-A44D-A7F94D514BF1}" dt="2020-05-23T12:45:41.596" v="324" actId="478"/>
          <ac:spMkLst>
            <pc:docMk/>
            <pc:sldMk cId="3931080671" sldId="275"/>
            <ac:spMk id="4" creationId="{00000000-0000-0000-0000-000000000000}"/>
          </ac:spMkLst>
        </pc:spChg>
        <pc:spChg chg="del">
          <ac:chgData name="peng yuxun" userId="b1f9e291218478fb" providerId="LiveId" clId="{B1D78F6F-6AB7-4F2B-A44D-A7F94D514BF1}" dt="2020-05-23T12:45:40.161" v="322" actId="478"/>
          <ac:spMkLst>
            <pc:docMk/>
            <pc:sldMk cId="3931080671" sldId="275"/>
            <ac:spMk id="5" creationId="{00000000-0000-0000-0000-000000000000}"/>
          </ac:spMkLst>
        </pc:spChg>
        <pc:spChg chg="del">
          <ac:chgData name="peng yuxun" userId="b1f9e291218478fb" providerId="LiveId" clId="{B1D78F6F-6AB7-4F2B-A44D-A7F94D514BF1}" dt="2020-05-23T12:45:40.998" v="323" actId="478"/>
          <ac:spMkLst>
            <pc:docMk/>
            <pc:sldMk cId="3931080671" sldId="275"/>
            <ac:spMk id="6" creationId="{00000000-0000-0000-0000-000000000000}"/>
          </ac:spMkLst>
        </pc:spChg>
        <pc:spChg chg="del">
          <ac:chgData name="peng yuxun" userId="b1f9e291218478fb" providerId="LiveId" clId="{B1D78F6F-6AB7-4F2B-A44D-A7F94D514BF1}" dt="2020-05-23T12:45:40.161" v="322" actId="478"/>
          <ac:spMkLst>
            <pc:docMk/>
            <pc:sldMk cId="3931080671" sldId="275"/>
            <ac:spMk id="7" creationId="{00000000-0000-0000-0000-000000000000}"/>
          </ac:spMkLst>
        </pc:spChg>
        <pc:spChg chg="del">
          <ac:chgData name="peng yuxun" userId="b1f9e291218478fb" providerId="LiveId" clId="{B1D78F6F-6AB7-4F2B-A44D-A7F94D514BF1}" dt="2020-05-23T12:45:57.729" v="328" actId="478"/>
          <ac:spMkLst>
            <pc:docMk/>
            <pc:sldMk cId="3931080671" sldId="275"/>
            <ac:spMk id="9" creationId="{00000000-0000-0000-0000-000000000000}"/>
          </ac:spMkLst>
        </pc:spChg>
        <pc:spChg chg="del">
          <ac:chgData name="peng yuxun" userId="b1f9e291218478fb" providerId="LiveId" clId="{B1D78F6F-6AB7-4F2B-A44D-A7F94D514BF1}" dt="2020-05-23T12:45:57.729" v="328" actId="478"/>
          <ac:spMkLst>
            <pc:docMk/>
            <pc:sldMk cId="3931080671" sldId="275"/>
            <ac:spMk id="10" creationId="{00000000-0000-0000-0000-000000000000}"/>
          </ac:spMkLst>
        </pc:spChg>
        <pc:spChg chg="del">
          <ac:chgData name="peng yuxun" userId="b1f9e291218478fb" providerId="LiveId" clId="{B1D78F6F-6AB7-4F2B-A44D-A7F94D514BF1}" dt="2020-05-23T12:45:57.729" v="328" actId="478"/>
          <ac:spMkLst>
            <pc:docMk/>
            <pc:sldMk cId="3931080671" sldId="275"/>
            <ac:spMk id="11" creationId="{00000000-0000-0000-0000-000000000000}"/>
          </ac:spMkLst>
        </pc:spChg>
        <pc:spChg chg="del">
          <ac:chgData name="peng yuxun" userId="b1f9e291218478fb" providerId="LiveId" clId="{B1D78F6F-6AB7-4F2B-A44D-A7F94D514BF1}" dt="2020-05-23T12:45:57.729" v="328" actId="478"/>
          <ac:spMkLst>
            <pc:docMk/>
            <pc:sldMk cId="3931080671" sldId="275"/>
            <ac:spMk id="12" creationId="{00000000-0000-0000-0000-000000000000}"/>
          </ac:spMkLst>
        </pc:spChg>
        <pc:spChg chg="del">
          <ac:chgData name="peng yuxun" userId="b1f9e291218478fb" providerId="LiveId" clId="{B1D78F6F-6AB7-4F2B-A44D-A7F94D514BF1}" dt="2020-05-23T12:45:08.114" v="314" actId="478"/>
          <ac:spMkLst>
            <pc:docMk/>
            <pc:sldMk cId="3931080671" sldId="275"/>
            <ac:spMk id="14" creationId="{00000000-0000-0000-0000-000000000000}"/>
          </ac:spMkLst>
        </pc:spChg>
        <pc:spChg chg="del">
          <ac:chgData name="peng yuxun" userId="b1f9e291218478fb" providerId="LiveId" clId="{B1D78F6F-6AB7-4F2B-A44D-A7F94D514BF1}" dt="2020-05-23T12:45:07.422" v="313" actId="478"/>
          <ac:spMkLst>
            <pc:docMk/>
            <pc:sldMk cId="3931080671" sldId="275"/>
            <ac:spMk id="15" creationId="{00000000-0000-0000-0000-000000000000}"/>
          </ac:spMkLst>
        </pc:spChg>
        <pc:spChg chg="mod">
          <ac:chgData name="peng yuxun" userId="b1f9e291218478fb" providerId="LiveId" clId="{B1D78F6F-6AB7-4F2B-A44D-A7F94D514BF1}" dt="2020-05-23T12:45:33.110" v="321" actId="1076"/>
          <ac:spMkLst>
            <pc:docMk/>
            <pc:sldMk cId="3931080671" sldId="275"/>
            <ac:spMk id="16" creationId="{00000000-0000-0000-0000-000000000000}"/>
          </ac:spMkLst>
        </pc:spChg>
        <pc:spChg chg="del">
          <ac:chgData name="peng yuxun" userId="b1f9e291218478fb" providerId="LiveId" clId="{B1D78F6F-6AB7-4F2B-A44D-A7F94D514BF1}" dt="2020-05-23T12:45:08.926" v="315" actId="478"/>
          <ac:spMkLst>
            <pc:docMk/>
            <pc:sldMk cId="3931080671" sldId="275"/>
            <ac:spMk id="17" creationId="{00000000-0000-0000-0000-000000000000}"/>
          </ac:spMkLst>
        </pc:spChg>
        <pc:spChg chg="mod">
          <ac:chgData name="peng yuxun" userId="b1f9e291218478fb" providerId="LiveId" clId="{B1D78F6F-6AB7-4F2B-A44D-A7F94D514BF1}" dt="2020-05-23T12:44:49.272" v="311"/>
          <ac:spMkLst>
            <pc:docMk/>
            <pc:sldMk cId="3931080671" sldId="275"/>
            <ac:spMk id="20" creationId="{00000000-0000-0000-0000-000000000000}"/>
          </ac:spMkLst>
        </pc:spChg>
        <pc:spChg chg="add mod">
          <ac:chgData name="peng yuxun" userId="b1f9e291218478fb" providerId="LiveId" clId="{B1D78F6F-6AB7-4F2B-A44D-A7F94D514BF1}" dt="2020-05-23T12:46:42.760" v="335" actId="1076"/>
          <ac:spMkLst>
            <pc:docMk/>
            <pc:sldMk cId="3931080671" sldId="275"/>
            <ac:spMk id="70" creationId="{1D55D8EB-61F6-4664-A1BE-9A621871F75B}"/>
          </ac:spMkLst>
        </pc:spChg>
        <pc:spChg chg="add mod">
          <ac:chgData name="peng yuxun" userId="b1f9e291218478fb" providerId="LiveId" clId="{B1D78F6F-6AB7-4F2B-A44D-A7F94D514BF1}" dt="2020-05-23T12:46:32.336" v="334"/>
          <ac:spMkLst>
            <pc:docMk/>
            <pc:sldMk cId="3931080671" sldId="275"/>
            <ac:spMk id="71" creationId="{3CACA6E7-16AF-4CFB-BAAF-3F7492E4A8FB}"/>
          </ac:spMkLst>
        </pc:spChg>
      </pc:sldChg>
      <pc:sldChg chg="addSp delSp modSp mod">
        <pc:chgData name="peng yuxun" userId="b1f9e291218478fb" providerId="LiveId" clId="{B1D78F6F-6AB7-4F2B-A44D-A7F94D514BF1}" dt="2020-05-23T12:51:14.522" v="459" actId="1076"/>
        <pc:sldMkLst>
          <pc:docMk/>
          <pc:sldMk cId="2323848485" sldId="276"/>
        </pc:sldMkLst>
        <pc:spChg chg="del">
          <ac:chgData name="peng yuxun" userId="b1f9e291218478fb" providerId="LiveId" clId="{B1D78F6F-6AB7-4F2B-A44D-A7F94D514BF1}" dt="2020-05-23T12:48:42.857" v="396" actId="478"/>
          <ac:spMkLst>
            <pc:docMk/>
            <pc:sldMk cId="2323848485" sldId="276"/>
            <ac:spMk id="3" creationId="{00000000-0000-0000-0000-000000000000}"/>
          </ac:spMkLst>
        </pc:spChg>
        <pc:spChg chg="del">
          <ac:chgData name="peng yuxun" userId="b1f9e291218478fb" providerId="LiveId" clId="{B1D78F6F-6AB7-4F2B-A44D-A7F94D514BF1}" dt="2020-05-23T12:48:43.979" v="397" actId="478"/>
          <ac:spMkLst>
            <pc:docMk/>
            <pc:sldMk cId="2323848485" sldId="276"/>
            <ac:spMk id="4" creationId="{00000000-0000-0000-0000-000000000000}"/>
          </ac:spMkLst>
        </pc:spChg>
        <pc:spChg chg="mod">
          <ac:chgData name="peng yuxun" userId="b1f9e291218478fb" providerId="LiveId" clId="{B1D78F6F-6AB7-4F2B-A44D-A7F94D514BF1}" dt="2020-05-23T12:48:03.635" v="361" actId="20577"/>
          <ac:spMkLst>
            <pc:docMk/>
            <pc:sldMk cId="2323848485" sldId="276"/>
            <ac:spMk id="5" creationId="{00000000-0000-0000-0000-000000000000}"/>
          </ac:spMkLst>
        </pc:spChg>
        <pc:spChg chg="del">
          <ac:chgData name="peng yuxun" userId="b1f9e291218478fb" providerId="LiveId" clId="{B1D78F6F-6AB7-4F2B-A44D-A7F94D514BF1}" dt="2020-05-23T12:49:04.892" v="403" actId="478"/>
          <ac:spMkLst>
            <pc:docMk/>
            <pc:sldMk cId="2323848485" sldId="276"/>
            <ac:spMk id="10" creationId="{00000000-0000-0000-0000-000000000000}"/>
          </ac:spMkLst>
        </pc:spChg>
        <pc:spChg chg="del">
          <ac:chgData name="peng yuxun" userId="b1f9e291218478fb" providerId="LiveId" clId="{B1D78F6F-6AB7-4F2B-A44D-A7F94D514BF1}" dt="2020-05-23T12:49:06.564" v="404" actId="478"/>
          <ac:spMkLst>
            <pc:docMk/>
            <pc:sldMk cId="2323848485" sldId="276"/>
            <ac:spMk id="11" creationId="{00000000-0000-0000-0000-000000000000}"/>
          </ac:spMkLst>
        </pc:spChg>
        <pc:spChg chg="del">
          <ac:chgData name="peng yuxun" userId="b1f9e291218478fb" providerId="LiveId" clId="{B1D78F6F-6AB7-4F2B-A44D-A7F94D514BF1}" dt="2020-05-23T12:49:56.865" v="421" actId="478"/>
          <ac:spMkLst>
            <pc:docMk/>
            <pc:sldMk cId="2323848485" sldId="276"/>
            <ac:spMk id="16" creationId="{00000000-0000-0000-0000-000000000000}"/>
          </ac:spMkLst>
        </pc:spChg>
        <pc:spChg chg="del">
          <ac:chgData name="peng yuxun" userId="b1f9e291218478fb" providerId="LiveId" clId="{B1D78F6F-6AB7-4F2B-A44D-A7F94D514BF1}" dt="2020-05-23T12:49:58.529" v="422" actId="478"/>
          <ac:spMkLst>
            <pc:docMk/>
            <pc:sldMk cId="2323848485" sldId="276"/>
            <ac:spMk id="17" creationId="{00000000-0000-0000-0000-000000000000}"/>
          </ac:spMkLst>
        </pc:spChg>
        <pc:spChg chg="del">
          <ac:chgData name="peng yuxun" userId="b1f9e291218478fb" providerId="LiveId" clId="{B1D78F6F-6AB7-4F2B-A44D-A7F94D514BF1}" dt="2020-05-23T12:48:28.377" v="387" actId="478"/>
          <ac:spMkLst>
            <pc:docMk/>
            <pc:sldMk cId="2323848485" sldId="276"/>
            <ac:spMk id="20" creationId="{00000000-0000-0000-0000-000000000000}"/>
          </ac:spMkLst>
        </pc:spChg>
        <pc:spChg chg="del">
          <ac:chgData name="peng yuxun" userId="b1f9e291218478fb" providerId="LiveId" clId="{B1D78F6F-6AB7-4F2B-A44D-A7F94D514BF1}" dt="2020-05-23T12:49:02.613" v="402" actId="478"/>
          <ac:spMkLst>
            <pc:docMk/>
            <pc:sldMk cId="2323848485" sldId="276"/>
            <ac:spMk id="21" creationId="{00000000-0000-0000-0000-000000000000}"/>
          </ac:spMkLst>
        </pc:spChg>
        <pc:spChg chg="del">
          <ac:chgData name="peng yuxun" userId="b1f9e291218478fb" providerId="LiveId" clId="{B1D78F6F-6AB7-4F2B-A44D-A7F94D514BF1}" dt="2020-05-23T12:49:35.014" v="413" actId="478"/>
          <ac:spMkLst>
            <pc:docMk/>
            <pc:sldMk cId="2323848485" sldId="276"/>
            <ac:spMk id="22" creationId="{00000000-0000-0000-0000-000000000000}"/>
          </ac:spMkLst>
        </pc:spChg>
        <pc:spChg chg="mod">
          <ac:chgData name="peng yuxun" userId="b1f9e291218478fb" providerId="LiveId" clId="{B1D78F6F-6AB7-4F2B-A44D-A7F94D514BF1}" dt="2020-05-23T12:51:09.550" v="458"/>
          <ac:spMkLst>
            <pc:docMk/>
            <pc:sldMk cId="2323848485" sldId="276"/>
            <ac:spMk id="23" creationId="{00000000-0000-0000-0000-000000000000}"/>
          </ac:spMkLst>
        </pc:spChg>
        <pc:spChg chg="mod">
          <ac:chgData name="peng yuxun" userId="b1f9e291218478fb" providerId="LiveId" clId="{B1D78F6F-6AB7-4F2B-A44D-A7F94D514BF1}" dt="2020-05-23T12:51:14.522" v="459" actId="1076"/>
          <ac:spMkLst>
            <pc:docMk/>
            <pc:sldMk cId="2323848485" sldId="276"/>
            <ac:spMk id="24" creationId="{00000000-0000-0000-0000-000000000000}"/>
          </ac:spMkLst>
        </pc:spChg>
        <pc:spChg chg="mod">
          <ac:chgData name="peng yuxun" userId="b1f9e291218478fb" providerId="LiveId" clId="{B1D78F6F-6AB7-4F2B-A44D-A7F94D514BF1}" dt="2020-05-23T12:48:11.766" v="386"/>
          <ac:spMkLst>
            <pc:docMk/>
            <pc:sldMk cId="2323848485" sldId="276"/>
            <ac:spMk id="27" creationId="{00000000-0000-0000-0000-000000000000}"/>
          </ac:spMkLst>
        </pc:spChg>
        <pc:picChg chg="add mod modCrop">
          <ac:chgData name="peng yuxun" userId="b1f9e291218478fb" providerId="LiveId" clId="{B1D78F6F-6AB7-4F2B-A44D-A7F94D514BF1}" dt="2020-05-23T12:48:54.742" v="401" actId="1076"/>
          <ac:picMkLst>
            <pc:docMk/>
            <pc:sldMk cId="2323848485" sldId="276"/>
            <ac:picMk id="7" creationId="{863A31E9-6ECE-4EA2-94DB-A3DC85CEEC84}"/>
          </ac:picMkLst>
        </pc:picChg>
        <pc:picChg chg="add mod modCrop">
          <ac:chgData name="peng yuxun" userId="b1f9e291218478fb" providerId="LiveId" clId="{B1D78F6F-6AB7-4F2B-A44D-A7F94D514BF1}" dt="2020-05-23T12:49:27.410" v="412" actId="1076"/>
          <ac:picMkLst>
            <pc:docMk/>
            <pc:sldMk cId="2323848485" sldId="276"/>
            <ac:picMk id="8" creationId="{4B08E094-E041-4EC4-BF77-2B2092F9ECEC}"/>
          </ac:picMkLst>
        </pc:picChg>
        <pc:picChg chg="add mod modCrop">
          <ac:chgData name="peng yuxun" userId="b1f9e291218478fb" providerId="LiveId" clId="{B1D78F6F-6AB7-4F2B-A44D-A7F94D514BF1}" dt="2020-05-23T12:50:02.948" v="424" actId="1076"/>
          <ac:picMkLst>
            <pc:docMk/>
            <pc:sldMk cId="2323848485" sldId="276"/>
            <ac:picMk id="12" creationId="{EA96EA23-5B21-4CA4-B1E8-89C162F640DE}"/>
          </ac:picMkLst>
        </pc:picChg>
      </pc:sldChg>
      <pc:sldChg chg="addSp delSp modSp del mod">
        <pc:chgData name="peng yuxun" userId="b1f9e291218478fb" providerId="LiveId" clId="{B1D78F6F-6AB7-4F2B-A44D-A7F94D514BF1}" dt="2020-05-23T12:46:46.737" v="336" actId="47"/>
        <pc:sldMkLst>
          <pc:docMk/>
          <pc:sldMk cId="1750282873" sldId="277"/>
        </pc:sldMkLst>
        <pc:spChg chg="add mod">
          <ac:chgData name="peng yuxun" userId="b1f9e291218478fb" providerId="LiveId" clId="{B1D78F6F-6AB7-4F2B-A44D-A7F94D514BF1}" dt="2020-05-23T12:42:19.618" v="257" actId="20577"/>
          <ac:spMkLst>
            <pc:docMk/>
            <pc:sldMk cId="1750282873" sldId="277"/>
            <ac:spMk id="2" creationId="{D25126DE-7490-4DD0-9B9A-9104EEA1E8D5}"/>
          </ac:spMkLst>
        </pc:spChg>
        <pc:spChg chg="del">
          <ac:chgData name="peng yuxun" userId="b1f9e291218478fb" providerId="LiveId" clId="{B1D78F6F-6AB7-4F2B-A44D-A7F94D514BF1}" dt="2020-05-23T12:41:52.613" v="246" actId="478"/>
          <ac:spMkLst>
            <pc:docMk/>
            <pc:sldMk cId="1750282873" sldId="277"/>
            <ac:spMk id="4" creationId="{00000000-0000-0000-0000-000000000000}"/>
          </ac:spMkLst>
        </pc:spChg>
        <pc:spChg chg="del">
          <ac:chgData name="peng yuxun" userId="b1f9e291218478fb" providerId="LiveId" clId="{B1D78F6F-6AB7-4F2B-A44D-A7F94D514BF1}" dt="2020-05-23T12:41:52.613" v="246" actId="478"/>
          <ac:spMkLst>
            <pc:docMk/>
            <pc:sldMk cId="1750282873" sldId="277"/>
            <ac:spMk id="5" creationId="{00000000-0000-0000-0000-000000000000}"/>
          </ac:spMkLst>
        </pc:spChg>
        <pc:spChg chg="del">
          <ac:chgData name="peng yuxun" userId="b1f9e291218478fb" providerId="LiveId" clId="{B1D78F6F-6AB7-4F2B-A44D-A7F94D514BF1}" dt="2020-05-23T12:41:52.613" v="246" actId="478"/>
          <ac:spMkLst>
            <pc:docMk/>
            <pc:sldMk cId="1750282873" sldId="277"/>
            <ac:spMk id="6" creationId="{00000000-0000-0000-0000-000000000000}"/>
          </ac:spMkLst>
        </pc:spChg>
        <pc:spChg chg="del">
          <ac:chgData name="peng yuxun" userId="b1f9e291218478fb" providerId="LiveId" clId="{B1D78F6F-6AB7-4F2B-A44D-A7F94D514BF1}" dt="2020-05-23T12:41:52.613" v="246" actId="478"/>
          <ac:spMkLst>
            <pc:docMk/>
            <pc:sldMk cId="1750282873" sldId="277"/>
            <ac:spMk id="7" creationId="{00000000-0000-0000-0000-000000000000}"/>
          </ac:spMkLst>
        </pc:spChg>
        <pc:spChg chg="del">
          <ac:chgData name="peng yuxun" userId="b1f9e291218478fb" providerId="LiveId" clId="{B1D78F6F-6AB7-4F2B-A44D-A7F94D514BF1}" dt="2020-05-23T12:41:52.613" v="246" actId="478"/>
          <ac:spMkLst>
            <pc:docMk/>
            <pc:sldMk cId="1750282873" sldId="277"/>
            <ac:spMk id="162" creationId="{00000000-0000-0000-0000-000000000000}"/>
          </ac:spMkLst>
        </pc:spChg>
        <pc:spChg chg="del">
          <ac:chgData name="peng yuxun" userId="b1f9e291218478fb" providerId="LiveId" clId="{B1D78F6F-6AB7-4F2B-A44D-A7F94D514BF1}" dt="2020-05-23T12:41:52.613" v="246" actId="478"/>
          <ac:spMkLst>
            <pc:docMk/>
            <pc:sldMk cId="1750282873" sldId="277"/>
            <ac:spMk id="163" creationId="{00000000-0000-0000-0000-000000000000}"/>
          </ac:spMkLst>
        </pc:spChg>
        <pc:spChg chg="del">
          <ac:chgData name="peng yuxun" userId="b1f9e291218478fb" providerId="LiveId" clId="{B1D78F6F-6AB7-4F2B-A44D-A7F94D514BF1}" dt="2020-05-23T12:41:52.613" v="246" actId="478"/>
          <ac:spMkLst>
            <pc:docMk/>
            <pc:sldMk cId="1750282873" sldId="277"/>
            <ac:spMk id="164" creationId="{00000000-0000-0000-0000-000000000000}"/>
          </ac:spMkLst>
        </pc:spChg>
        <pc:spChg chg="del">
          <ac:chgData name="peng yuxun" userId="b1f9e291218478fb" providerId="LiveId" clId="{B1D78F6F-6AB7-4F2B-A44D-A7F94D514BF1}" dt="2020-05-23T12:41:52.613" v="246" actId="478"/>
          <ac:spMkLst>
            <pc:docMk/>
            <pc:sldMk cId="1750282873" sldId="277"/>
            <ac:spMk id="165" creationId="{00000000-0000-0000-0000-000000000000}"/>
          </ac:spMkLst>
        </pc:spChg>
        <pc:spChg chg="del">
          <ac:chgData name="peng yuxun" userId="b1f9e291218478fb" providerId="LiveId" clId="{B1D78F6F-6AB7-4F2B-A44D-A7F94D514BF1}" dt="2020-05-23T12:41:52.613" v="246" actId="478"/>
          <ac:spMkLst>
            <pc:docMk/>
            <pc:sldMk cId="1750282873" sldId="277"/>
            <ac:spMk id="166" creationId="{00000000-0000-0000-0000-000000000000}"/>
          </ac:spMkLst>
        </pc:spChg>
        <pc:spChg chg="del">
          <ac:chgData name="peng yuxun" userId="b1f9e291218478fb" providerId="LiveId" clId="{B1D78F6F-6AB7-4F2B-A44D-A7F94D514BF1}" dt="2020-05-23T12:41:52.613" v="246" actId="478"/>
          <ac:spMkLst>
            <pc:docMk/>
            <pc:sldMk cId="1750282873" sldId="277"/>
            <ac:spMk id="167" creationId="{00000000-0000-0000-0000-000000000000}"/>
          </ac:spMkLst>
        </pc:spChg>
        <pc:spChg chg="del">
          <ac:chgData name="peng yuxun" userId="b1f9e291218478fb" providerId="LiveId" clId="{B1D78F6F-6AB7-4F2B-A44D-A7F94D514BF1}" dt="2020-05-23T12:41:52.613" v="246" actId="478"/>
          <ac:spMkLst>
            <pc:docMk/>
            <pc:sldMk cId="1750282873" sldId="277"/>
            <ac:spMk id="171" creationId="{00000000-0000-0000-0000-000000000000}"/>
          </ac:spMkLst>
        </pc:spChg>
        <pc:spChg chg="del">
          <ac:chgData name="peng yuxun" userId="b1f9e291218478fb" providerId="LiveId" clId="{B1D78F6F-6AB7-4F2B-A44D-A7F94D514BF1}" dt="2020-05-23T12:41:52.613" v="246" actId="478"/>
          <ac:spMkLst>
            <pc:docMk/>
            <pc:sldMk cId="1750282873" sldId="277"/>
            <ac:spMk id="172" creationId="{00000000-0000-0000-0000-000000000000}"/>
          </ac:spMkLst>
        </pc:spChg>
        <pc:spChg chg="del">
          <ac:chgData name="peng yuxun" userId="b1f9e291218478fb" providerId="LiveId" clId="{B1D78F6F-6AB7-4F2B-A44D-A7F94D514BF1}" dt="2020-05-23T12:41:52.613" v="246" actId="478"/>
          <ac:spMkLst>
            <pc:docMk/>
            <pc:sldMk cId="1750282873" sldId="277"/>
            <ac:spMk id="173" creationId="{00000000-0000-0000-0000-000000000000}"/>
          </ac:spMkLst>
        </pc:spChg>
        <pc:spChg chg="del">
          <ac:chgData name="peng yuxun" userId="b1f9e291218478fb" providerId="LiveId" clId="{B1D78F6F-6AB7-4F2B-A44D-A7F94D514BF1}" dt="2020-05-23T12:41:52.613" v="246" actId="478"/>
          <ac:spMkLst>
            <pc:docMk/>
            <pc:sldMk cId="1750282873" sldId="277"/>
            <ac:spMk id="174" creationId="{00000000-0000-0000-0000-000000000000}"/>
          </ac:spMkLst>
        </pc:spChg>
        <pc:spChg chg="del">
          <ac:chgData name="peng yuxun" userId="b1f9e291218478fb" providerId="LiveId" clId="{B1D78F6F-6AB7-4F2B-A44D-A7F94D514BF1}" dt="2020-05-23T12:41:52.613" v="246" actId="478"/>
          <ac:spMkLst>
            <pc:docMk/>
            <pc:sldMk cId="1750282873" sldId="277"/>
            <ac:spMk id="175" creationId="{00000000-0000-0000-0000-000000000000}"/>
          </ac:spMkLst>
        </pc:spChg>
        <pc:spChg chg="del">
          <ac:chgData name="peng yuxun" userId="b1f9e291218478fb" providerId="LiveId" clId="{B1D78F6F-6AB7-4F2B-A44D-A7F94D514BF1}" dt="2020-05-23T12:41:52.613" v="246" actId="478"/>
          <ac:spMkLst>
            <pc:docMk/>
            <pc:sldMk cId="1750282873" sldId="277"/>
            <ac:spMk id="176" creationId="{00000000-0000-0000-0000-000000000000}"/>
          </ac:spMkLst>
        </pc:spChg>
        <pc:spChg chg="mod">
          <ac:chgData name="peng yuxun" userId="b1f9e291218478fb" providerId="LiveId" clId="{B1D78F6F-6AB7-4F2B-A44D-A7F94D514BF1}" dt="2020-05-23T12:41:17.228" v="245"/>
          <ac:spMkLst>
            <pc:docMk/>
            <pc:sldMk cId="1750282873" sldId="277"/>
            <ac:spMk id="179" creationId="{00000000-0000-0000-0000-000000000000}"/>
          </ac:spMkLst>
        </pc:spChg>
        <pc:spChg chg="add mod">
          <ac:chgData name="peng yuxun" userId="b1f9e291218478fb" providerId="LiveId" clId="{B1D78F6F-6AB7-4F2B-A44D-A7F94D514BF1}" dt="2020-05-23T12:43:11.657" v="266" actId="14100"/>
          <ac:spMkLst>
            <pc:docMk/>
            <pc:sldMk cId="1750282873" sldId="277"/>
            <ac:spMk id="229" creationId="{E2E9A8A7-1B34-410F-B9E5-D1A9EEACC5A9}"/>
          </ac:spMkLst>
        </pc:spChg>
        <pc:spChg chg="add mod">
          <ac:chgData name="peng yuxun" userId="b1f9e291218478fb" providerId="LiveId" clId="{B1D78F6F-6AB7-4F2B-A44D-A7F94D514BF1}" dt="2020-05-23T12:44:26.086" v="279" actId="1076"/>
          <ac:spMkLst>
            <pc:docMk/>
            <pc:sldMk cId="1750282873" sldId="277"/>
            <ac:spMk id="230" creationId="{5A4F723A-42B7-4760-9F93-46332ABBBD6E}"/>
          </ac:spMkLst>
        </pc:spChg>
        <pc:spChg chg="add del mod">
          <ac:chgData name="peng yuxun" userId="b1f9e291218478fb" providerId="LiveId" clId="{B1D78F6F-6AB7-4F2B-A44D-A7F94D514BF1}" dt="2020-05-23T12:44:22.965" v="278" actId="478"/>
          <ac:spMkLst>
            <pc:docMk/>
            <pc:sldMk cId="1750282873" sldId="277"/>
            <ac:spMk id="231" creationId="{DDB537CA-AC35-4DA0-9B23-20239E4891FA}"/>
          </ac:spMkLst>
        </pc:spChg>
        <pc:grpChg chg="del">
          <ac:chgData name="peng yuxun" userId="b1f9e291218478fb" providerId="LiveId" clId="{B1D78F6F-6AB7-4F2B-A44D-A7F94D514BF1}" dt="2020-05-23T12:41:52.613" v="246" actId="478"/>
          <ac:grpSpMkLst>
            <pc:docMk/>
            <pc:sldMk cId="1750282873" sldId="277"/>
            <ac:grpSpMk id="8" creationId="{00000000-0000-0000-0000-000000000000}"/>
          </ac:grpSpMkLst>
        </pc:grpChg>
        <pc:grpChg chg="del">
          <ac:chgData name="peng yuxun" userId="b1f9e291218478fb" providerId="LiveId" clId="{B1D78F6F-6AB7-4F2B-A44D-A7F94D514BF1}" dt="2020-05-23T12:41:52.613" v="246" actId="478"/>
          <ac:grpSpMkLst>
            <pc:docMk/>
            <pc:sldMk cId="1750282873" sldId="277"/>
            <ac:grpSpMk id="76" creationId="{00000000-0000-0000-0000-000000000000}"/>
          </ac:grpSpMkLst>
        </pc:grpChg>
        <pc:grpChg chg="del">
          <ac:chgData name="peng yuxun" userId="b1f9e291218478fb" providerId="LiveId" clId="{B1D78F6F-6AB7-4F2B-A44D-A7F94D514BF1}" dt="2020-05-23T12:41:52.613" v="246" actId="478"/>
          <ac:grpSpMkLst>
            <pc:docMk/>
            <pc:sldMk cId="1750282873" sldId="277"/>
            <ac:grpSpMk id="104" creationId="{00000000-0000-0000-0000-000000000000}"/>
          </ac:grpSpMkLst>
        </pc:grpChg>
        <pc:grpChg chg="del">
          <ac:chgData name="peng yuxun" userId="b1f9e291218478fb" providerId="LiveId" clId="{B1D78F6F-6AB7-4F2B-A44D-A7F94D514BF1}" dt="2020-05-23T12:41:52.613" v="246" actId="478"/>
          <ac:grpSpMkLst>
            <pc:docMk/>
            <pc:sldMk cId="1750282873" sldId="277"/>
            <ac:grpSpMk id="138" creationId="{00000000-0000-0000-0000-000000000000}"/>
          </ac:grpSpMkLst>
        </pc:grpChg>
      </pc:sldChg>
      <pc:sldChg chg="del">
        <pc:chgData name="peng yuxun" userId="b1f9e291218478fb" providerId="LiveId" clId="{B1D78F6F-6AB7-4F2B-A44D-A7F94D514BF1}" dt="2020-05-23T12:58:00.478" v="634" actId="47"/>
        <pc:sldMkLst>
          <pc:docMk/>
          <pc:sldMk cId="339024225" sldId="278"/>
        </pc:sldMkLst>
      </pc:sldChg>
      <pc:sldChg chg="delSp modSp mod ord">
        <pc:chgData name="peng yuxun" userId="b1f9e291218478fb" providerId="LiveId" clId="{B1D78F6F-6AB7-4F2B-A44D-A7F94D514BF1}" dt="2020-05-23T13:06:59.963" v="853"/>
        <pc:sldMkLst>
          <pc:docMk/>
          <pc:sldMk cId="2059606969" sldId="279"/>
        </pc:sldMkLst>
        <pc:spChg chg="mod">
          <ac:chgData name="peng yuxun" userId="b1f9e291218478fb" providerId="LiveId" clId="{B1D78F6F-6AB7-4F2B-A44D-A7F94D514BF1}" dt="2020-05-23T13:03:56.395" v="738" actId="14100"/>
          <ac:spMkLst>
            <pc:docMk/>
            <pc:sldMk cId="2059606969" sldId="279"/>
            <ac:spMk id="31" creationId="{00000000-0000-0000-0000-000000000000}"/>
          </ac:spMkLst>
        </pc:spChg>
        <pc:spChg chg="mod">
          <ac:chgData name="peng yuxun" userId="b1f9e291218478fb" providerId="LiveId" clId="{B1D78F6F-6AB7-4F2B-A44D-A7F94D514BF1}" dt="2020-05-23T13:04:50.950" v="762" actId="20577"/>
          <ac:spMkLst>
            <pc:docMk/>
            <pc:sldMk cId="2059606969" sldId="279"/>
            <ac:spMk id="33" creationId="{00000000-0000-0000-0000-000000000000}"/>
          </ac:spMkLst>
        </pc:spChg>
        <pc:spChg chg="mod">
          <ac:chgData name="peng yuxun" userId="b1f9e291218478fb" providerId="LiveId" clId="{B1D78F6F-6AB7-4F2B-A44D-A7F94D514BF1}" dt="2020-05-23T13:06:59.963" v="853"/>
          <ac:spMkLst>
            <pc:docMk/>
            <pc:sldMk cId="2059606969" sldId="279"/>
            <ac:spMk id="35" creationId="{00000000-0000-0000-0000-000000000000}"/>
          </ac:spMkLst>
        </pc:spChg>
        <pc:spChg chg="del">
          <ac:chgData name="peng yuxun" userId="b1f9e291218478fb" providerId="LiveId" clId="{B1D78F6F-6AB7-4F2B-A44D-A7F94D514BF1}" dt="2020-05-23T13:04:07.014" v="746" actId="478"/>
          <ac:spMkLst>
            <pc:docMk/>
            <pc:sldMk cId="2059606969" sldId="279"/>
            <ac:spMk id="213" creationId="{00000000-0000-0000-0000-000000000000}"/>
          </ac:spMkLst>
        </pc:spChg>
        <pc:spChg chg="mod">
          <ac:chgData name="peng yuxun" userId="b1f9e291218478fb" providerId="LiveId" clId="{B1D78F6F-6AB7-4F2B-A44D-A7F94D514BF1}" dt="2020-05-23T13:04:18.248" v="751" actId="20577"/>
          <ac:spMkLst>
            <pc:docMk/>
            <pc:sldMk cId="2059606969" sldId="279"/>
            <ac:spMk id="214" creationId="{00000000-0000-0000-0000-000000000000}"/>
          </ac:spMkLst>
        </pc:spChg>
        <pc:spChg chg="del">
          <ac:chgData name="peng yuxun" userId="b1f9e291218478fb" providerId="LiveId" clId="{B1D78F6F-6AB7-4F2B-A44D-A7F94D514BF1}" dt="2020-05-23T13:04:06.114" v="745" actId="478"/>
          <ac:spMkLst>
            <pc:docMk/>
            <pc:sldMk cId="2059606969" sldId="279"/>
            <ac:spMk id="215" creationId="{00000000-0000-0000-0000-000000000000}"/>
          </ac:spMkLst>
        </pc:spChg>
        <pc:spChg chg="mod">
          <ac:chgData name="peng yuxun" userId="b1f9e291218478fb" providerId="LiveId" clId="{B1D78F6F-6AB7-4F2B-A44D-A7F94D514BF1}" dt="2020-05-23T13:03:07.907" v="702"/>
          <ac:spMkLst>
            <pc:docMk/>
            <pc:sldMk cId="2059606969" sldId="279"/>
            <ac:spMk id="218" creationId="{00000000-0000-0000-0000-000000000000}"/>
          </ac:spMkLst>
        </pc:spChg>
        <pc:spChg chg="del">
          <ac:chgData name="peng yuxun" userId="b1f9e291218478fb" providerId="LiveId" clId="{B1D78F6F-6AB7-4F2B-A44D-A7F94D514BF1}" dt="2020-05-23T13:05:25.991" v="766" actId="478"/>
          <ac:spMkLst>
            <pc:docMk/>
            <pc:sldMk cId="2059606969" sldId="279"/>
            <ac:spMk id="222" creationId="{00000000-0000-0000-0000-000000000000}"/>
          </ac:spMkLst>
        </pc:spChg>
        <pc:spChg chg="mod">
          <ac:chgData name="peng yuxun" userId="b1f9e291218478fb" providerId="LiveId" clId="{B1D78F6F-6AB7-4F2B-A44D-A7F94D514BF1}" dt="2020-05-23T13:05:34.277" v="769" actId="20577"/>
          <ac:spMkLst>
            <pc:docMk/>
            <pc:sldMk cId="2059606969" sldId="279"/>
            <ac:spMk id="223" creationId="{00000000-0000-0000-0000-000000000000}"/>
          </ac:spMkLst>
        </pc:spChg>
        <pc:spChg chg="del">
          <ac:chgData name="peng yuxun" userId="b1f9e291218478fb" providerId="LiveId" clId="{B1D78F6F-6AB7-4F2B-A44D-A7F94D514BF1}" dt="2020-05-23T13:05:24.711" v="765" actId="478"/>
          <ac:spMkLst>
            <pc:docMk/>
            <pc:sldMk cId="2059606969" sldId="279"/>
            <ac:spMk id="224" creationId="{00000000-0000-0000-0000-000000000000}"/>
          </ac:spMkLst>
        </pc:spChg>
        <pc:spChg chg="del">
          <ac:chgData name="peng yuxun" userId="b1f9e291218478fb" providerId="LiveId" clId="{B1D78F6F-6AB7-4F2B-A44D-A7F94D514BF1}" dt="2020-05-23T13:05:45.793" v="770" actId="478"/>
          <ac:spMkLst>
            <pc:docMk/>
            <pc:sldMk cId="2059606969" sldId="279"/>
            <ac:spMk id="225" creationId="{00000000-0000-0000-0000-000000000000}"/>
          </ac:spMkLst>
        </pc:spChg>
        <pc:spChg chg="mod">
          <ac:chgData name="peng yuxun" userId="b1f9e291218478fb" providerId="LiveId" clId="{B1D78F6F-6AB7-4F2B-A44D-A7F94D514BF1}" dt="2020-05-23T13:06:53.091" v="840" actId="14100"/>
          <ac:spMkLst>
            <pc:docMk/>
            <pc:sldMk cId="2059606969" sldId="279"/>
            <ac:spMk id="226" creationId="{00000000-0000-0000-0000-000000000000}"/>
          </ac:spMkLst>
        </pc:spChg>
        <pc:spChg chg="del">
          <ac:chgData name="peng yuxun" userId="b1f9e291218478fb" providerId="LiveId" clId="{B1D78F6F-6AB7-4F2B-A44D-A7F94D514BF1}" dt="2020-05-23T13:05:45.793" v="770" actId="478"/>
          <ac:spMkLst>
            <pc:docMk/>
            <pc:sldMk cId="2059606969" sldId="279"/>
            <ac:spMk id="227" creationId="{00000000-0000-0000-0000-000000000000}"/>
          </ac:spMkLst>
        </pc:spChg>
      </pc:sldChg>
      <pc:sldChg chg="addSp delSp modSp mod">
        <pc:chgData name="peng yuxun" userId="b1f9e291218478fb" providerId="LiveId" clId="{B1D78F6F-6AB7-4F2B-A44D-A7F94D514BF1}" dt="2020-05-23T12:59:56.437" v="647" actId="20577"/>
        <pc:sldMkLst>
          <pc:docMk/>
          <pc:sldMk cId="1896730432" sldId="280"/>
        </pc:sldMkLst>
        <pc:spChg chg="add mod">
          <ac:chgData name="peng yuxun" userId="b1f9e291218478fb" providerId="LiveId" clId="{B1D78F6F-6AB7-4F2B-A44D-A7F94D514BF1}" dt="2020-05-23T12:59:56.437" v="647" actId="20577"/>
          <ac:spMkLst>
            <pc:docMk/>
            <pc:sldMk cId="1896730432" sldId="280"/>
            <ac:spMk id="2" creationId="{DB4B499E-F223-4310-99BD-FDC5B563FEE9}"/>
          </ac:spMkLst>
        </pc:spChg>
        <pc:spChg chg="del">
          <ac:chgData name="peng yuxun" userId="b1f9e291218478fb" providerId="LiveId" clId="{B1D78F6F-6AB7-4F2B-A44D-A7F94D514BF1}" dt="2020-05-23T12:52:03.529" v="504" actId="478"/>
          <ac:spMkLst>
            <pc:docMk/>
            <pc:sldMk cId="1896730432" sldId="280"/>
            <ac:spMk id="42" creationId="{00000000-0000-0000-0000-000000000000}"/>
          </ac:spMkLst>
        </pc:spChg>
        <pc:spChg chg="del">
          <ac:chgData name="peng yuxun" userId="b1f9e291218478fb" providerId="LiveId" clId="{B1D78F6F-6AB7-4F2B-A44D-A7F94D514BF1}" dt="2020-05-23T12:52:03.529" v="504" actId="478"/>
          <ac:spMkLst>
            <pc:docMk/>
            <pc:sldMk cId="1896730432" sldId="280"/>
            <ac:spMk id="43" creationId="{00000000-0000-0000-0000-000000000000}"/>
          </ac:spMkLst>
        </pc:spChg>
        <pc:spChg chg="del">
          <ac:chgData name="peng yuxun" userId="b1f9e291218478fb" providerId="LiveId" clId="{B1D78F6F-6AB7-4F2B-A44D-A7F94D514BF1}" dt="2020-05-23T12:52:03.529" v="504" actId="478"/>
          <ac:spMkLst>
            <pc:docMk/>
            <pc:sldMk cId="1896730432" sldId="280"/>
            <ac:spMk id="44" creationId="{00000000-0000-0000-0000-000000000000}"/>
          </ac:spMkLst>
        </pc:spChg>
        <pc:spChg chg="del mod topLvl">
          <ac:chgData name="peng yuxun" userId="b1f9e291218478fb" providerId="LiveId" clId="{B1D78F6F-6AB7-4F2B-A44D-A7F94D514BF1}" dt="2020-05-23T12:53:58.874" v="531" actId="478"/>
          <ac:spMkLst>
            <pc:docMk/>
            <pc:sldMk cId="1896730432" sldId="280"/>
            <ac:spMk id="47" creationId="{00000000-0000-0000-0000-000000000000}"/>
          </ac:spMkLst>
        </pc:spChg>
        <pc:spChg chg="mod">
          <ac:chgData name="peng yuxun" userId="b1f9e291218478fb" providerId="LiveId" clId="{B1D78F6F-6AB7-4F2B-A44D-A7F94D514BF1}" dt="2020-05-23T12:53:08.368" v="525" actId="1076"/>
          <ac:spMkLst>
            <pc:docMk/>
            <pc:sldMk cId="1896730432" sldId="280"/>
            <ac:spMk id="48" creationId="{00000000-0000-0000-0000-000000000000}"/>
          </ac:spMkLst>
        </pc:spChg>
        <pc:spChg chg="mod">
          <ac:chgData name="peng yuxun" userId="b1f9e291218478fb" providerId="LiveId" clId="{B1D78F6F-6AB7-4F2B-A44D-A7F94D514BF1}" dt="2020-05-23T12:53:08.368" v="525" actId="1076"/>
          <ac:spMkLst>
            <pc:docMk/>
            <pc:sldMk cId="1896730432" sldId="280"/>
            <ac:spMk id="49" creationId="{00000000-0000-0000-0000-000000000000}"/>
          </ac:spMkLst>
        </pc:spChg>
        <pc:spChg chg="mod">
          <ac:chgData name="peng yuxun" userId="b1f9e291218478fb" providerId="LiveId" clId="{B1D78F6F-6AB7-4F2B-A44D-A7F94D514BF1}" dt="2020-05-23T12:53:08.368" v="525" actId="1076"/>
          <ac:spMkLst>
            <pc:docMk/>
            <pc:sldMk cId="1896730432" sldId="280"/>
            <ac:spMk id="50" creationId="{00000000-0000-0000-0000-000000000000}"/>
          </ac:spMkLst>
        </pc:spChg>
        <pc:spChg chg="mod">
          <ac:chgData name="peng yuxun" userId="b1f9e291218478fb" providerId="LiveId" clId="{B1D78F6F-6AB7-4F2B-A44D-A7F94D514BF1}" dt="2020-05-23T12:53:08.368" v="525" actId="1076"/>
          <ac:spMkLst>
            <pc:docMk/>
            <pc:sldMk cId="1896730432" sldId="280"/>
            <ac:spMk id="51" creationId="{00000000-0000-0000-0000-000000000000}"/>
          </ac:spMkLst>
        </pc:spChg>
        <pc:spChg chg="mod">
          <ac:chgData name="peng yuxun" userId="b1f9e291218478fb" providerId="LiveId" clId="{B1D78F6F-6AB7-4F2B-A44D-A7F94D514BF1}" dt="2020-05-23T12:53:08.368" v="525" actId="1076"/>
          <ac:spMkLst>
            <pc:docMk/>
            <pc:sldMk cId="1896730432" sldId="280"/>
            <ac:spMk id="52" creationId="{00000000-0000-0000-0000-000000000000}"/>
          </ac:spMkLst>
        </pc:spChg>
        <pc:spChg chg="mod">
          <ac:chgData name="peng yuxun" userId="b1f9e291218478fb" providerId="LiveId" clId="{B1D78F6F-6AB7-4F2B-A44D-A7F94D514BF1}" dt="2020-05-23T12:53:08.368" v="525" actId="1076"/>
          <ac:spMkLst>
            <pc:docMk/>
            <pc:sldMk cId="1896730432" sldId="280"/>
            <ac:spMk id="53" creationId="{00000000-0000-0000-0000-000000000000}"/>
          </ac:spMkLst>
        </pc:spChg>
        <pc:spChg chg="mod">
          <ac:chgData name="peng yuxun" userId="b1f9e291218478fb" providerId="LiveId" clId="{B1D78F6F-6AB7-4F2B-A44D-A7F94D514BF1}" dt="2020-05-23T12:53:08.368" v="525" actId="1076"/>
          <ac:spMkLst>
            <pc:docMk/>
            <pc:sldMk cId="1896730432" sldId="280"/>
            <ac:spMk id="54" creationId="{00000000-0000-0000-0000-000000000000}"/>
          </ac:spMkLst>
        </pc:spChg>
        <pc:spChg chg="mod">
          <ac:chgData name="peng yuxun" userId="b1f9e291218478fb" providerId="LiveId" clId="{B1D78F6F-6AB7-4F2B-A44D-A7F94D514BF1}" dt="2020-05-23T12:53:08.368" v="525" actId="1076"/>
          <ac:spMkLst>
            <pc:docMk/>
            <pc:sldMk cId="1896730432" sldId="280"/>
            <ac:spMk id="55" creationId="{00000000-0000-0000-0000-000000000000}"/>
          </ac:spMkLst>
        </pc:spChg>
        <pc:spChg chg="mod">
          <ac:chgData name="peng yuxun" userId="b1f9e291218478fb" providerId="LiveId" clId="{B1D78F6F-6AB7-4F2B-A44D-A7F94D514BF1}" dt="2020-05-23T12:53:08.368" v="525" actId="1076"/>
          <ac:spMkLst>
            <pc:docMk/>
            <pc:sldMk cId="1896730432" sldId="280"/>
            <ac:spMk id="56" creationId="{00000000-0000-0000-0000-000000000000}"/>
          </ac:spMkLst>
        </pc:spChg>
        <pc:spChg chg="mod">
          <ac:chgData name="peng yuxun" userId="b1f9e291218478fb" providerId="LiveId" clId="{B1D78F6F-6AB7-4F2B-A44D-A7F94D514BF1}" dt="2020-05-23T12:53:08.368" v="525" actId="1076"/>
          <ac:spMkLst>
            <pc:docMk/>
            <pc:sldMk cId="1896730432" sldId="280"/>
            <ac:spMk id="57" creationId="{00000000-0000-0000-0000-000000000000}"/>
          </ac:spMkLst>
        </pc:spChg>
        <pc:spChg chg="mod">
          <ac:chgData name="peng yuxun" userId="b1f9e291218478fb" providerId="LiveId" clId="{B1D78F6F-6AB7-4F2B-A44D-A7F94D514BF1}" dt="2020-05-23T12:53:08.368" v="525" actId="1076"/>
          <ac:spMkLst>
            <pc:docMk/>
            <pc:sldMk cId="1896730432" sldId="280"/>
            <ac:spMk id="58" creationId="{00000000-0000-0000-0000-000000000000}"/>
          </ac:spMkLst>
        </pc:spChg>
        <pc:spChg chg="mod">
          <ac:chgData name="peng yuxun" userId="b1f9e291218478fb" providerId="LiveId" clId="{B1D78F6F-6AB7-4F2B-A44D-A7F94D514BF1}" dt="2020-05-23T12:53:08.368" v="525" actId="1076"/>
          <ac:spMkLst>
            <pc:docMk/>
            <pc:sldMk cId="1896730432" sldId="280"/>
            <ac:spMk id="59" creationId="{00000000-0000-0000-0000-000000000000}"/>
          </ac:spMkLst>
        </pc:spChg>
        <pc:spChg chg="mod">
          <ac:chgData name="peng yuxun" userId="b1f9e291218478fb" providerId="LiveId" clId="{B1D78F6F-6AB7-4F2B-A44D-A7F94D514BF1}" dt="2020-05-23T12:53:08.368" v="525" actId="1076"/>
          <ac:spMkLst>
            <pc:docMk/>
            <pc:sldMk cId="1896730432" sldId="280"/>
            <ac:spMk id="60" creationId="{00000000-0000-0000-0000-000000000000}"/>
          </ac:spMkLst>
        </pc:spChg>
        <pc:spChg chg="mod">
          <ac:chgData name="peng yuxun" userId="b1f9e291218478fb" providerId="LiveId" clId="{B1D78F6F-6AB7-4F2B-A44D-A7F94D514BF1}" dt="2020-05-23T12:53:08.368" v="525" actId="1076"/>
          <ac:spMkLst>
            <pc:docMk/>
            <pc:sldMk cId="1896730432" sldId="280"/>
            <ac:spMk id="61" creationId="{00000000-0000-0000-0000-000000000000}"/>
          </ac:spMkLst>
        </pc:spChg>
        <pc:spChg chg="mod">
          <ac:chgData name="peng yuxun" userId="b1f9e291218478fb" providerId="LiveId" clId="{B1D78F6F-6AB7-4F2B-A44D-A7F94D514BF1}" dt="2020-05-23T12:53:08.368" v="525" actId="1076"/>
          <ac:spMkLst>
            <pc:docMk/>
            <pc:sldMk cId="1896730432" sldId="280"/>
            <ac:spMk id="62" creationId="{00000000-0000-0000-0000-000000000000}"/>
          </ac:spMkLst>
        </pc:spChg>
        <pc:spChg chg="mod">
          <ac:chgData name="peng yuxun" userId="b1f9e291218478fb" providerId="LiveId" clId="{B1D78F6F-6AB7-4F2B-A44D-A7F94D514BF1}" dt="2020-05-23T12:53:08.368" v="525" actId="1076"/>
          <ac:spMkLst>
            <pc:docMk/>
            <pc:sldMk cId="1896730432" sldId="280"/>
            <ac:spMk id="63" creationId="{00000000-0000-0000-0000-000000000000}"/>
          </ac:spMkLst>
        </pc:spChg>
        <pc:spChg chg="mod">
          <ac:chgData name="peng yuxun" userId="b1f9e291218478fb" providerId="LiveId" clId="{B1D78F6F-6AB7-4F2B-A44D-A7F94D514BF1}" dt="2020-05-23T12:53:08.368" v="525" actId="1076"/>
          <ac:spMkLst>
            <pc:docMk/>
            <pc:sldMk cId="1896730432" sldId="280"/>
            <ac:spMk id="64" creationId="{00000000-0000-0000-0000-000000000000}"/>
          </ac:spMkLst>
        </pc:spChg>
        <pc:spChg chg="mod">
          <ac:chgData name="peng yuxun" userId="b1f9e291218478fb" providerId="LiveId" clId="{B1D78F6F-6AB7-4F2B-A44D-A7F94D514BF1}" dt="2020-05-23T12:53:08.368" v="525" actId="1076"/>
          <ac:spMkLst>
            <pc:docMk/>
            <pc:sldMk cId="1896730432" sldId="280"/>
            <ac:spMk id="65" creationId="{00000000-0000-0000-0000-000000000000}"/>
          </ac:spMkLst>
        </pc:spChg>
        <pc:spChg chg="mod">
          <ac:chgData name="peng yuxun" userId="b1f9e291218478fb" providerId="LiveId" clId="{B1D78F6F-6AB7-4F2B-A44D-A7F94D514BF1}" dt="2020-05-23T12:53:08.368" v="525" actId="1076"/>
          <ac:spMkLst>
            <pc:docMk/>
            <pc:sldMk cId="1896730432" sldId="280"/>
            <ac:spMk id="66" creationId="{00000000-0000-0000-0000-000000000000}"/>
          </ac:spMkLst>
        </pc:spChg>
        <pc:spChg chg="mod">
          <ac:chgData name="peng yuxun" userId="b1f9e291218478fb" providerId="LiveId" clId="{B1D78F6F-6AB7-4F2B-A44D-A7F94D514BF1}" dt="2020-05-23T12:53:08.368" v="525" actId="1076"/>
          <ac:spMkLst>
            <pc:docMk/>
            <pc:sldMk cId="1896730432" sldId="280"/>
            <ac:spMk id="67" creationId="{00000000-0000-0000-0000-000000000000}"/>
          </ac:spMkLst>
        </pc:spChg>
        <pc:spChg chg="mod">
          <ac:chgData name="peng yuxun" userId="b1f9e291218478fb" providerId="LiveId" clId="{B1D78F6F-6AB7-4F2B-A44D-A7F94D514BF1}" dt="2020-05-23T12:53:08.368" v="525" actId="1076"/>
          <ac:spMkLst>
            <pc:docMk/>
            <pc:sldMk cId="1896730432" sldId="280"/>
            <ac:spMk id="68" creationId="{00000000-0000-0000-0000-000000000000}"/>
          </ac:spMkLst>
        </pc:spChg>
        <pc:spChg chg="mod">
          <ac:chgData name="peng yuxun" userId="b1f9e291218478fb" providerId="LiveId" clId="{B1D78F6F-6AB7-4F2B-A44D-A7F94D514BF1}" dt="2020-05-23T12:53:08.368" v="525" actId="1076"/>
          <ac:spMkLst>
            <pc:docMk/>
            <pc:sldMk cId="1896730432" sldId="280"/>
            <ac:spMk id="69" creationId="{00000000-0000-0000-0000-000000000000}"/>
          </ac:spMkLst>
        </pc:spChg>
        <pc:spChg chg="mod">
          <ac:chgData name="peng yuxun" userId="b1f9e291218478fb" providerId="LiveId" clId="{B1D78F6F-6AB7-4F2B-A44D-A7F94D514BF1}" dt="2020-05-23T12:53:08.368" v="525" actId="1076"/>
          <ac:spMkLst>
            <pc:docMk/>
            <pc:sldMk cId="1896730432" sldId="280"/>
            <ac:spMk id="70" creationId="{00000000-0000-0000-0000-000000000000}"/>
          </ac:spMkLst>
        </pc:spChg>
        <pc:spChg chg="mod">
          <ac:chgData name="peng yuxun" userId="b1f9e291218478fb" providerId="LiveId" clId="{B1D78F6F-6AB7-4F2B-A44D-A7F94D514BF1}" dt="2020-05-23T12:53:08.368" v="525" actId="1076"/>
          <ac:spMkLst>
            <pc:docMk/>
            <pc:sldMk cId="1896730432" sldId="280"/>
            <ac:spMk id="71" creationId="{00000000-0000-0000-0000-000000000000}"/>
          </ac:spMkLst>
        </pc:spChg>
        <pc:spChg chg="mod">
          <ac:chgData name="peng yuxun" userId="b1f9e291218478fb" providerId="LiveId" clId="{B1D78F6F-6AB7-4F2B-A44D-A7F94D514BF1}" dt="2020-05-23T12:53:08.368" v="525" actId="1076"/>
          <ac:spMkLst>
            <pc:docMk/>
            <pc:sldMk cId="1896730432" sldId="280"/>
            <ac:spMk id="72" creationId="{00000000-0000-0000-0000-000000000000}"/>
          </ac:spMkLst>
        </pc:spChg>
        <pc:spChg chg="mod">
          <ac:chgData name="peng yuxun" userId="b1f9e291218478fb" providerId="LiveId" clId="{B1D78F6F-6AB7-4F2B-A44D-A7F94D514BF1}" dt="2020-05-23T12:53:08.368" v="525" actId="1076"/>
          <ac:spMkLst>
            <pc:docMk/>
            <pc:sldMk cId="1896730432" sldId="280"/>
            <ac:spMk id="73" creationId="{00000000-0000-0000-0000-000000000000}"/>
          </ac:spMkLst>
        </pc:spChg>
        <pc:spChg chg="mod">
          <ac:chgData name="peng yuxun" userId="b1f9e291218478fb" providerId="LiveId" clId="{B1D78F6F-6AB7-4F2B-A44D-A7F94D514BF1}" dt="2020-05-23T12:53:08.368" v="525" actId="1076"/>
          <ac:spMkLst>
            <pc:docMk/>
            <pc:sldMk cId="1896730432" sldId="280"/>
            <ac:spMk id="74" creationId="{00000000-0000-0000-0000-000000000000}"/>
          </ac:spMkLst>
        </pc:spChg>
        <pc:spChg chg="mod">
          <ac:chgData name="peng yuxun" userId="b1f9e291218478fb" providerId="LiveId" clId="{B1D78F6F-6AB7-4F2B-A44D-A7F94D514BF1}" dt="2020-05-23T12:53:08.368" v="525" actId="1076"/>
          <ac:spMkLst>
            <pc:docMk/>
            <pc:sldMk cId="1896730432" sldId="280"/>
            <ac:spMk id="75" creationId="{00000000-0000-0000-0000-000000000000}"/>
          </ac:spMkLst>
        </pc:spChg>
        <pc:spChg chg="mod">
          <ac:chgData name="peng yuxun" userId="b1f9e291218478fb" providerId="LiveId" clId="{B1D78F6F-6AB7-4F2B-A44D-A7F94D514BF1}" dt="2020-05-23T12:53:08.368" v="525" actId="1076"/>
          <ac:spMkLst>
            <pc:docMk/>
            <pc:sldMk cId="1896730432" sldId="280"/>
            <ac:spMk id="76" creationId="{00000000-0000-0000-0000-000000000000}"/>
          </ac:spMkLst>
        </pc:spChg>
        <pc:spChg chg="mod">
          <ac:chgData name="peng yuxun" userId="b1f9e291218478fb" providerId="LiveId" clId="{B1D78F6F-6AB7-4F2B-A44D-A7F94D514BF1}" dt="2020-05-23T12:53:08.368" v="525" actId="1076"/>
          <ac:spMkLst>
            <pc:docMk/>
            <pc:sldMk cId="1896730432" sldId="280"/>
            <ac:spMk id="77" creationId="{00000000-0000-0000-0000-000000000000}"/>
          </ac:spMkLst>
        </pc:spChg>
        <pc:spChg chg="mod">
          <ac:chgData name="peng yuxun" userId="b1f9e291218478fb" providerId="LiveId" clId="{B1D78F6F-6AB7-4F2B-A44D-A7F94D514BF1}" dt="2020-05-23T12:53:08.368" v="525" actId="1076"/>
          <ac:spMkLst>
            <pc:docMk/>
            <pc:sldMk cId="1896730432" sldId="280"/>
            <ac:spMk id="78" creationId="{00000000-0000-0000-0000-000000000000}"/>
          </ac:spMkLst>
        </pc:spChg>
        <pc:spChg chg="mod">
          <ac:chgData name="peng yuxun" userId="b1f9e291218478fb" providerId="LiveId" clId="{B1D78F6F-6AB7-4F2B-A44D-A7F94D514BF1}" dt="2020-05-23T12:53:08.368" v="525" actId="1076"/>
          <ac:spMkLst>
            <pc:docMk/>
            <pc:sldMk cId="1896730432" sldId="280"/>
            <ac:spMk id="79" creationId="{00000000-0000-0000-0000-000000000000}"/>
          </ac:spMkLst>
        </pc:spChg>
        <pc:spChg chg="mod">
          <ac:chgData name="peng yuxun" userId="b1f9e291218478fb" providerId="LiveId" clId="{B1D78F6F-6AB7-4F2B-A44D-A7F94D514BF1}" dt="2020-05-23T12:53:08.368" v="525" actId="1076"/>
          <ac:spMkLst>
            <pc:docMk/>
            <pc:sldMk cId="1896730432" sldId="280"/>
            <ac:spMk id="80" creationId="{00000000-0000-0000-0000-000000000000}"/>
          </ac:spMkLst>
        </pc:spChg>
        <pc:spChg chg="mod">
          <ac:chgData name="peng yuxun" userId="b1f9e291218478fb" providerId="LiveId" clId="{B1D78F6F-6AB7-4F2B-A44D-A7F94D514BF1}" dt="2020-05-23T12:53:08.368" v="525" actId="1076"/>
          <ac:spMkLst>
            <pc:docMk/>
            <pc:sldMk cId="1896730432" sldId="280"/>
            <ac:spMk id="81" creationId="{00000000-0000-0000-0000-000000000000}"/>
          </ac:spMkLst>
        </pc:spChg>
        <pc:spChg chg="mod">
          <ac:chgData name="peng yuxun" userId="b1f9e291218478fb" providerId="LiveId" clId="{B1D78F6F-6AB7-4F2B-A44D-A7F94D514BF1}" dt="2020-05-23T12:53:08.368" v="525" actId="1076"/>
          <ac:spMkLst>
            <pc:docMk/>
            <pc:sldMk cId="1896730432" sldId="280"/>
            <ac:spMk id="82" creationId="{00000000-0000-0000-0000-000000000000}"/>
          </ac:spMkLst>
        </pc:spChg>
        <pc:spChg chg="del">
          <ac:chgData name="peng yuxun" userId="b1f9e291218478fb" providerId="LiveId" clId="{B1D78F6F-6AB7-4F2B-A44D-A7F94D514BF1}" dt="2020-05-23T12:52:03.529" v="504" actId="478"/>
          <ac:spMkLst>
            <pc:docMk/>
            <pc:sldMk cId="1896730432" sldId="280"/>
            <ac:spMk id="83" creationId="{00000000-0000-0000-0000-000000000000}"/>
          </ac:spMkLst>
        </pc:spChg>
        <pc:spChg chg="mod">
          <ac:chgData name="peng yuxun" userId="b1f9e291218478fb" providerId="LiveId" clId="{B1D78F6F-6AB7-4F2B-A44D-A7F94D514BF1}" dt="2020-05-23T12:53:08.368" v="525" actId="1076"/>
          <ac:spMkLst>
            <pc:docMk/>
            <pc:sldMk cId="1896730432" sldId="280"/>
            <ac:spMk id="84" creationId="{00000000-0000-0000-0000-000000000000}"/>
          </ac:spMkLst>
        </pc:spChg>
        <pc:spChg chg="mod">
          <ac:chgData name="peng yuxun" userId="b1f9e291218478fb" providerId="LiveId" clId="{B1D78F6F-6AB7-4F2B-A44D-A7F94D514BF1}" dt="2020-05-23T12:53:08.368" v="525" actId="1076"/>
          <ac:spMkLst>
            <pc:docMk/>
            <pc:sldMk cId="1896730432" sldId="280"/>
            <ac:spMk id="85" creationId="{00000000-0000-0000-0000-000000000000}"/>
          </ac:spMkLst>
        </pc:spChg>
        <pc:spChg chg="del">
          <ac:chgData name="peng yuxun" userId="b1f9e291218478fb" providerId="LiveId" clId="{B1D78F6F-6AB7-4F2B-A44D-A7F94D514BF1}" dt="2020-05-23T12:52:03.529" v="504" actId="478"/>
          <ac:spMkLst>
            <pc:docMk/>
            <pc:sldMk cId="1896730432" sldId="280"/>
            <ac:spMk id="86" creationId="{00000000-0000-0000-0000-000000000000}"/>
          </ac:spMkLst>
        </pc:spChg>
        <pc:spChg chg="del">
          <ac:chgData name="peng yuxun" userId="b1f9e291218478fb" providerId="LiveId" clId="{B1D78F6F-6AB7-4F2B-A44D-A7F94D514BF1}" dt="2020-05-23T12:52:03.529" v="504" actId="478"/>
          <ac:spMkLst>
            <pc:docMk/>
            <pc:sldMk cId="1896730432" sldId="280"/>
            <ac:spMk id="87" creationId="{00000000-0000-0000-0000-000000000000}"/>
          </ac:spMkLst>
        </pc:spChg>
        <pc:spChg chg="del">
          <ac:chgData name="peng yuxun" userId="b1f9e291218478fb" providerId="LiveId" clId="{B1D78F6F-6AB7-4F2B-A44D-A7F94D514BF1}" dt="2020-05-23T12:52:03.529" v="504" actId="478"/>
          <ac:spMkLst>
            <pc:docMk/>
            <pc:sldMk cId="1896730432" sldId="280"/>
            <ac:spMk id="88" creationId="{00000000-0000-0000-0000-000000000000}"/>
          </ac:spMkLst>
        </pc:spChg>
        <pc:spChg chg="del">
          <ac:chgData name="peng yuxun" userId="b1f9e291218478fb" providerId="LiveId" clId="{B1D78F6F-6AB7-4F2B-A44D-A7F94D514BF1}" dt="2020-05-23T12:52:03.529" v="504" actId="478"/>
          <ac:spMkLst>
            <pc:docMk/>
            <pc:sldMk cId="1896730432" sldId="280"/>
            <ac:spMk id="89" creationId="{00000000-0000-0000-0000-000000000000}"/>
          </ac:spMkLst>
        </pc:spChg>
        <pc:spChg chg="mod">
          <ac:chgData name="peng yuxun" userId="b1f9e291218478fb" providerId="LiveId" clId="{B1D78F6F-6AB7-4F2B-A44D-A7F94D514BF1}" dt="2020-05-23T12:53:08.368" v="525" actId="1076"/>
          <ac:spMkLst>
            <pc:docMk/>
            <pc:sldMk cId="1896730432" sldId="280"/>
            <ac:spMk id="90" creationId="{00000000-0000-0000-0000-000000000000}"/>
          </ac:spMkLst>
        </pc:spChg>
        <pc:spChg chg="mod">
          <ac:chgData name="peng yuxun" userId="b1f9e291218478fb" providerId="LiveId" clId="{B1D78F6F-6AB7-4F2B-A44D-A7F94D514BF1}" dt="2020-05-23T12:53:08.368" v="525" actId="1076"/>
          <ac:spMkLst>
            <pc:docMk/>
            <pc:sldMk cId="1896730432" sldId="280"/>
            <ac:spMk id="93" creationId="{00000000-0000-0000-0000-000000000000}"/>
          </ac:spMkLst>
        </pc:spChg>
        <pc:spChg chg="mod">
          <ac:chgData name="peng yuxun" userId="b1f9e291218478fb" providerId="LiveId" clId="{B1D78F6F-6AB7-4F2B-A44D-A7F94D514BF1}" dt="2020-05-23T12:53:08.368" v="525" actId="1076"/>
          <ac:spMkLst>
            <pc:docMk/>
            <pc:sldMk cId="1896730432" sldId="280"/>
            <ac:spMk id="97" creationId="{00000000-0000-0000-0000-000000000000}"/>
          </ac:spMkLst>
        </pc:spChg>
        <pc:spChg chg="mod">
          <ac:chgData name="peng yuxun" userId="b1f9e291218478fb" providerId="LiveId" clId="{B1D78F6F-6AB7-4F2B-A44D-A7F94D514BF1}" dt="2020-05-23T12:53:08.368" v="525" actId="1076"/>
          <ac:spMkLst>
            <pc:docMk/>
            <pc:sldMk cId="1896730432" sldId="280"/>
            <ac:spMk id="107" creationId="{00000000-0000-0000-0000-000000000000}"/>
          </ac:spMkLst>
        </pc:spChg>
        <pc:spChg chg="mod">
          <ac:chgData name="peng yuxun" userId="b1f9e291218478fb" providerId="LiveId" clId="{B1D78F6F-6AB7-4F2B-A44D-A7F94D514BF1}" dt="2020-05-23T12:53:08.368" v="525" actId="1076"/>
          <ac:spMkLst>
            <pc:docMk/>
            <pc:sldMk cId="1896730432" sldId="280"/>
            <ac:spMk id="108" creationId="{00000000-0000-0000-0000-000000000000}"/>
          </ac:spMkLst>
        </pc:spChg>
        <pc:spChg chg="mod">
          <ac:chgData name="peng yuxun" userId="b1f9e291218478fb" providerId="LiveId" clId="{B1D78F6F-6AB7-4F2B-A44D-A7F94D514BF1}" dt="2020-05-23T12:53:08.368" v="525" actId="1076"/>
          <ac:spMkLst>
            <pc:docMk/>
            <pc:sldMk cId="1896730432" sldId="280"/>
            <ac:spMk id="109" creationId="{00000000-0000-0000-0000-000000000000}"/>
          </ac:spMkLst>
        </pc:spChg>
        <pc:spChg chg="mod">
          <ac:chgData name="peng yuxun" userId="b1f9e291218478fb" providerId="LiveId" clId="{B1D78F6F-6AB7-4F2B-A44D-A7F94D514BF1}" dt="2020-05-23T12:53:08.368" v="525" actId="1076"/>
          <ac:spMkLst>
            <pc:docMk/>
            <pc:sldMk cId="1896730432" sldId="280"/>
            <ac:spMk id="110" creationId="{00000000-0000-0000-0000-000000000000}"/>
          </ac:spMkLst>
        </pc:spChg>
        <pc:spChg chg="mod">
          <ac:chgData name="peng yuxun" userId="b1f9e291218478fb" providerId="LiveId" clId="{B1D78F6F-6AB7-4F2B-A44D-A7F94D514BF1}" dt="2020-05-23T12:53:08.368" v="525" actId="1076"/>
          <ac:spMkLst>
            <pc:docMk/>
            <pc:sldMk cId="1896730432" sldId="280"/>
            <ac:spMk id="112" creationId="{00000000-0000-0000-0000-000000000000}"/>
          </ac:spMkLst>
        </pc:spChg>
        <pc:spChg chg="add mod">
          <ac:chgData name="peng yuxun" userId="b1f9e291218478fb" providerId="LiveId" clId="{B1D78F6F-6AB7-4F2B-A44D-A7F94D514BF1}" dt="2020-05-23T12:54:04.186" v="532" actId="1076"/>
          <ac:spMkLst>
            <pc:docMk/>
            <pc:sldMk cId="1896730432" sldId="280"/>
            <ac:spMk id="117" creationId="{27108C96-6E19-4581-BDBD-ED704C88CE56}"/>
          </ac:spMkLst>
        </pc:spChg>
        <pc:spChg chg="del">
          <ac:chgData name="peng yuxun" userId="b1f9e291218478fb" providerId="LiveId" clId="{B1D78F6F-6AB7-4F2B-A44D-A7F94D514BF1}" dt="2020-05-23T12:52:03.529" v="504" actId="478"/>
          <ac:spMkLst>
            <pc:docMk/>
            <pc:sldMk cId="1896730432" sldId="280"/>
            <ac:spMk id="121" creationId="{00000000-0000-0000-0000-000000000000}"/>
          </ac:spMkLst>
        </pc:spChg>
        <pc:spChg chg="del">
          <ac:chgData name="peng yuxun" userId="b1f9e291218478fb" providerId="LiveId" clId="{B1D78F6F-6AB7-4F2B-A44D-A7F94D514BF1}" dt="2020-05-23T12:52:03.529" v="504" actId="478"/>
          <ac:spMkLst>
            <pc:docMk/>
            <pc:sldMk cId="1896730432" sldId="280"/>
            <ac:spMk id="122" creationId="{00000000-0000-0000-0000-000000000000}"/>
          </ac:spMkLst>
        </pc:spChg>
        <pc:spChg chg="del">
          <ac:chgData name="peng yuxun" userId="b1f9e291218478fb" providerId="LiveId" clId="{B1D78F6F-6AB7-4F2B-A44D-A7F94D514BF1}" dt="2020-05-23T12:52:03.529" v="504" actId="478"/>
          <ac:spMkLst>
            <pc:docMk/>
            <pc:sldMk cId="1896730432" sldId="280"/>
            <ac:spMk id="123" creationId="{00000000-0000-0000-0000-000000000000}"/>
          </ac:spMkLst>
        </pc:spChg>
        <pc:spChg chg="del">
          <ac:chgData name="peng yuxun" userId="b1f9e291218478fb" providerId="LiveId" clId="{B1D78F6F-6AB7-4F2B-A44D-A7F94D514BF1}" dt="2020-05-23T12:52:03.529" v="504" actId="478"/>
          <ac:spMkLst>
            <pc:docMk/>
            <pc:sldMk cId="1896730432" sldId="280"/>
            <ac:spMk id="124" creationId="{00000000-0000-0000-0000-000000000000}"/>
          </ac:spMkLst>
        </pc:spChg>
        <pc:spChg chg="del">
          <ac:chgData name="peng yuxun" userId="b1f9e291218478fb" providerId="LiveId" clId="{B1D78F6F-6AB7-4F2B-A44D-A7F94D514BF1}" dt="2020-05-23T12:52:03.529" v="504" actId="478"/>
          <ac:spMkLst>
            <pc:docMk/>
            <pc:sldMk cId="1896730432" sldId="280"/>
            <ac:spMk id="146" creationId="{00000000-0000-0000-0000-000000000000}"/>
          </ac:spMkLst>
        </pc:spChg>
        <pc:spChg chg="del">
          <ac:chgData name="peng yuxun" userId="b1f9e291218478fb" providerId="LiveId" clId="{B1D78F6F-6AB7-4F2B-A44D-A7F94D514BF1}" dt="2020-05-23T12:52:03.529" v="504" actId="478"/>
          <ac:spMkLst>
            <pc:docMk/>
            <pc:sldMk cId="1896730432" sldId="280"/>
            <ac:spMk id="154" creationId="{00000000-0000-0000-0000-000000000000}"/>
          </ac:spMkLst>
        </pc:spChg>
        <pc:spChg chg="del">
          <ac:chgData name="peng yuxun" userId="b1f9e291218478fb" providerId="LiveId" clId="{B1D78F6F-6AB7-4F2B-A44D-A7F94D514BF1}" dt="2020-05-23T12:52:03.529" v="504" actId="478"/>
          <ac:spMkLst>
            <pc:docMk/>
            <pc:sldMk cId="1896730432" sldId="280"/>
            <ac:spMk id="155" creationId="{00000000-0000-0000-0000-000000000000}"/>
          </ac:spMkLst>
        </pc:spChg>
        <pc:spChg chg="del">
          <ac:chgData name="peng yuxun" userId="b1f9e291218478fb" providerId="LiveId" clId="{B1D78F6F-6AB7-4F2B-A44D-A7F94D514BF1}" dt="2020-05-23T12:52:03.529" v="504" actId="478"/>
          <ac:spMkLst>
            <pc:docMk/>
            <pc:sldMk cId="1896730432" sldId="280"/>
            <ac:spMk id="156" creationId="{00000000-0000-0000-0000-000000000000}"/>
          </ac:spMkLst>
        </pc:spChg>
        <pc:spChg chg="del">
          <ac:chgData name="peng yuxun" userId="b1f9e291218478fb" providerId="LiveId" clId="{B1D78F6F-6AB7-4F2B-A44D-A7F94D514BF1}" dt="2020-05-23T12:52:03.529" v="504" actId="478"/>
          <ac:spMkLst>
            <pc:docMk/>
            <pc:sldMk cId="1896730432" sldId="280"/>
            <ac:spMk id="157" creationId="{00000000-0000-0000-0000-000000000000}"/>
          </ac:spMkLst>
        </pc:spChg>
        <pc:spChg chg="del">
          <ac:chgData name="peng yuxun" userId="b1f9e291218478fb" providerId="LiveId" clId="{B1D78F6F-6AB7-4F2B-A44D-A7F94D514BF1}" dt="2020-05-23T12:52:03.529" v="504" actId="478"/>
          <ac:spMkLst>
            <pc:docMk/>
            <pc:sldMk cId="1896730432" sldId="280"/>
            <ac:spMk id="158" creationId="{00000000-0000-0000-0000-000000000000}"/>
          </ac:spMkLst>
        </pc:spChg>
        <pc:grpChg chg="del">
          <ac:chgData name="peng yuxun" userId="b1f9e291218478fb" providerId="LiveId" clId="{B1D78F6F-6AB7-4F2B-A44D-A7F94D514BF1}" dt="2020-05-23T12:52:03.529" v="504" actId="478"/>
          <ac:grpSpMkLst>
            <pc:docMk/>
            <pc:sldMk cId="1896730432" sldId="280"/>
            <ac:grpSpMk id="13" creationId="{00000000-0000-0000-0000-000000000000}"/>
          </ac:grpSpMkLst>
        </pc:grpChg>
        <pc:grpChg chg="del mod">
          <ac:chgData name="peng yuxun" userId="b1f9e291218478fb" providerId="LiveId" clId="{B1D78F6F-6AB7-4F2B-A44D-A7F94D514BF1}" dt="2020-05-23T12:53:58.874" v="531" actId="478"/>
          <ac:grpSpMkLst>
            <pc:docMk/>
            <pc:sldMk cId="1896730432" sldId="280"/>
            <ac:grpSpMk id="45" creationId="{00000000-0000-0000-0000-000000000000}"/>
          </ac:grpSpMkLst>
        </pc:grpChg>
        <pc:grpChg chg="mod topLvl">
          <ac:chgData name="peng yuxun" userId="b1f9e291218478fb" providerId="LiveId" clId="{B1D78F6F-6AB7-4F2B-A44D-A7F94D514BF1}" dt="2020-05-23T12:53:58.874" v="531" actId="478"/>
          <ac:grpSpMkLst>
            <pc:docMk/>
            <pc:sldMk cId="1896730432" sldId="280"/>
            <ac:grpSpMk id="46" creationId="{00000000-0000-0000-0000-000000000000}"/>
          </ac:grpSpMkLst>
        </pc:grpChg>
        <pc:grpChg chg="del">
          <ac:chgData name="peng yuxun" userId="b1f9e291218478fb" providerId="LiveId" clId="{B1D78F6F-6AB7-4F2B-A44D-A7F94D514BF1}" dt="2020-05-23T12:52:03.529" v="504" actId="478"/>
          <ac:grpSpMkLst>
            <pc:docMk/>
            <pc:sldMk cId="1896730432" sldId="280"/>
            <ac:grpSpMk id="91" creationId="{00000000-0000-0000-0000-000000000000}"/>
          </ac:grpSpMkLst>
        </pc:grpChg>
        <pc:grpChg chg="del">
          <ac:chgData name="peng yuxun" userId="b1f9e291218478fb" providerId="LiveId" clId="{B1D78F6F-6AB7-4F2B-A44D-A7F94D514BF1}" dt="2020-05-23T12:52:03.529" v="504" actId="478"/>
          <ac:grpSpMkLst>
            <pc:docMk/>
            <pc:sldMk cId="1896730432" sldId="280"/>
            <ac:grpSpMk id="99" creationId="{00000000-0000-0000-0000-000000000000}"/>
          </ac:grpSpMkLst>
        </pc:grpChg>
        <pc:grpChg chg="del">
          <ac:chgData name="peng yuxun" userId="b1f9e291218478fb" providerId="LiveId" clId="{B1D78F6F-6AB7-4F2B-A44D-A7F94D514BF1}" dt="2020-05-23T12:52:03.529" v="504" actId="478"/>
          <ac:grpSpMkLst>
            <pc:docMk/>
            <pc:sldMk cId="1896730432" sldId="280"/>
            <ac:grpSpMk id="111" creationId="{00000000-0000-0000-0000-000000000000}"/>
          </ac:grpSpMkLst>
        </pc:grpChg>
        <pc:grpChg chg="del">
          <ac:chgData name="peng yuxun" userId="b1f9e291218478fb" providerId="LiveId" clId="{B1D78F6F-6AB7-4F2B-A44D-A7F94D514BF1}" dt="2020-05-23T12:52:03.529" v="504" actId="478"/>
          <ac:grpSpMkLst>
            <pc:docMk/>
            <pc:sldMk cId="1896730432" sldId="280"/>
            <ac:grpSpMk id="167" creationId="{00000000-0000-0000-0000-000000000000}"/>
          </ac:grpSpMkLst>
        </pc:grpChg>
      </pc:sldChg>
      <pc:sldChg chg="del">
        <pc:chgData name="peng yuxun" userId="b1f9e291218478fb" providerId="LiveId" clId="{B1D78F6F-6AB7-4F2B-A44D-A7F94D514BF1}" dt="2020-05-23T12:57:45.743" v="632" actId="47"/>
        <pc:sldMkLst>
          <pc:docMk/>
          <pc:sldMk cId="124531057" sldId="282"/>
        </pc:sldMkLst>
      </pc:sldChg>
      <pc:sldChg chg="del">
        <pc:chgData name="peng yuxun" userId="b1f9e291218478fb" providerId="LiveId" clId="{B1D78F6F-6AB7-4F2B-A44D-A7F94D514BF1}" dt="2020-05-23T12:57:40.303" v="626" actId="47"/>
        <pc:sldMkLst>
          <pc:docMk/>
          <pc:sldMk cId="3562187421" sldId="283"/>
        </pc:sldMkLst>
      </pc:sldChg>
      <pc:sldChg chg="addSp delSp modSp mod">
        <pc:chgData name="peng yuxun" userId="b1f9e291218478fb" providerId="LiveId" clId="{B1D78F6F-6AB7-4F2B-A44D-A7F94D514BF1}" dt="2020-05-23T13:01:01.408" v="653" actId="20577"/>
        <pc:sldMkLst>
          <pc:docMk/>
          <pc:sldMk cId="1980632661" sldId="284"/>
        </pc:sldMkLst>
        <pc:spChg chg="add mod">
          <ac:chgData name="peng yuxun" userId="b1f9e291218478fb" providerId="LiveId" clId="{B1D78F6F-6AB7-4F2B-A44D-A7F94D514BF1}" dt="2020-05-23T13:01:01.408" v="653" actId="20577"/>
          <ac:spMkLst>
            <pc:docMk/>
            <pc:sldMk cId="1980632661" sldId="284"/>
            <ac:spMk id="2" creationId="{FE58A745-D7EC-42C1-B900-DF026B34EF49}"/>
          </ac:spMkLst>
        </pc:spChg>
        <pc:spChg chg="del">
          <ac:chgData name="peng yuxun" userId="b1f9e291218478fb" providerId="LiveId" clId="{B1D78F6F-6AB7-4F2B-A44D-A7F94D514BF1}" dt="2020-05-23T12:52:58.074" v="523" actId="478"/>
          <ac:spMkLst>
            <pc:docMk/>
            <pc:sldMk cId="1980632661" sldId="284"/>
            <ac:spMk id="3" creationId="{00000000-0000-0000-0000-000000000000}"/>
          </ac:spMkLst>
        </pc:spChg>
        <pc:spChg chg="del">
          <ac:chgData name="peng yuxun" userId="b1f9e291218478fb" providerId="LiveId" clId="{B1D78F6F-6AB7-4F2B-A44D-A7F94D514BF1}" dt="2020-05-23T12:52:58.074" v="523" actId="478"/>
          <ac:spMkLst>
            <pc:docMk/>
            <pc:sldMk cId="1980632661" sldId="284"/>
            <ac:spMk id="5" creationId="{00000000-0000-0000-0000-000000000000}"/>
          </ac:spMkLst>
        </pc:spChg>
        <pc:spChg chg="del">
          <ac:chgData name="peng yuxun" userId="b1f9e291218478fb" providerId="LiveId" clId="{B1D78F6F-6AB7-4F2B-A44D-A7F94D514BF1}" dt="2020-05-23T12:52:58.074" v="523" actId="478"/>
          <ac:spMkLst>
            <pc:docMk/>
            <pc:sldMk cId="1980632661" sldId="284"/>
            <ac:spMk id="6" creationId="{00000000-0000-0000-0000-000000000000}"/>
          </ac:spMkLst>
        </pc:spChg>
        <pc:spChg chg="del">
          <ac:chgData name="peng yuxun" userId="b1f9e291218478fb" providerId="LiveId" clId="{B1D78F6F-6AB7-4F2B-A44D-A7F94D514BF1}" dt="2020-05-23T12:52:58.074" v="523" actId="478"/>
          <ac:spMkLst>
            <pc:docMk/>
            <pc:sldMk cId="1980632661" sldId="284"/>
            <ac:spMk id="7" creationId="{00000000-0000-0000-0000-000000000000}"/>
          </ac:spMkLst>
        </pc:spChg>
        <pc:spChg chg="del">
          <ac:chgData name="peng yuxun" userId="b1f9e291218478fb" providerId="LiveId" clId="{B1D78F6F-6AB7-4F2B-A44D-A7F94D514BF1}" dt="2020-05-23T12:52:58.074" v="523" actId="478"/>
          <ac:spMkLst>
            <pc:docMk/>
            <pc:sldMk cId="1980632661" sldId="284"/>
            <ac:spMk id="11" creationId="{00000000-0000-0000-0000-000000000000}"/>
          </ac:spMkLst>
        </pc:spChg>
        <pc:spChg chg="del">
          <ac:chgData name="peng yuxun" userId="b1f9e291218478fb" providerId="LiveId" clId="{B1D78F6F-6AB7-4F2B-A44D-A7F94D514BF1}" dt="2020-05-23T12:52:58.074" v="523" actId="478"/>
          <ac:spMkLst>
            <pc:docMk/>
            <pc:sldMk cId="1980632661" sldId="284"/>
            <ac:spMk id="12" creationId="{00000000-0000-0000-0000-000000000000}"/>
          </ac:spMkLst>
        </pc:spChg>
        <pc:spChg chg="del">
          <ac:chgData name="peng yuxun" userId="b1f9e291218478fb" providerId="LiveId" clId="{B1D78F6F-6AB7-4F2B-A44D-A7F94D514BF1}" dt="2020-05-23T12:52:58.074" v="523" actId="478"/>
          <ac:spMkLst>
            <pc:docMk/>
            <pc:sldMk cId="1980632661" sldId="284"/>
            <ac:spMk id="13" creationId="{00000000-0000-0000-0000-000000000000}"/>
          </ac:spMkLst>
        </pc:spChg>
        <pc:spChg chg="del">
          <ac:chgData name="peng yuxun" userId="b1f9e291218478fb" providerId="LiveId" clId="{B1D78F6F-6AB7-4F2B-A44D-A7F94D514BF1}" dt="2020-05-23T12:52:58.074" v="523" actId="478"/>
          <ac:spMkLst>
            <pc:docMk/>
            <pc:sldMk cId="1980632661" sldId="284"/>
            <ac:spMk id="14" creationId="{00000000-0000-0000-0000-000000000000}"/>
          </ac:spMkLst>
        </pc:spChg>
        <pc:spChg chg="del">
          <ac:chgData name="peng yuxun" userId="b1f9e291218478fb" providerId="LiveId" clId="{B1D78F6F-6AB7-4F2B-A44D-A7F94D514BF1}" dt="2020-05-23T12:52:58.074" v="523" actId="478"/>
          <ac:spMkLst>
            <pc:docMk/>
            <pc:sldMk cId="1980632661" sldId="284"/>
            <ac:spMk id="15" creationId="{00000000-0000-0000-0000-000000000000}"/>
          </ac:spMkLst>
        </pc:spChg>
        <pc:spChg chg="del">
          <ac:chgData name="peng yuxun" userId="b1f9e291218478fb" providerId="LiveId" clId="{B1D78F6F-6AB7-4F2B-A44D-A7F94D514BF1}" dt="2020-05-23T12:52:58.074" v="523" actId="478"/>
          <ac:spMkLst>
            <pc:docMk/>
            <pc:sldMk cId="1980632661" sldId="284"/>
            <ac:spMk id="17" creationId="{00000000-0000-0000-0000-000000000000}"/>
          </ac:spMkLst>
        </pc:spChg>
        <pc:spChg chg="del">
          <ac:chgData name="peng yuxun" userId="b1f9e291218478fb" providerId="LiveId" clId="{B1D78F6F-6AB7-4F2B-A44D-A7F94D514BF1}" dt="2020-05-23T12:52:58.074" v="523" actId="478"/>
          <ac:spMkLst>
            <pc:docMk/>
            <pc:sldMk cId="1980632661" sldId="284"/>
            <ac:spMk id="18" creationId="{00000000-0000-0000-0000-000000000000}"/>
          </ac:spMkLst>
        </pc:spChg>
        <pc:spChg chg="del">
          <ac:chgData name="peng yuxun" userId="b1f9e291218478fb" providerId="LiveId" clId="{B1D78F6F-6AB7-4F2B-A44D-A7F94D514BF1}" dt="2020-05-23T12:52:58.074" v="523" actId="478"/>
          <ac:spMkLst>
            <pc:docMk/>
            <pc:sldMk cId="1980632661" sldId="284"/>
            <ac:spMk id="19" creationId="{00000000-0000-0000-0000-000000000000}"/>
          </ac:spMkLst>
        </pc:spChg>
        <pc:spChg chg="del">
          <ac:chgData name="peng yuxun" userId="b1f9e291218478fb" providerId="LiveId" clId="{B1D78F6F-6AB7-4F2B-A44D-A7F94D514BF1}" dt="2020-05-23T12:52:58.074" v="523" actId="478"/>
          <ac:spMkLst>
            <pc:docMk/>
            <pc:sldMk cId="1980632661" sldId="284"/>
            <ac:spMk id="20" creationId="{00000000-0000-0000-0000-000000000000}"/>
          </ac:spMkLst>
        </pc:spChg>
        <pc:spChg chg="del">
          <ac:chgData name="peng yuxun" userId="b1f9e291218478fb" providerId="LiveId" clId="{B1D78F6F-6AB7-4F2B-A44D-A7F94D514BF1}" dt="2020-05-23T12:52:58.074" v="523" actId="478"/>
          <ac:spMkLst>
            <pc:docMk/>
            <pc:sldMk cId="1980632661" sldId="284"/>
            <ac:spMk id="21" creationId="{00000000-0000-0000-0000-000000000000}"/>
          </ac:spMkLst>
        </pc:spChg>
        <pc:spChg chg="del">
          <ac:chgData name="peng yuxun" userId="b1f9e291218478fb" providerId="LiveId" clId="{B1D78F6F-6AB7-4F2B-A44D-A7F94D514BF1}" dt="2020-05-23T12:52:58.074" v="523" actId="478"/>
          <ac:spMkLst>
            <pc:docMk/>
            <pc:sldMk cId="1980632661" sldId="284"/>
            <ac:spMk id="23" creationId="{00000000-0000-0000-0000-000000000000}"/>
          </ac:spMkLst>
        </pc:spChg>
        <pc:spChg chg="del">
          <ac:chgData name="peng yuxun" userId="b1f9e291218478fb" providerId="LiveId" clId="{B1D78F6F-6AB7-4F2B-A44D-A7F94D514BF1}" dt="2020-05-23T12:52:58.074" v="523" actId="478"/>
          <ac:spMkLst>
            <pc:docMk/>
            <pc:sldMk cId="1980632661" sldId="284"/>
            <ac:spMk id="24" creationId="{00000000-0000-0000-0000-000000000000}"/>
          </ac:spMkLst>
        </pc:spChg>
        <pc:spChg chg="del">
          <ac:chgData name="peng yuxun" userId="b1f9e291218478fb" providerId="LiveId" clId="{B1D78F6F-6AB7-4F2B-A44D-A7F94D514BF1}" dt="2020-05-23T12:52:58.074" v="523" actId="478"/>
          <ac:spMkLst>
            <pc:docMk/>
            <pc:sldMk cId="1980632661" sldId="284"/>
            <ac:spMk id="25" creationId="{00000000-0000-0000-0000-000000000000}"/>
          </ac:spMkLst>
        </pc:spChg>
        <pc:spChg chg="del">
          <ac:chgData name="peng yuxun" userId="b1f9e291218478fb" providerId="LiveId" clId="{B1D78F6F-6AB7-4F2B-A44D-A7F94D514BF1}" dt="2020-05-23T12:52:58.074" v="523" actId="478"/>
          <ac:spMkLst>
            <pc:docMk/>
            <pc:sldMk cId="1980632661" sldId="284"/>
            <ac:spMk id="26" creationId="{00000000-0000-0000-0000-000000000000}"/>
          </ac:spMkLst>
        </pc:spChg>
        <pc:spChg chg="del">
          <ac:chgData name="peng yuxun" userId="b1f9e291218478fb" providerId="LiveId" clId="{B1D78F6F-6AB7-4F2B-A44D-A7F94D514BF1}" dt="2020-05-23T12:52:58.074" v="523" actId="478"/>
          <ac:spMkLst>
            <pc:docMk/>
            <pc:sldMk cId="1980632661" sldId="284"/>
            <ac:spMk id="27" creationId="{00000000-0000-0000-0000-000000000000}"/>
          </ac:spMkLst>
        </pc:spChg>
        <pc:spChg chg="del">
          <ac:chgData name="peng yuxun" userId="b1f9e291218478fb" providerId="LiveId" clId="{B1D78F6F-6AB7-4F2B-A44D-A7F94D514BF1}" dt="2020-05-23T12:52:58.074" v="523" actId="478"/>
          <ac:spMkLst>
            <pc:docMk/>
            <pc:sldMk cId="1980632661" sldId="284"/>
            <ac:spMk id="29" creationId="{00000000-0000-0000-0000-000000000000}"/>
          </ac:spMkLst>
        </pc:spChg>
        <pc:spChg chg="mod">
          <ac:chgData name="peng yuxun" userId="b1f9e291218478fb" providerId="LiveId" clId="{B1D78F6F-6AB7-4F2B-A44D-A7F94D514BF1}" dt="2020-05-23T12:52:54.279" v="522"/>
          <ac:spMkLst>
            <pc:docMk/>
            <pc:sldMk cId="1980632661" sldId="284"/>
            <ac:spMk id="88" creationId="{00000000-0000-0000-0000-000000000000}"/>
          </ac:spMkLst>
        </pc:spChg>
        <pc:cxnChg chg="del">
          <ac:chgData name="peng yuxun" userId="b1f9e291218478fb" providerId="LiveId" clId="{B1D78F6F-6AB7-4F2B-A44D-A7F94D514BF1}" dt="2020-05-23T12:52:58.074" v="523" actId="478"/>
          <ac:cxnSpMkLst>
            <pc:docMk/>
            <pc:sldMk cId="1980632661" sldId="284"/>
            <ac:cxnSpMk id="9" creationId="{00000000-0000-0000-0000-000000000000}"/>
          </ac:cxnSpMkLst>
        </pc:cxnChg>
        <pc:cxnChg chg="del">
          <ac:chgData name="peng yuxun" userId="b1f9e291218478fb" providerId="LiveId" clId="{B1D78F6F-6AB7-4F2B-A44D-A7F94D514BF1}" dt="2020-05-23T12:52:58.074" v="523" actId="478"/>
          <ac:cxnSpMkLst>
            <pc:docMk/>
            <pc:sldMk cId="1980632661" sldId="284"/>
            <ac:cxnSpMk id="16" creationId="{00000000-0000-0000-0000-000000000000}"/>
          </ac:cxnSpMkLst>
        </pc:cxnChg>
        <pc:cxnChg chg="del">
          <ac:chgData name="peng yuxun" userId="b1f9e291218478fb" providerId="LiveId" clId="{B1D78F6F-6AB7-4F2B-A44D-A7F94D514BF1}" dt="2020-05-23T12:52:58.074" v="523" actId="478"/>
          <ac:cxnSpMkLst>
            <pc:docMk/>
            <pc:sldMk cId="1980632661" sldId="284"/>
            <ac:cxnSpMk id="22" creationId="{00000000-0000-0000-0000-000000000000}"/>
          </ac:cxnSpMkLst>
        </pc:cxnChg>
        <pc:cxnChg chg="del">
          <ac:chgData name="peng yuxun" userId="b1f9e291218478fb" providerId="LiveId" clId="{B1D78F6F-6AB7-4F2B-A44D-A7F94D514BF1}" dt="2020-05-23T12:52:58.074" v="523" actId="478"/>
          <ac:cxnSpMkLst>
            <pc:docMk/>
            <pc:sldMk cId="1980632661" sldId="284"/>
            <ac:cxnSpMk id="28" creationId="{00000000-0000-0000-0000-000000000000}"/>
          </ac:cxnSpMkLst>
        </pc:cxnChg>
      </pc:sldChg>
      <pc:sldChg chg="addSp delSp modSp mod">
        <pc:chgData name="peng yuxun" userId="b1f9e291218478fb" providerId="LiveId" clId="{B1D78F6F-6AB7-4F2B-A44D-A7F94D514BF1}" dt="2020-05-23T12:55:41.269" v="577" actId="1076"/>
        <pc:sldMkLst>
          <pc:docMk/>
          <pc:sldMk cId="4138714219" sldId="285"/>
        </pc:sldMkLst>
        <pc:spChg chg="del">
          <ac:chgData name="peng yuxun" userId="b1f9e291218478fb" providerId="LiveId" clId="{B1D78F6F-6AB7-4F2B-A44D-A7F94D514BF1}" dt="2020-05-23T12:55:11.676" v="569" actId="478"/>
          <ac:spMkLst>
            <pc:docMk/>
            <pc:sldMk cId="4138714219" sldId="285"/>
            <ac:spMk id="3" creationId="{00000000-0000-0000-0000-000000000000}"/>
          </ac:spMkLst>
        </pc:spChg>
        <pc:spChg chg="del">
          <ac:chgData name="peng yuxun" userId="b1f9e291218478fb" providerId="LiveId" clId="{B1D78F6F-6AB7-4F2B-A44D-A7F94D514BF1}" dt="2020-05-23T12:55:11.676" v="569" actId="478"/>
          <ac:spMkLst>
            <pc:docMk/>
            <pc:sldMk cId="4138714219" sldId="285"/>
            <ac:spMk id="6" creationId="{00000000-0000-0000-0000-000000000000}"/>
          </ac:spMkLst>
        </pc:spChg>
        <pc:spChg chg="del">
          <ac:chgData name="peng yuxun" userId="b1f9e291218478fb" providerId="LiveId" clId="{B1D78F6F-6AB7-4F2B-A44D-A7F94D514BF1}" dt="2020-05-23T12:55:11.676" v="569" actId="478"/>
          <ac:spMkLst>
            <pc:docMk/>
            <pc:sldMk cId="4138714219" sldId="285"/>
            <ac:spMk id="10" creationId="{00000000-0000-0000-0000-000000000000}"/>
          </ac:spMkLst>
        </pc:spChg>
        <pc:spChg chg="del">
          <ac:chgData name="peng yuxun" userId="b1f9e291218478fb" providerId="LiveId" clId="{B1D78F6F-6AB7-4F2B-A44D-A7F94D514BF1}" dt="2020-05-23T12:55:11.676" v="569" actId="478"/>
          <ac:spMkLst>
            <pc:docMk/>
            <pc:sldMk cId="4138714219" sldId="285"/>
            <ac:spMk id="11" creationId="{00000000-0000-0000-0000-000000000000}"/>
          </ac:spMkLst>
        </pc:spChg>
        <pc:spChg chg="del">
          <ac:chgData name="peng yuxun" userId="b1f9e291218478fb" providerId="LiveId" clId="{B1D78F6F-6AB7-4F2B-A44D-A7F94D514BF1}" dt="2020-05-23T12:55:11.676" v="569" actId="478"/>
          <ac:spMkLst>
            <pc:docMk/>
            <pc:sldMk cId="4138714219" sldId="285"/>
            <ac:spMk id="12" creationId="{00000000-0000-0000-0000-000000000000}"/>
          </ac:spMkLst>
        </pc:spChg>
        <pc:spChg chg="del">
          <ac:chgData name="peng yuxun" userId="b1f9e291218478fb" providerId="LiveId" clId="{B1D78F6F-6AB7-4F2B-A44D-A7F94D514BF1}" dt="2020-05-23T12:55:11.676" v="569" actId="478"/>
          <ac:spMkLst>
            <pc:docMk/>
            <pc:sldMk cId="4138714219" sldId="285"/>
            <ac:spMk id="13" creationId="{00000000-0000-0000-0000-000000000000}"/>
          </ac:spMkLst>
        </pc:spChg>
        <pc:spChg chg="del">
          <ac:chgData name="peng yuxun" userId="b1f9e291218478fb" providerId="LiveId" clId="{B1D78F6F-6AB7-4F2B-A44D-A7F94D514BF1}" dt="2020-05-23T12:55:11.676" v="569" actId="478"/>
          <ac:spMkLst>
            <pc:docMk/>
            <pc:sldMk cId="4138714219" sldId="285"/>
            <ac:spMk id="14" creationId="{00000000-0000-0000-0000-000000000000}"/>
          </ac:spMkLst>
        </pc:spChg>
        <pc:spChg chg="del">
          <ac:chgData name="peng yuxun" userId="b1f9e291218478fb" providerId="LiveId" clId="{B1D78F6F-6AB7-4F2B-A44D-A7F94D514BF1}" dt="2020-05-23T12:55:11.676" v="569" actId="478"/>
          <ac:spMkLst>
            <pc:docMk/>
            <pc:sldMk cId="4138714219" sldId="285"/>
            <ac:spMk id="15" creationId="{00000000-0000-0000-0000-000000000000}"/>
          </ac:spMkLst>
        </pc:spChg>
        <pc:spChg chg="del">
          <ac:chgData name="peng yuxun" userId="b1f9e291218478fb" providerId="LiveId" clId="{B1D78F6F-6AB7-4F2B-A44D-A7F94D514BF1}" dt="2020-05-23T12:55:11.676" v="569" actId="478"/>
          <ac:spMkLst>
            <pc:docMk/>
            <pc:sldMk cId="4138714219" sldId="285"/>
            <ac:spMk id="16" creationId="{00000000-0000-0000-0000-000000000000}"/>
          </ac:spMkLst>
        </pc:spChg>
        <pc:spChg chg="del">
          <ac:chgData name="peng yuxun" userId="b1f9e291218478fb" providerId="LiveId" clId="{B1D78F6F-6AB7-4F2B-A44D-A7F94D514BF1}" dt="2020-05-23T12:55:11.676" v="569" actId="478"/>
          <ac:spMkLst>
            <pc:docMk/>
            <pc:sldMk cId="4138714219" sldId="285"/>
            <ac:spMk id="17" creationId="{00000000-0000-0000-0000-000000000000}"/>
          </ac:spMkLst>
        </pc:spChg>
        <pc:spChg chg="del">
          <ac:chgData name="peng yuxun" userId="b1f9e291218478fb" providerId="LiveId" clId="{B1D78F6F-6AB7-4F2B-A44D-A7F94D514BF1}" dt="2020-05-23T12:55:11.676" v="569" actId="478"/>
          <ac:spMkLst>
            <pc:docMk/>
            <pc:sldMk cId="4138714219" sldId="285"/>
            <ac:spMk id="18" creationId="{00000000-0000-0000-0000-000000000000}"/>
          </ac:spMkLst>
        </pc:spChg>
        <pc:spChg chg="del">
          <ac:chgData name="peng yuxun" userId="b1f9e291218478fb" providerId="LiveId" clId="{B1D78F6F-6AB7-4F2B-A44D-A7F94D514BF1}" dt="2020-05-23T12:55:11.676" v="569" actId="478"/>
          <ac:spMkLst>
            <pc:docMk/>
            <pc:sldMk cId="4138714219" sldId="285"/>
            <ac:spMk id="19" creationId="{00000000-0000-0000-0000-000000000000}"/>
          </ac:spMkLst>
        </pc:spChg>
        <pc:spChg chg="del">
          <ac:chgData name="peng yuxun" userId="b1f9e291218478fb" providerId="LiveId" clId="{B1D78F6F-6AB7-4F2B-A44D-A7F94D514BF1}" dt="2020-05-23T12:55:11.676" v="569" actId="478"/>
          <ac:spMkLst>
            <pc:docMk/>
            <pc:sldMk cId="4138714219" sldId="285"/>
            <ac:spMk id="20" creationId="{00000000-0000-0000-0000-000000000000}"/>
          </ac:spMkLst>
        </pc:spChg>
        <pc:spChg chg="del">
          <ac:chgData name="peng yuxun" userId="b1f9e291218478fb" providerId="LiveId" clId="{B1D78F6F-6AB7-4F2B-A44D-A7F94D514BF1}" dt="2020-05-23T12:55:11.676" v="569" actId="478"/>
          <ac:spMkLst>
            <pc:docMk/>
            <pc:sldMk cId="4138714219" sldId="285"/>
            <ac:spMk id="21" creationId="{00000000-0000-0000-0000-000000000000}"/>
          </ac:spMkLst>
        </pc:spChg>
        <pc:spChg chg="del">
          <ac:chgData name="peng yuxun" userId="b1f9e291218478fb" providerId="LiveId" clId="{B1D78F6F-6AB7-4F2B-A44D-A7F94D514BF1}" dt="2020-05-23T12:55:11.676" v="569" actId="478"/>
          <ac:spMkLst>
            <pc:docMk/>
            <pc:sldMk cId="4138714219" sldId="285"/>
            <ac:spMk id="22" creationId="{00000000-0000-0000-0000-000000000000}"/>
          </ac:spMkLst>
        </pc:spChg>
        <pc:spChg chg="del">
          <ac:chgData name="peng yuxun" userId="b1f9e291218478fb" providerId="LiveId" clId="{B1D78F6F-6AB7-4F2B-A44D-A7F94D514BF1}" dt="2020-05-23T12:55:11.676" v="569" actId="478"/>
          <ac:spMkLst>
            <pc:docMk/>
            <pc:sldMk cId="4138714219" sldId="285"/>
            <ac:spMk id="23" creationId="{00000000-0000-0000-0000-000000000000}"/>
          </ac:spMkLst>
        </pc:spChg>
        <pc:spChg chg="del">
          <ac:chgData name="peng yuxun" userId="b1f9e291218478fb" providerId="LiveId" clId="{B1D78F6F-6AB7-4F2B-A44D-A7F94D514BF1}" dt="2020-05-23T12:55:11.676" v="569" actId="478"/>
          <ac:spMkLst>
            <pc:docMk/>
            <pc:sldMk cId="4138714219" sldId="285"/>
            <ac:spMk id="24" creationId="{00000000-0000-0000-0000-000000000000}"/>
          </ac:spMkLst>
        </pc:spChg>
        <pc:spChg chg="del">
          <ac:chgData name="peng yuxun" userId="b1f9e291218478fb" providerId="LiveId" clId="{B1D78F6F-6AB7-4F2B-A44D-A7F94D514BF1}" dt="2020-05-23T12:55:11.676" v="569" actId="478"/>
          <ac:spMkLst>
            <pc:docMk/>
            <pc:sldMk cId="4138714219" sldId="285"/>
            <ac:spMk id="25" creationId="{00000000-0000-0000-0000-000000000000}"/>
          </ac:spMkLst>
        </pc:spChg>
        <pc:spChg chg="del">
          <ac:chgData name="peng yuxun" userId="b1f9e291218478fb" providerId="LiveId" clId="{B1D78F6F-6AB7-4F2B-A44D-A7F94D514BF1}" dt="2020-05-23T12:55:11.676" v="569" actId="478"/>
          <ac:spMkLst>
            <pc:docMk/>
            <pc:sldMk cId="4138714219" sldId="285"/>
            <ac:spMk id="26" creationId="{00000000-0000-0000-0000-000000000000}"/>
          </ac:spMkLst>
        </pc:spChg>
        <pc:spChg chg="del">
          <ac:chgData name="peng yuxun" userId="b1f9e291218478fb" providerId="LiveId" clId="{B1D78F6F-6AB7-4F2B-A44D-A7F94D514BF1}" dt="2020-05-23T12:55:11.676" v="569" actId="478"/>
          <ac:spMkLst>
            <pc:docMk/>
            <pc:sldMk cId="4138714219" sldId="285"/>
            <ac:spMk id="27" creationId="{00000000-0000-0000-0000-000000000000}"/>
          </ac:spMkLst>
        </pc:spChg>
        <pc:spChg chg="del">
          <ac:chgData name="peng yuxun" userId="b1f9e291218478fb" providerId="LiveId" clId="{B1D78F6F-6AB7-4F2B-A44D-A7F94D514BF1}" dt="2020-05-23T12:55:11.676" v="569" actId="478"/>
          <ac:spMkLst>
            <pc:docMk/>
            <pc:sldMk cId="4138714219" sldId="285"/>
            <ac:spMk id="28" creationId="{00000000-0000-0000-0000-000000000000}"/>
          </ac:spMkLst>
        </pc:spChg>
        <pc:spChg chg="mod">
          <ac:chgData name="peng yuxun" userId="b1f9e291218478fb" providerId="LiveId" clId="{B1D78F6F-6AB7-4F2B-A44D-A7F94D514BF1}" dt="2020-05-23T12:55:08.452" v="568"/>
          <ac:spMkLst>
            <pc:docMk/>
            <pc:sldMk cId="4138714219" sldId="285"/>
            <ac:spMk id="34" creationId="{00000000-0000-0000-0000-000000000000}"/>
          </ac:spMkLst>
        </pc:spChg>
        <pc:picChg chg="add mod">
          <ac:chgData name="peng yuxun" userId="b1f9e291218478fb" providerId="LiveId" clId="{B1D78F6F-6AB7-4F2B-A44D-A7F94D514BF1}" dt="2020-05-23T12:55:35.897" v="576" actId="1076"/>
          <ac:picMkLst>
            <pc:docMk/>
            <pc:sldMk cId="4138714219" sldId="285"/>
            <ac:picMk id="2" creationId="{CFA23F2F-F316-4F0C-8554-D321135B93AA}"/>
          </ac:picMkLst>
        </pc:picChg>
        <pc:picChg chg="add mod">
          <ac:chgData name="peng yuxun" userId="b1f9e291218478fb" providerId="LiveId" clId="{B1D78F6F-6AB7-4F2B-A44D-A7F94D514BF1}" dt="2020-05-23T12:55:41.269" v="577" actId="1076"/>
          <ac:picMkLst>
            <pc:docMk/>
            <pc:sldMk cId="4138714219" sldId="285"/>
            <ac:picMk id="4" creationId="{07E9BABC-92D4-4506-B5D5-3D629D5B2D17}"/>
          </ac:picMkLst>
        </pc:picChg>
        <pc:cxnChg chg="del">
          <ac:chgData name="peng yuxun" userId="b1f9e291218478fb" providerId="LiveId" clId="{B1D78F6F-6AB7-4F2B-A44D-A7F94D514BF1}" dt="2020-05-23T12:55:11.676" v="569" actId="478"/>
          <ac:cxnSpMkLst>
            <pc:docMk/>
            <pc:sldMk cId="4138714219" sldId="285"/>
            <ac:cxnSpMk id="30" creationId="{00000000-0000-0000-0000-000000000000}"/>
          </ac:cxnSpMkLst>
        </pc:cxnChg>
        <pc:cxnChg chg="del">
          <ac:chgData name="peng yuxun" userId="b1f9e291218478fb" providerId="LiveId" clId="{B1D78F6F-6AB7-4F2B-A44D-A7F94D514BF1}" dt="2020-05-23T12:55:11.676" v="569" actId="478"/>
          <ac:cxnSpMkLst>
            <pc:docMk/>
            <pc:sldMk cId="4138714219" sldId="285"/>
            <ac:cxnSpMk id="31" creationId="{00000000-0000-0000-0000-000000000000}"/>
          </ac:cxnSpMkLst>
        </pc:cxnChg>
        <pc:cxnChg chg="del">
          <ac:chgData name="peng yuxun" userId="b1f9e291218478fb" providerId="LiveId" clId="{B1D78F6F-6AB7-4F2B-A44D-A7F94D514BF1}" dt="2020-05-23T12:55:11.676" v="569" actId="478"/>
          <ac:cxnSpMkLst>
            <pc:docMk/>
            <pc:sldMk cId="4138714219" sldId="285"/>
            <ac:cxnSpMk id="32" creationId="{00000000-0000-0000-0000-000000000000}"/>
          </ac:cxnSpMkLst>
        </pc:cxnChg>
      </pc:sldChg>
      <pc:sldChg chg="addSp delSp modSp mod">
        <pc:chgData name="peng yuxun" userId="b1f9e291218478fb" providerId="LiveId" clId="{B1D78F6F-6AB7-4F2B-A44D-A7F94D514BF1}" dt="2020-05-23T12:57:25.936" v="625" actId="1076"/>
        <pc:sldMkLst>
          <pc:docMk/>
          <pc:sldMk cId="4186902178" sldId="286"/>
        </pc:sldMkLst>
        <pc:spChg chg="add mod">
          <ac:chgData name="peng yuxun" userId="b1f9e291218478fb" providerId="LiveId" clId="{B1D78F6F-6AB7-4F2B-A44D-A7F94D514BF1}" dt="2020-05-23T12:57:25.936" v="625" actId="1076"/>
          <ac:spMkLst>
            <pc:docMk/>
            <pc:sldMk cId="4186902178" sldId="286"/>
            <ac:spMk id="2" creationId="{0F2FF396-E392-42D9-9111-514FF6C26524}"/>
          </ac:spMkLst>
        </pc:spChg>
        <pc:spChg chg="del">
          <ac:chgData name="peng yuxun" userId="b1f9e291218478fb" providerId="LiveId" clId="{B1D78F6F-6AB7-4F2B-A44D-A7F94D514BF1}" dt="2020-05-23T12:56:12.768" v="597" actId="478"/>
          <ac:spMkLst>
            <pc:docMk/>
            <pc:sldMk cId="4186902178" sldId="286"/>
            <ac:spMk id="325" creationId="{00000000-0000-0000-0000-000000000000}"/>
          </ac:spMkLst>
        </pc:spChg>
        <pc:spChg chg="del">
          <ac:chgData name="peng yuxun" userId="b1f9e291218478fb" providerId="LiveId" clId="{B1D78F6F-6AB7-4F2B-A44D-A7F94D514BF1}" dt="2020-05-23T12:56:12.768" v="597" actId="478"/>
          <ac:spMkLst>
            <pc:docMk/>
            <pc:sldMk cId="4186902178" sldId="286"/>
            <ac:spMk id="326" creationId="{00000000-0000-0000-0000-000000000000}"/>
          </ac:spMkLst>
        </pc:spChg>
        <pc:spChg chg="del">
          <ac:chgData name="peng yuxun" userId="b1f9e291218478fb" providerId="LiveId" clId="{B1D78F6F-6AB7-4F2B-A44D-A7F94D514BF1}" dt="2020-05-23T12:56:12.768" v="597" actId="478"/>
          <ac:spMkLst>
            <pc:docMk/>
            <pc:sldMk cId="4186902178" sldId="286"/>
            <ac:spMk id="327" creationId="{00000000-0000-0000-0000-000000000000}"/>
          </ac:spMkLst>
        </pc:spChg>
        <pc:spChg chg="del">
          <ac:chgData name="peng yuxun" userId="b1f9e291218478fb" providerId="LiveId" clId="{B1D78F6F-6AB7-4F2B-A44D-A7F94D514BF1}" dt="2020-05-23T12:56:12.768" v="597" actId="478"/>
          <ac:spMkLst>
            <pc:docMk/>
            <pc:sldMk cId="4186902178" sldId="286"/>
            <ac:spMk id="328" creationId="{00000000-0000-0000-0000-000000000000}"/>
          </ac:spMkLst>
        </pc:spChg>
        <pc:spChg chg="del">
          <ac:chgData name="peng yuxun" userId="b1f9e291218478fb" providerId="LiveId" clId="{B1D78F6F-6AB7-4F2B-A44D-A7F94D514BF1}" dt="2020-05-23T12:56:12.768" v="597" actId="478"/>
          <ac:spMkLst>
            <pc:docMk/>
            <pc:sldMk cId="4186902178" sldId="286"/>
            <ac:spMk id="329" creationId="{00000000-0000-0000-0000-000000000000}"/>
          </ac:spMkLst>
        </pc:spChg>
        <pc:spChg chg="del">
          <ac:chgData name="peng yuxun" userId="b1f9e291218478fb" providerId="LiveId" clId="{B1D78F6F-6AB7-4F2B-A44D-A7F94D514BF1}" dt="2020-05-23T12:56:12.768" v="597" actId="478"/>
          <ac:spMkLst>
            <pc:docMk/>
            <pc:sldMk cId="4186902178" sldId="286"/>
            <ac:spMk id="330" creationId="{00000000-0000-0000-0000-000000000000}"/>
          </ac:spMkLst>
        </pc:spChg>
        <pc:spChg chg="del">
          <ac:chgData name="peng yuxun" userId="b1f9e291218478fb" providerId="LiveId" clId="{B1D78F6F-6AB7-4F2B-A44D-A7F94D514BF1}" dt="2020-05-23T12:56:12.768" v="597" actId="478"/>
          <ac:spMkLst>
            <pc:docMk/>
            <pc:sldMk cId="4186902178" sldId="286"/>
            <ac:spMk id="331" creationId="{00000000-0000-0000-0000-000000000000}"/>
          </ac:spMkLst>
        </pc:spChg>
        <pc:spChg chg="del">
          <ac:chgData name="peng yuxun" userId="b1f9e291218478fb" providerId="LiveId" clId="{B1D78F6F-6AB7-4F2B-A44D-A7F94D514BF1}" dt="2020-05-23T12:56:12.768" v="597" actId="478"/>
          <ac:spMkLst>
            <pc:docMk/>
            <pc:sldMk cId="4186902178" sldId="286"/>
            <ac:spMk id="332" creationId="{00000000-0000-0000-0000-000000000000}"/>
          </ac:spMkLst>
        </pc:spChg>
        <pc:spChg chg="del">
          <ac:chgData name="peng yuxun" userId="b1f9e291218478fb" providerId="LiveId" clId="{B1D78F6F-6AB7-4F2B-A44D-A7F94D514BF1}" dt="2020-05-23T12:56:16.051" v="598" actId="478"/>
          <ac:spMkLst>
            <pc:docMk/>
            <pc:sldMk cId="4186902178" sldId="286"/>
            <ac:spMk id="333" creationId="{00000000-0000-0000-0000-000000000000}"/>
          </ac:spMkLst>
        </pc:spChg>
        <pc:spChg chg="del">
          <ac:chgData name="peng yuxun" userId="b1f9e291218478fb" providerId="LiveId" clId="{B1D78F6F-6AB7-4F2B-A44D-A7F94D514BF1}" dt="2020-05-23T12:56:12.768" v="597" actId="478"/>
          <ac:spMkLst>
            <pc:docMk/>
            <pc:sldMk cId="4186902178" sldId="286"/>
            <ac:spMk id="334" creationId="{00000000-0000-0000-0000-000000000000}"/>
          </ac:spMkLst>
        </pc:spChg>
        <pc:spChg chg="mod">
          <ac:chgData name="peng yuxun" userId="b1f9e291218478fb" providerId="LiveId" clId="{B1D78F6F-6AB7-4F2B-A44D-A7F94D514BF1}" dt="2020-05-23T12:56:20.283" v="614"/>
          <ac:spMkLst>
            <pc:docMk/>
            <pc:sldMk cId="4186902178" sldId="286"/>
            <ac:spMk id="336" creationId="{00000000-0000-0000-0000-000000000000}"/>
          </ac:spMkLst>
        </pc:spChg>
        <pc:spChg chg="del">
          <ac:chgData name="peng yuxun" userId="b1f9e291218478fb" providerId="LiveId" clId="{B1D78F6F-6AB7-4F2B-A44D-A7F94D514BF1}" dt="2020-05-23T12:56:12.768" v="597" actId="478"/>
          <ac:spMkLst>
            <pc:docMk/>
            <pc:sldMk cId="4186902178" sldId="286"/>
            <ac:spMk id="338" creationId="{00000000-0000-0000-0000-000000000000}"/>
          </ac:spMkLst>
        </pc:spChg>
        <pc:spChg chg="del">
          <ac:chgData name="peng yuxun" userId="b1f9e291218478fb" providerId="LiveId" clId="{B1D78F6F-6AB7-4F2B-A44D-A7F94D514BF1}" dt="2020-05-23T12:56:12.768" v="597" actId="478"/>
          <ac:spMkLst>
            <pc:docMk/>
            <pc:sldMk cId="4186902178" sldId="286"/>
            <ac:spMk id="339" creationId="{00000000-0000-0000-0000-000000000000}"/>
          </ac:spMkLst>
        </pc:spChg>
        <pc:spChg chg="del">
          <ac:chgData name="peng yuxun" userId="b1f9e291218478fb" providerId="LiveId" clId="{B1D78F6F-6AB7-4F2B-A44D-A7F94D514BF1}" dt="2020-05-23T12:56:12.768" v="597" actId="478"/>
          <ac:spMkLst>
            <pc:docMk/>
            <pc:sldMk cId="4186902178" sldId="286"/>
            <ac:spMk id="340" creationId="{00000000-0000-0000-0000-000000000000}"/>
          </ac:spMkLst>
        </pc:spChg>
        <pc:spChg chg="del">
          <ac:chgData name="peng yuxun" userId="b1f9e291218478fb" providerId="LiveId" clId="{B1D78F6F-6AB7-4F2B-A44D-A7F94D514BF1}" dt="2020-05-23T12:56:12.768" v="597" actId="478"/>
          <ac:spMkLst>
            <pc:docMk/>
            <pc:sldMk cId="4186902178" sldId="286"/>
            <ac:spMk id="341" creationId="{00000000-0000-0000-0000-000000000000}"/>
          </ac:spMkLst>
        </pc:spChg>
        <pc:spChg chg="del">
          <ac:chgData name="peng yuxun" userId="b1f9e291218478fb" providerId="LiveId" clId="{B1D78F6F-6AB7-4F2B-A44D-A7F94D514BF1}" dt="2020-05-23T12:56:12.768" v="597" actId="478"/>
          <ac:spMkLst>
            <pc:docMk/>
            <pc:sldMk cId="4186902178" sldId="286"/>
            <ac:spMk id="342" creationId="{00000000-0000-0000-0000-000000000000}"/>
          </ac:spMkLst>
        </pc:spChg>
        <pc:spChg chg="del">
          <ac:chgData name="peng yuxun" userId="b1f9e291218478fb" providerId="LiveId" clId="{B1D78F6F-6AB7-4F2B-A44D-A7F94D514BF1}" dt="2020-05-23T12:56:12.768" v="597" actId="478"/>
          <ac:spMkLst>
            <pc:docMk/>
            <pc:sldMk cId="4186902178" sldId="286"/>
            <ac:spMk id="343" creationId="{00000000-0000-0000-0000-000000000000}"/>
          </ac:spMkLst>
        </pc:spChg>
        <pc:grpChg chg="del">
          <ac:chgData name="peng yuxun" userId="b1f9e291218478fb" providerId="LiveId" clId="{B1D78F6F-6AB7-4F2B-A44D-A7F94D514BF1}" dt="2020-05-23T12:56:12.768" v="597" actId="478"/>
          <ac:grpSpMkLst>
            <pc:docMk/>
            <pc:sldMk cId="4186902178" sldId="286"/>
            <ac:grpSpMk id="29"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30"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34"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38"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42"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46"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120"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157"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209" creationId="{00000000-0000-0000-0000-000000000000}"/>
          </ac:grpSpMkLst>
        </pc:grpChg>
        <pc:grpChg chg="del">
          <ac:chgData name="peng yuxun" userId="b1f9e291218478fb" providerId="LiveId" clId="{B1D78F6F-6AB7-4F2B-A44D-A7F94D514BF1}" dt="2020-05-23T12:56:12.768" v="597" actId="478"/>
          <ac:grpSpMkLst>
            <pc:docMk/>
            <pc:sldMk cId="4186902178" sldId="286"/>
            <ac:grpSpMk id="256" creationId="{00000000-0000-0000-0000-000000000000}"/>
          </ac:grpSpMkLst>
        </pc:grpChg>
      </pc:sldChg>
      <pc:sldChg chg="add del">
        <pc:chgData name="peng yuxun" userId="b1f9e291218478fb" providerId="LiveId" clId="{B1D78F6F-6AB7-4F2B-A44D-A7F94D514BF1}" dt="2020-05-23T12:58:14.319" v="640" actId="47"/>
        <pc:sldMkLst>
          <pc:docMk/>
          <pc:sldMk cId="3772456578" sldId="287"/>
        </pc:sldMkLst>
      </pc:sldChg>
      <pc:sldChg chg="addSp delSp modSp mod delAnim">
        <pc:chgData name="peng yuxun" userId="b1f9e291218478fb" providerId="LiveId" clId="{B1D78F6F-6AB7-4F2B-A44D-A7F94D514BF1}" dt="2020-05-23T12:54:57.386" v="558" actId="1076"/>
        <pc:sldMkLst>
          <pc:docMk/>
          <pc:sldMk cId="4248107347" sldId="288"/>
        </pc:sldMkLst>
        <pc:spChg chg="del">
          <ac:chgData name="peng yuxun" userId="b1f9e291218478fb" providerId="LiveId" clId="{B1D78F6F-6AB7-4F2B-A44D-A7F94D514BF1}" dt="2020-05-23T12:54:26.139" v="546" actId="478"/>
          <ac:spMkLst>
            <pc:docMk/>
            <pc:sldMk cId="4248107347" sldId="288"/>
            <ac:spMk id="3" creationId="{00000000-0000-0000-0000-000000000000}"/>
          </ac:spMkLst>
        </pc:spChg>
        <pc:spChg chg="del">
          <ac:chgData name="peng yuxun" userId="b1f9e291218478fb" providerId="LiveId" clId="{B1D78F6F-6AB7-4F2B-A44D-A7F94D514BF1}" dt="2020-05-23T12:54:26.139" v="546" actId="478"/>
          <ac:spMkLst>
            <pc:docMk/>
            <pc:sldMk cId="4248107347" sldId="288"/>
            <ac:spMk id="4" creationId="{00000000-0000-0000-0000-000000000000}"/>
          </ac:spMkLst>
        </pc:spChg>
        <pc:spChg chg="del">
          <ac:chgData name="peng yuxun" userId="b1f9e291218478fb" providerId="LiveId" clId="{B1D78F6F-6AB7-4F2B-A44D-A7F94D514BF1}" dt="2020-05-23T12:54:26.139" v="546" actId="478"/>
          <ac:spMkLst>
            <pc:docMk/>
            <pc:sldMk cId="4248107347" sldId="288"/>
            <ac:spMk id="5" creationId="{00000000-0000-0000-0000-000000000000}"/>
          </ac:spMkLst>
        </pc:spChg>
        <pc:spChg chg="del">
          <ac:chgData name="peng yuxun" userId="b1f9e291218478fb" providerId="LiveId" clId="{B1D78F6F-6AB7-4F2B-A44D-A7F94D514BF1}" dt="2020-05-23T12:54:26.139" v="546" actId="478"/>
          <ac:spMkLst>
            <pc:docMk/>
            <pc:sldMk cId="4248107347" sldId="288"/>
            <ac:spMk id="6" creationId="{00000000-0000-0000-0000-000000000000}"/>
          </ac:spMkLst>
        </pc:spChg>
        <pc:spChg chg="del">
          <ac:chgData name="peng yuxun" userId="b1f9e291218478fb" providerId="LiveId" clId="{B1D78F6F-6AB7-4F2B-A44D-A7F94D514BF1}" dt="2020-05-23T12:54:26.139" v="546" actId="478"/>
          <ac:spMkLst>
            <pc:docMk/>
            <pc:sldMk cId="4248107347" sldId="288"/>
            <ac:spMk id="7" creationId="{00000000-0000-0000-0000-000000000000}"/>
          </ac:spMkLst>
        </pc:spChg>
        <pc:spChg chg="del">
          <ac:chgData name="peng yuxun" userId="b1f9e291218478fb" providerId="LiveId" clId="{B1D78F6F-6AB7-4F2B-A44D-A7F94D514BF1}" dt="2020-05-23T12:54:26.139" v="546" actId="478"/>
          <ac:spMkLst>
            <pc:docMk/>
            <pc:sldMk cId="4248107347" sldId="288"/>
            <ac:spMk id="8" creationId="{00000000-0000-0000-0000-000000000000}"/>
          </ac:spMkLst>
        </pc:spChg>
        <pc:spChg chg="del">
          <ac:chgData name="peng yuxun" userId="b1f9e291218478fb" providerId="LiveId" clId="{B1D78F6F-6AB7-4F2B-A44D-A7F94D514BF1}" dt="2020-05-23T12:54:26.139" v="546" actId="478"/>
          <ac:spMkLst>
            <pc:docMk/>
            <pc:sldMk cId="4248107347" sldId="288"/>
            <ac:spMk id="9" creationId="{00000000-0000-0000-0000-000000000000}"/>
          </ac:spMkLst>
        </pc:spChg>
        <pc:spChg chg="del">
          <ac:chgData name="peng yuxun" userId="b1f9e291218478fb" providerId="LiveId" clId="{B1D78F6F-6AB7-4F2B-A44D-A7F94D514BF1}" dt="2020-05-23T12:54:26.139" v="546" actId="478"/>
          <ac:spMkLst>
            <pc:docMk/>
            <pc:sldMk cId="4248107347" sldId="288"/>
            <ac:spMk id="10" creationId="{00000000-0000-0000-0000-000000000000}"/>
          </ac:spMkLst>
        </pc:spChg>
        <pc:spChg chg="del">
          <ac:chgData name="peng yuxun" userId="b1f9e291218478fb" providerId="LiveId" clId="{B1D78F6F-6AB7-4F2B-A44D-A7F94D514BF1}" dt="2020-05-23T12:54:26.139" v="546" actId="478"/>
          <ac:spMkLst>
            <pc:docMk/>
            <pc:sldMk cId="4248107347" sldId="288"/>
            <ac:spMk id="11" creationId="{00000000-0000-0000-0000-000000000000}"/>
          </ac:spMkLst>
        </pc:spChg>
        <pc:spChg chg="del">
          <ac:chgData name="peng yuxun" userId="b1f9e291218478fb" providerId="LiveId" clId="{B1D78F6F-6AB7-4F2B-A44D-A7F94D514BF1}" dt="2020-05-23T12:54:26.139" v="546" actId="478"/>
          <ac:spMkLst>
            <pc:docMk/>
            <pc:sldMk cId="4248107347" sldId="288"/>
            <ac:spMk id="12" creationId="{00000000-0000-0000-0000-000000000000}"/>
          </ac:spMkLst>
        </pc:spChg>
        <pc:spChg chg="del">
          <ac:chgData name="peng yuxun" userId="b1f9e291218478fb" providerId="LiveId" clId="{B1D78F6F-6AB7-4F2B-A44D-A7F94D514BF1}" dt="2020-05-23T12:54:26.139" v="546" actId="478"/>
          <ac:spMkLst>
            <pc:docMk/>
            <pc:sldMk cId="4248107347" sldId="288"/>
            <ac:spMk id="13" creationId="{00000000-0000-0000-0000-000000000000}"/>
          </ac:spMkLst>
        </pc:spChg>
        <pc:spChg chg="del">
          <ac:chgData name="peng yuxun" userId="b1f9e291218478fb" providerId="LiveId" clId="{B1D78F6F-6AB7-4F2B-A44D-A7F94D514BF1}" dt="2020-05-23T12:54:26.139" v="546" actId="478"/>
          <ac:spMkLst>
            <pc:docMk/>
            <pc:sldMk cId="4248107347" sldId="288"/>
            <ac:spMk id="14" creationId="{00000000-0000-0000-0000-000000000000}"/>
          </ac:spMkLst>
        </pc:spChg>
        <pc:spChg chg="del">
          <ac:chgData name="peng yuxun" userId="b1f9e291218478fb" providerId="LiveId" clId="{B1D78F6F-6AB7-4F2B-A44D-A7F94D514BF1}" dt="2020-05-23T12:54:26.139" v="546" actId="478"/>
          <ac:spMkLst>
            <pc:docMk/>
            <pc:sldMk cId="4248107347" sldId="288"/>
            <ac:spMk id="15" creationId="{00000000-0000-0000-0000-000000000000}"/>
          </ac:spMkLst>
        </pc:spChg>
        <pc:spChg chg="del">
          <ac:chgData name="peng yuxun" userId="b1f9e291218478fb" providerId="LiveId" clId="{B1D78F6F-6AB7-4F2B-A44D-A7F94D514BF1}" dt="2020-05-23T12:54:26.139" v="546" actId="478"/>
          <ac:spMkLst>
            <pc:docMk/>
            <pc:sldMk cId="4248107347" sldId="288"/>
            <ac:spMk id="16" creationId="{00000000-0000-0000-0000-000000000000}"/>
          </ac:spMkLst>
        </pc:spChg>
        <pc:spChg chg="del">
          <ac:chgData name="peng yuxun" userId="b1f9e291218478fb" providerId="LiveId" clId="{B1D78F6F-6AB7-4F2B-A44D-A7F94D514BF1}" dt="2020-05-23T12:54:26.139" v="546" actId="478"/>
          <ac:spMkLst>
            <pc:docMk/>
            <pc:sldMk cId="4248107347" sldId="288"/>
            <ac:spMk id="17" creationId="{00000000-0000-0000-0000-000000000000}"/>
          </ac:spMkLst>
        </pc:spChg>
        <pc:spChg chg="del">
          <ac:chgData name="peng yuxun" userId="b1f9e291218478fb" providerId="LiveId" clId="{B1D78F6F-6AB7-4F2B-A44D-A7F94D514BF1}" dt="2020-05-23T12:54:26.139" v="546" actId="478"/>
          <ac:spMkLst>
            <pc:docMk/>
            <pc:sldMk cId="4248107347" sldId="288"/>
            <ac:spMk id="18" creationId="{00000000-0000-0000-0000-000000000000}"/>
          </ac:spMkLst>
        </pc:spChg>
        <pc:spChg chg="del">
          <ac:chgData name="peng yuxun" userId="b1f9e291218478fb" providerId="LiveId" clId="{B1D78F6F-6AB7-4F2B-A44D-A7F94D514BF1}" dt="2020-05-23T12:54:26.139" v="546" actId="478"/>
          <ac:spMkLst>
            <pc:docMk/>
            <pc:sldMk cId="4248107347" sldId="288"/>
            <ac:spMk id="19" creationId="{00000000-0000-0000-0000-000000000000}"/>
          </ac:spMkLst>
        </pc:spChg>
        <pc:spChg chg="del">
          <ac:chgData name="peng yuxun" userId="b1f9e291218478fb" providerId="LiveId" clId="{B1D78F6F-6AB7-4F2B-A44D-A7F94D514BF1}" dt="2020-05-23T12:54:26.139" v="546" actId="478"/>
          <ac:spMkLst>
            <pc:docMk/>
            <pc:sldMk cId="4248107347" sldId="288"/>
            <ac:spMk id="20" creationId="{00000000-0000-0000-0000-000000000000}"/>
          </ac:spMkLst>
        </pc:spChg>
        <pc:spChg chg="del">
          <ac:chgData name="peng yuxun" userId="b1f9e291218478fb" providerId="LiveId" clId="{B1D78F6F-6AB7-4F2B-A44D-A7F94D514BF1}" dt="2020-05-23T12:54:26.139" v="546" actId="478"/>
          <ac:spMkLst>
            <pc:docMk/>
            <pc:sldMk cId="4248107347" sldId="288"/>
            <ac:spMk id="21" creationId="{00000000-0000-0000-0000-000000000000}"/>
          </ac:spMkLst>
        </pc:spChg>
        <pc:spChg chg="del">
          <ac:chgData name="peng yuxun" userId="b1f9e291218478fb" providerId="LiveId" clId="{B1D78F6F-6AB7-4F2B-A44D-A7F94D514BF1}" dt="2020-05-23T12:54:26.139" v="546" actId="478"/>
          <ac:spMkLst>
            <pc:docMk/>
            <pc:sldMk cId="4248107347" sldId="288"/>
            <ac:spMk id="22" creationId="{00000000-0000-0000-0000-000000000000}"/>
          </ac:spMkLst>
        </pc:spChg>
        <pc:spChg chg="del">
          <ac:chgData name="peng yuxun" userId="b1f9e291218478fb" providerId="LiveId" clId="{B1D78F6F-6AB7-4F2B-A44D-A7F94D514BF1}" dt="2020-05-23T12:54:26.139" v="546" actId="478"/>
          <ac:spMkLst>
            <pc:docMk/>
            <pc:sldMk cId="4248107347" sldId="288"/>
            <ac:spMk id="24" creationId="{00000000-0000-0000-0000-000000000000}"/>
          </ac:spMkLst>
        </pc:spChg>
        <pc:spChg chg="del">
          <ac:chgData name="peng yuxun" userId="b1f9e291218478fb" providerId="LiveId" clId="{B1D78F6F-6AB7-4F2B-A44D-A7F94D514BF1}" dt="2020-05-23T12:54:26.139" v="546" actId="478"/>
          <ac:spMkLst>
            <pc:docMk/>
            <pc:sldMk cId="4248107347" sldId="288"/>
            <ac:spMk id="25" creationId="{00000000-0000-0000-0000-000000000000}"/>
          </ac:spMkLst>
        </pc:spChg>
        <pc:spChg chg="mod">
          <ac:chgData name="peng yuxun" userId="b1f9e291218478fb" providerId="LiveId" clId="{B1D78F6F-6AB7-4F2B-A44D-A7F94D514BF1}" dt="2020-05-23T12:54:22.612" v="545"/>
          <ac:spMkLst>
            <pc:docMk/>
            <pc:sldMk cId="4248107347" sldId="288"/>
            <ac:spMk id="28" creationId="{00000000-0000-0000-0000-000000000000}"/>
          </ac:spMkLst>
        </pc:spChg>
        <pc:picChg chg="add mod">
          <ac:chgData name="peng yuxun" userId="b1f9e291218478fb" providerId="LiveId" clId="{B1D78F6F-6AB7-4F2B-A44D-A7F94D514BF1}" dt="2020-05-23T12:54:57.386" v="558" actId="1076"/>
          <ac:picMkLst>
            <pc:docMk/>
            <pc:sldMk cId="4248107347" sldId="288"/>
            <ac:picMk id="2" creationId="{F1450199-1CDA-4850-8BE7-44536D887702}"/>
          </ac:picMkLst>
        </pc:picChg>
        <pc:picChg chg="add del mod">
          <ac:chgData name="peng yuxun" userId="b1f9e291218478fb" providerId="LiveId" clId="{B1D78F6F-6AB7-4F2B-A44D-A7F94D514BF1}" dt="2020-05-23T12:54:47.653" v="552"/>
          <ac:picMkLst>
            <pc:docMk/>
            <pc:sldMk cId="4248107347" sldId="288"/>
            <ac:picMk id="23" creationId="{FC143632-269F-4DD9-BCD6-99A37EF071B1}"/>
          </ac:picMkLst>
        </pc:picChg>
        <pc:picChg chg="add mod">
          <ac:chgData name="peng yuxun" userId="b1f9e291218478fb" providerId="LiveId" clId="{B1D78F6F-6AB7-4F2B-A44D-A7F94D514BF1}" dt="2020-05-23T12:54:53.258" v="555" actId="14100"/>
          <ac:picMkLst>
            <pc:docMk/>
            <pc:sldMk cId="4248107347" sldId="288"/>
            <ac:picMk id="78" creationId="{B51E97C1-BAC7-4441-BFB1-80EC8A9E615C}"/>
          </ac:picMkLst>
        </pc:picChg>
      </pc:sldChg>
      <pc:sldChg chg="modSp mod ord">
        <pc:chgData name="peng yuxun" userId="b1f9e291218478fb" providerId="LiveId" clId="{B1D78F6F-6AB7-4F2B-A44D-A7F94D514BF1}" dt="2020-05-23T13:12:46.526" v="933" actId="1076"/>
        <pc:sldMkLst>
          <pc:docMk/>
          <pc:sldMk cId="1746845317" sldId="289"/>
        </pc:sldMkLst>
        <pc:spChg chg="mod">
          <ac:chgData name="peng yuxun" userId="b1f9e291218478fb" providerId="LiveId" clId="{B1D78F6F-6AB7-4F2B-A44D-A7F94D514BF1}" dt="2020-05-23T13:01:55.776" v="676"/>
          <ac:spMkLst>
            <pc:docMk/>
            <pc:sldMk cId="1746845317" sldId="289"/>
            <ac:spMk id="197" creationId="{00000000-0000-0000-0000-000000000000}"/>
          </ac:spMkLst>
        </pc:spChg>
        <pc:spChg chg="mod">
          <ac:chgData name="peng yuxun" userId="b1f9e291218478fb" providerId="LiveId" clId="{B1D78F6F-6AB7-4F2B-A44D-A7F94D514BF1}" dt="2020-05-23T13:08:59.610" v="870" actId="20577"/>
          <ac:spMkLst>
            <pc:docMk/>
            <pc:sldMk cId="1746845317" sldId="289"/>
            <ac:spMk id="207" creationId="{00000000-0000-0000-0000-000000000000}"/>
          </ac:spMkLst>
        </pc:spChg>
        <pc:spChg chg="mod">
          <ac:chgData name="peng yuxun" userId="b1f9e291218478fb" providerId="LiveId" clId="{B1D78F6F-6AB7-4F2B-A44D-A7F94D514BF1}" dt="2020-05-23T13:08:56.297" v="869" actId="14100"/>
          <ac:spMkLst>
            <pc:docMk/>
            <pc:sldMk cId="1746845317" sldId="289"/>
            <ac:spMk id="208" creationId="{00000000-0000-0000-0000-000000000000}"/>
          </ac:spMkLst>
        </pc:spChg>
        <pc:spChg chg="mod">
          <ac:chgData name="peng yuxun" userId="b1f9e291218478fb" providerId="LiveId" clId="{B1D78F6F-6AB7-4F2B-A44D-A7F94D514BF1}" dt="2020-05-23T13:11:56.413" v="928" actId="20577"/>
          <ac:spMkLst>
            <pc:docMk/>
            <pc:sldMk cId="1746845317" sldId="289"/>
            <ac:spMk id="210" creationId="{00000000-0000-0000-0000-000000000000}"/>
          </ac:spMkLst>
        </pc:spChg>
        <pc:spChg chg="mod">
          <ac:chgData name="peng yuxun" userId="b1f9e291218478fb" providerId="LiveId" clId="{B1D78F6F-6AB7-4F2B-A44D-A7F94D514BF1}" dt="2020-05-23T13:11:19.536" v="912" actId="404"/>
          <ac:spMkLst>
            <pc:docMk/>
            <pc:sldMk cId="1746845317" sldId="289"/>
            <ac:spMk id="211" creationId="{00000000-0000-0000-0000-000000000000}"/>
          </ac:spMkLst>
        </pc:spChg>
        <pc:spChg chg="mod">
          <ac:chgData name="peng yuxun" userId="b1f9e291218478fb" providerId="LiveId" clId="{B1D78F6F-6AB7-4F2B-A44D-A7F94D514BF1}" dt="2020-05-23T13:10:06.463" v="874" actId="20577"/>
          <ac:spMkLst>
            <pc:docMk/>
            <pc:sldMk cId="1746845317" sldId="289"/>
            <ac:spMk id="213" creationId="{00000000-0000-0000-0000-000000000000}"/>
          </ac:spMkLst>
        </pc:spChg>
        <pc:spChg chg="mod">
          <ac:chgData name="peng yuxun" userId="b1f9e291218478fb" providerId="LiveId" clId="{B1D78F6F-6AB7-4F2B-A44D-A7F94D514BF1}" dt="2020-05-23T13:10:49.501" v="909" actId="404"/>
          <ac:spMkLst>
            <pc:docMk/>
            <pc:sldMk cId="1746845317" sldId="289"/>
            <ac:spMk id="214" creationId="{00000000-0000-0000-0000-000000000000}"/>
          </ac:spMkLst>
        </pc:spChg>
        <pc:spChg chg="mod">
          <ac:chgData name="peng yuxun" userId="b1f9e291218478fb" providerId="LiveId" clId="{B1D78F6F-6AB7-4F2B-A44D-A7F94D514BF1}" dt="2020-05-23T13:12:46.526" v="933" actId="1076"/>
          <ac:spMkLst>
            <pc:docMk/>
            <pc:sldMk cId="1746845317" sldId="289"/>
            <ac:spMk id="216" creationId="{00000000-0000-0000-0000-000000000000}"/>
          </ac:spMkLst>
        </pc:spChg>
        <pc:spChg chg="mod">
          <ac:chgData name="peng yuxun" userId="b1f9e291218478fb" providerId="LiveId" clId="{B1D78F6F-6AB7-4F2B-A44D-A7F94D514BF1}" dt="2020-05-23T13:12:46.526" v="933" actId="1076"/>
          <ac:spMkLst>
            <pc:docMk/>
            <pc:sldMk cId="1746845317" sldId="289"/>
            <ac:spMk id="217" creationId="{00000000-0000-0000-0000-000000000000}"/>
          </ac:spMkLst>
        </pc:spChg>
        <pc:spChg chg="mod">
          <ac:chgData name="peng yuxun" userId="b1f9e291218478fb" providerId="LiveId" clId="{B1D78F6F-6AB7-4F2B-A44D-A7F94D514BF1}" dt="2020-05-23T13:12:46.526" v="933" actId="1076"/>
          <ac:spMkLst>
            <pc:docMk/>
            <pc:sldMk cId="1746845317" sldId="289"/>
            <ac:spMk id="218" creationId="{00000000-0000-0000-0000-000000000000}"/>
          </ac:spMkLst>
        </pc:spChg>
      </pc:sldChg>
      <pc:sldChg chg="add del">
        <pc:chgData name="peng yuxun" userId="b1f9e291218478fb" providerId="LiveId" clId="{B1D78F6F-6AB7-4F2B-A44D-A7F94D514BF1}" dt="2020-05-23T12:58:12.540" v="639" actId="47"/>
        <pc:sldMkLst>
          <pc:docMk/>
          <pc:sldMk cId="413382621" sldId="290"/>
        </pc:sldMkLst>
      </pc:sldChg>
      <pc:sldChg chg="del">
        <pc:chgData name="peng yuxun" userId="b1f9e291218478fb" providerId="LiveId" clId="{B1D78F6F-6AB7-4F2B-A44D-A7F94D514BF1}" dt="2020-05-23T13:07:14.957" v="854" actId="47"/>
        <pc:sldMkLst>
          <pc:docMk/>
          <pc:sldMk cId="4134506214" sldId="290"/>
        </pc:sldMkLst>
      </pc:sldChg>
      <pc:sldChg chg="del">
        <pc:chgData name="peng yuxun" userId="b1f9e291218478fb" providerId="LiveId" clId="{B1D78F6F-6AB7-4F2B-A44D-A7F94D514BF1}" dt="2020-05-23T12:57:41.034" v="627" actId="47"/>
        <pc:sldMkLst>
          <pc:docMk/>
          <pc:sldMk cId="513339183" sldId="291"/>
        </pc:sldMkLst>
      </pc:sldChg>
      <pc:sldChg chg="del">
        <pc:chgData name="peng yuxun" userId="b1f9e291218478fb" providerId="LiveId" clId="{B1D78F6F-6AB7-4F2B-A44D-A7F94D514BF1}" dt="2020-05-23T12:57:56.057" v="633" actId="47"/>
        <pc:sldMkLst>
          <pc:docMk/>
          <pc:sldMk cId="969148936" sldId="292"/>
        </pc:sldMkLst>
      </pc:sldChg>
      <pc:sldChg chg="del">
        <pc:chgData name="peng yuxun" userId="b1f9e291218478fb" providerId="LiveId" clId="{B1D78F6F-6AB7-4F2B-A44D-A7F94D514BF1}" dt="2020-05-23T12:57:41.576" v="628" actId="47"/>
        <pc:sldMkLst>
          <pc:docMk/>
          <pc:sldMk cId="2062234856" sldId="293"/>
        </pc:sldMkLst>
      </pc:sldChg>
      <pc:sldChg chg="del">
        <pc:chgData name="peng yuxun" userId="b1f9e291218478fb" providerId="LiveId" clId="{B1D78F6F-6AB7-4F2B-A44D-A7F94D514BF1}" dt="2020-05-23T12:57:43.353" v="631" actId="47"/>
        <pc:sldMkLst>
          <pc:docMk/>
          <pc:sldMk cId="1634317974" sldId="294"/>
        </pc:sldMkLst>
      </pc:sldChg>
      <pc:sldMasterChg chg="delSldLayout">
        <pc:chgData name="peng yuxun" userId="b1f9e291218478fb" providerId="LiveId" clId="{B1D78F6F-6AB7-4F2B-A44D-A7F94D514BF1}" dt="2020-05-23T12:57:42.114" v="629" actId="47"/>
        <pc:sldMasterMkLst>
          <pc:docMk/>
          <pc:sldMasterMk cId="2954118529" sldId="2147483648"/>
        </pc:sldMasterMkLst>
        <pc:sldLayoutChg chg="del">
          <pc:chgData name="peng yuxun" userId="b1f9e291218478fb" providerId="LiveId" clId="{B1D78F6F-6AB7-4F2B-A44D-A7F94D514BF1}" dt="2020-05-23T12:57:42.114" v="629" actId="47"/>
          <pc:sldLayoutMkLst>
            <pc:docMk/>
            <pc:sldMasterMk cId="2954118529" sldId="2147483648"/>
            <pc:sldLayoutMk cId="1138047342" sldId="2147483660"/>
          </pc:sldLayoutMkLst>
        </pc:sldLayoutChg>
      </pc:sldMasterChg>
      <pc:sldMasterChg chg="del delSldLayout">
        <pc:chgData name="peng yuxun" userId="b1f9e291218478fb" providerId="LiveId" clId="{B1D78F6F-6AB7-4F2B-A44D-A7F94D514BF1}" dt="2020-05-23T12:57:43.353" v="631" actId="47"/>
        <pc:sldMasterMkLst>
          <pc:docMk/>
          <pc:sldMasterMk cId="1363907717" sldId="2147483662"/>
        </pc:sldMasterMkLst>
        <pc:sldLayoutChg chg="del">
          <pc:chgData name="peng yuxun" userId="b1f9e291218478fb" providerId="LiveId" clId="{B1D78F6F-6AB7-4F2B-A44D-A7F94D514BF1}" dt="2020-05-23T12:57:43.353" v="631" actId="47"/>
          <pc:sldLayoutMkLst>
            <pc:docMk/>
            <pc:sldMasterMk cId="1363907717" sldId="2147483662"/>
            <pc:sldLayoutMk cId="1445820133" sldId="2147483663"/>
          </pc:sldLayoutMkLst>
        </pc:sldLayoutChg>
        <pc:sldLayoutChg chg="del">
          <pc:chgData name="peng yuxun" userId="b1f9e291218478fb" providerId="LiveId" clId="{B1D78F6F-6AB7-4F2B-A44D-A7F94D514BF1}" dt="2020-05-23T12:57:43.353" v="631" actId="47"/>
          <pc:sldLayoutMkLst>
            <pc:docMk/>
            <pc:sldMasterMk cId="1363907717" sldId="2147483662"/>
            <pc:sldLayoutMk cId="1391906043" sldId="2147483664"/>
          </pc:sldLayoutMkLst>
        </pc:sldLayoutChg>
        <pc:sldLayoutChg chg="del">
          <pc:chgData name="peng yuxun" userId="b1f9e291218478fb" providerId="LiveId" clId="{B1D78F6F-6AB7-4F2B-A44D-A7F94D514BF1}" dt="2020-05-23T12:57:43.353" v="631" actId="47"/>
          <pc:sldLayoutMkLst>
            <pc:docMk/>
            <pc:sldMasterMk cId="1363907717" sldId="2147483662"/>
            <pc:sldLayoutMk cId="2897312145" sldId="2147483665"/>
          </pc:sldLayoutMkLst>
        </pc:sldLayoutChg>
        <pc:sldLayoutChg chg="del">
          <pc:chgData name="peng yuxun" userId="b1f9e291218478fb" providerId="LiveId" clId="{B1D78F6F-6AB7-4F2B-A44D-A7F94D514BF1}" dt="2020-05-23T12:57:43.353" v="631" actId="47"/>
          <pc:sldLayoutMkLst>
            <pc:docMk/>
            <pc:sldMasterMk cId="1363907717" sldId="2147483662"/>
            <pc:sldLayoutMk cId="1924964353" sldId="2147483666"/>
          </pc:sldLayoutMkLst>
        </pc:sldLayoutChg>
        <pc:sldLayoutChg chg="del">
          <pc:chgData name="peng yuxun" userId="b1f9e291218478fb" providerId="LiveId" clId="{B1D78F6F-6AB7-4F2B-A44D-A7F94D514BF1}" dt="2020-05-23T12:57:43.353" v="631" actId="47"/>
          <pc:sldLayoutMkLst>
            <pc:docMk/>
            <pc:sldMasterMk cId="1363907717" sldId="2147483662"/>
            <pc:sldLayoutMk cId="28556732" sldId="2147483667"/>
          </pc:sldLayoutMkLst>
        </pc:sldLayoutChg>
        <pc:sldLayoutChg chg="del">
          <pc:chgData name="peng yuxun" userId="b1f9e291218478fb" providerId="LiveId" clId="{B1D78F6F-6AB7-4F2B-A44D-A7F94D514BF1}" dt="2020-05-23T12:57:43.353" v="631" actId="47"/>
          <pc:sldLayoutMkLst>
            <pc:docMk/>
            <pc:sldMasterMk cId="1363907717" sldId="2147483662"/>
            <pc:sldLayoutMk cId="17161793" sldId="2147483668"/>
          </pc:sldLayoutMkLst>
        </pc:sldLayoutChg>
        <pc:sldLayoutChg chg="del">
          <pc:chgData name="peng yuxun" userId="b1f9e291218478fb" providerId="LiveId" clId="{B1D78F6F-6AB7-4F2B-A44D-A7F94D514BF1}" dt="2020-05-23T12:57:43.353" v="631" actId="47"/>
          <pc:sldLayoutMkLst>
            <pc:docMk/>
            <pc:sldMasterMk cId="1363907717" sldId="2147483662"/>
            <pc:sldLayoutMk cId="1483778935" sldId="2147483669"/>
          </pc:sldLayoutMkLst>
        </pc:sldLayoutChg>
        <pc:sldLayoutChg chg="del">
          <pc:chgData name="peng yuxun" userId="b1f9e291218478fb" providerId="LiveId" clId="{B1D78F6F-6AB7-4F2B-A44D-A7F94D514BF1}" dt="2020-05-23T12:57:43.353" v="631" actId="47"/>
          <pc:sldLayoutMkLst>
            <pc:docMk/>
            <pc:sldMasterMk cId="1363907717" sldId="2147483662"/>
            <pc:sldLayoutMk cId="2549880773" sldId="2147483670"/>
          </pc:sldLayoutMkLst>
        </pc:sldLayoutChg>
        <pc:sldLayoutChg chg="del">
          <pc:chgData name="peng yuxun" userId="b1f9e291218478fb" providerId="LiveId" clId="{B1D78F6F-6AB7-4F2B-A44D-A7F94D514BF1}" dt="2020-05-23T12:57:43.353" v="631" actId="47"/>
          <pc:sldLayoutMkLst>
            <pc:docMk/>
            <pc:sldMasterMk cId="1363907717" sldId="2147483662"/>
            <pc:sldLayoutMk cId="1415972473" sldId="2147483671"/>
          </pc:sldLayoutMkLst>
        </pc:sldLayoutChg>
        <pc:sldLayoutChg chg="del">
          <pc:chgData name="peng yuxun" userId="b1f9e291218478fb" providerId="LiveId" clId="{B1D78F6F-6AB7-4F2B-A44D-A7F94D514BF1}" dt="2020-05-23T12:57:43.353" v="631" actId="47"/>
          <pc:sldLayoutMkLst>
            <pc:docMk/>
            <pc:sldMasterMk cId="1363907717" sldId="2147483662"/>
            <pc:sldLayoutMk cId="3567867885" sldId="2147483672"/>
          </pc:sldLayoutMkLst>
        </pc:sldLayoutChg>
        <pc:sldLayoutChg chg="del">
          <pc:chgData name="peng yuxun" userId="b1f9e291218478fb" providerId="LiveId" clId="{B1D78F6F-6AB7-4F2B-A44D-A7F94D514BF1}" dt="2020-05-23T12:57:43.353" v="631" actId="47"/>
          <pc:sldLayoutMkLst>
            <pc:docMk/>
            <pc:sldMasterMk cId="1363907717" sldId="2147483662"/>
            <pc:sldLayoutMk cId="2950024051"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A2CE-B526-4B82-93C5-FF9E3DC046CA}" type="datetimeFigureOut">
              <a:rPr lang="zh-CN" altLang="en-US" smtClean="0"/>
              <a:t>2020/5/23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A07B8-B1A3-4D36-ABB3-266BB203CD14}" type="slidenum">
              <a:rPr lang="zh-CN" altLang="en-US" smtClean="0"/>
              <a:t>‹#›</a:t>
            </a:fld>
            <a:endParaRPr lang="zh-CN" altLang="en-US"/>
          </a:p>
        </p:txBody>
      </p:sp>
    </p:spTree>
    <p:extLst>
      <p:ext uri="{BB962C8B-B14F-4D97-AF65-F5344CB8AC3E}">
        <p14:creationId xmlns:p14="http://schemas.microsoft.com/office/powerpoint/2010/main" val="348954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a:t>
            </a:fld>
            <a:endParaRPr lang="zh-CN" altLang="en-US"/>
          </a:p>
        </p:txBody>
      </p:sp>
    </p:spTree>
    <p:extLst>
      <p:ext uri="{BB962C8B-B14F-4D97-AF65-F5344CB8AC3E}">
        <p14:creationId xmlns:p14="http://schemas.microsoft.com/office/powerpoint/2010/main" val="256682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10</a:t>
            </a:fld>
            <a:endParaRPr lang="zh-CN" altLang="en-US"/>
          </a:p>
        </p:txBody>
      </p:sp>
    </p:spTree>
    <p:extLst>
      <p:ext uri="{BB962C8B-B14F-4D97-AF65-F5344CB8AC3E}">
        <p14:creationId xmlns:p14="http://schemas.microsoft.com/office/powerpoint/2010/main" val="1000830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11</a:t>
            </a:fld>
            <a:endParaRPr lang="zh-CN" altLang="en-US"/>
          </a:p>
        </p:txBody>
      </p:sp>
    </p:spTree>
    <p:extLst>
      <p:ext uri="{BB962C8B-B14F-4D97-AF65-F5344CB8AC3E}">
        <p14:creationId xmlns:p14="http://schemas.microsoft.com/office/powerpoint/2010/main" val="69103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12</a:t>
            </a:fld>
            <a:endParaRPr lang="zh-CN" altLang="en-US"/>
          </a:p>
        </p:txBody>
      </p:sp>
    </p:spTree>
    <p:extLst>
      <p:ext uri="{BB962C8B-B14F-4D97-AF65-F5344CB8AC3E}">
        <p14:creationId xmlns:p14="http://schemas.microsoft.com/office/powerpoint/2010/main" val="155319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13</a:t>
            </a:fld>
            <a:endParaRPr lang="zh-CN" altLang="en-US"/>
          </a:p>
        </p:txBody>
      </p:sp>
    </p:spTree>
    <p:extLst>
      <p:ext uri="{BB962C8B-B14F-4D97-AF65-F5344CB8AC3E}">
        <p14:creationId xmlns:p14="http://schemas.microsoft.com/office/powerpoint/2010/main" val="3704530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14</a:t>
            </a:fld>
            <a:endParaRPr lang="zh-CN" altLang="en-US"/>
          </a:p>
        </p:txBody>
      </p:sp>
    </p:spTree>
    <p:extLst>
      <p:ext uri="{BB962C8B-B14F-4D97-AF65-F5344CB8AC3E}">
        <p14:creationId xmlns:p14="http://schemas.microsoft.com/office/powerpoint/2010/main" val="970810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15</a:t>
            </a:fld>
            <a:endParaRPr lang="zh-CN" altLang="en-US"/>
          </a:p>
        </p:txBody>
      </p:sp>
    </p:spTree>
    <p:extLst>
      <p:ext uri="{BB962C8B-B14F-4D97-AF65-F5344CB8AC3E}">
        <p14:creationId xmlns:p14="http://schemas.microsoft.com/office/powerpoint/2010/main" val="2823111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16</a:t>
            </a:fld>
            <a:endParaRPr lang="zh-CN" altLang="en-US"/>
          </a:p>
        </p:txBody>
      </p:sp>
    </p:spTree>
    <p:extLst>
      <p:ext uri="{BB962C8B-B14F-4D97-AF65-F5344CB8AC3E}">
        <p14:creationId xmlns:p14="http://schemas.microsoft.com/office/powerpoint/2010/main" val="38398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2</a:t>
            </a:fld>
            <a:endParaRPr lang="zh-CN" altLang="en-US"/>
          </a:p>
        </p:txBody>
      </p:sp>
    </p:spTree>
    <p:extLst>
      <p:ext uri="{BB962C8B-B14F-4D97-AF65-F5344CB8AC3E}">
        <p14:creationId xmlns:p14="http://schemas.microsoft.com/office/powerpoint/2010/main" val="234612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3</a:t>
            </a:fld>
            <a:endParaRPr lang="zh-CN" altLang="en-US"/>
          </a:p>
        </p:txBody>
      </p:sp>
    </p:spTree>
    <p:extLst>
      <p:ext uri="{BB962C8B-B14F-4D97-AF65-F5344CB8AC3E}">
        <p14:creationId xmlns:p14="http://schemas.microsoft.com/office/powerpoint/2010/main" val="24553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4</a:t>
            </a:fld>
            <a:endParaRPr lang="zh-CN" altLang="en-US"/>
          </a:p>
        </p:txBody>
      </p:sp>
    </p:spTree>
    <p:extLst>
      <p:ext uri="{BB962C8B-B14F-4D97-AF65-F5344CB8AC3E}">
        <p14:creationId xmlns:p14="http://schemas.microsoft.com/office/powerpoint/2010/main" val="356224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5</a:t>
            </a:fld>
            <a:endParaRPr lang="zh-CN" altLang="en-US"/>
          </a:p>
        </p:txBody>
      </p:sp>
    </p:spTree>
    <p:extLst>
      <p:ext uri="{BB962C8B-B14F-4D97-AF65-F5344CB8AC3E}">
        <p14:creationId xmlns:p14="http://schemas.microsoft.com/office/powerpoint/2010/main" val="288393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6</a:t>
            </a:fld>
            <a:endParaRPr lang="zh-CN" altLang="en-US"/>
          </a:p>
        </p:txBody>
      </p:sp>
    </p:spTree>
    <p:extLst>
      <p:ext uri="{BB962C8B-B14F-4D97-AF65-F5344CB8AC3E}">
        <p14:creationId xmlns:p14="http://schemas.microsoft.com/office/powerpoint/2010/main" val="13573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7</a:t>
            </a:fld>
            <a:endParaRPr lang="zh-CN" altLang="en-US"/>
          </a:p>
        </p:txBody>
      </p:sp>
    </p:spTree>
    <p:extLst>
      <p:ext uri="{BB962C8B-B14F-4D97-AF65-F5344CB8AC3E}">
        <p14:creationId xmlns:p14="http://schemas.microsoft.com/office/powerpoint/2010/main" val="341233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8</a:t>
            </a:fld>
            <a:endParaRPr lang="zh-CN" altLang="en-US"/>
          </a:p>
        </p:txBody>
      </p:sp>
    </p:spTree>
    <p:extLst>
      <p:ext uri="{BB962C8B-B14F-4D97-AF65-F5344CB8AC3E}">
        <p14:creationId xmlns:p14="http://schemas.microsoft.com/office/powerpoint/2010/main" val="921678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9A07B8-B1A3-4D36-ABB3-266BB203CD14}" type="slidenum">
              <a:rPr lang="zh-CN" altLang="en-US" smtClean="0"/>
              <a:t>9</a:t>
            </a:fld>
            <a:endParaRPr lang="zh-CN" altLang="en-US"/>
          </a:p>
        </p:txBody>
      </p:sp>
    </p:spTree>
    <p:extLst>
      <p:ext uri="{BB962C8B-B14F-4D97-AF65-F5344CB8AC3E}">
        <p14:creationId xmlns:p14="http://schemas.microsoft.com/office/powerpoint/2010/main" val="374709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51774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58829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26605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7062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405190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09613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2138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07AD08D-0DBC-435B-A3B5-CB3DC8153B04}" type="slidenum">
              <a:rPr lang="zh-CN" altLang="en-US" smtClean="0"/>
              <a:t>‹#›</a:t>
            </a:fld>
            <a:endParaRPr lang="zh-CN" altLang="en-US"/>
          </a:p>
        </p:txBody>
      </p:sp>
      <p:sp>
        <p:nvSpPr>
          <p:cNvPr id="11" name="矩形 10"/>
          <p:cNvSpPr/>
          <p:nvPr userDrawn="1"/>
        </p:nvSpPr>
        <p:spPr>
          <a:xfrm>
            <a:off x="10121370" y="6430009"/>
            <a:ext cx="775136" cy="230832"/>
          </a:xfrm>
          <a:prstGeom prst="rect">
            <a:avLst/>
          </a:prstGeom>
        </p:spPr>
        <p:txBody>
          <a:bodyPr wrap="square">
            <a:spAutoFit/>
          </a:bodyPr>
          <a:lstStyle/>
          <a:p>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模板下载：</a:t>
            </a:r>
            <a:r>
              <a:rPr lang="en-US" altLang="zh-CN" sz="100" dirty="0">
                <a:solidFill>
                  <a:schemeClr val="tx1">
                    <a:lumMod val="85000"/>
                    <a:lumOff val="15000"/>
                  </a:schemeClr>
                </a:solidFill>
                <a:latin typeface="Calibri"/>
                <a:ea typeface="宋体"/>
              </a:rPr>
              <a:t>www.1ppt.com/moban/          </a:t>
            </a:r>
            <a:r>
              <a:rPr lang="zh-CN" altLang="en-US" sz="100" dirty="0">
                <a:solidFill>
                  <a:schemeClr val="tx1">
                    <a:lumMod val="85000"/>
                    <a:lumOff val="15000"/>
                  </a:schemeClr>
                </a:solidFill>
                <a:latin typeface="Calibri"/>
                <a:ea typeface="宋体"/>
              </a:rPr>
              <a:t>行业</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模板：</a:t>
            </a:r>
            <a:r>
              <a:rPr lang="en-US" altLang="zh-CN" sz="100" dirty="0">
                <a:solidFill>
                  <a:schemeClr val="tx1">
                    <a:lumMod val="85000"/>
                    <a:lumOff val="15000"/>
                  </a:schemeClr>
                </a:solidFill>
                <a:latin typeface="Calibri"/>
                <a:ea typeface="宋体"/>
              </a:rPr>
              <a:t>www.1ppt.com/hangye/ </a:t>
            </a:r>
          </a:p>
          <a:p>
            <a:r>
              <a:rPr lang="zh-CN" altLang="en-US" sz="100" dirty="0">
                <a:solidFill>
                  <a:schemeClr val="tx1">
                    <a:lumMod val="85000"/>
                    <a:lumOff val="15000"/>
                  </a:schemeClr>
                </a:solidFill>
                <a:latin typeface="Calibri"/>
                <a:ea typeface="宋体"/>
              </a:rPr>
              <a:t>节日</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模板：</a:t>
            </a:r>
            <a:r>
              <a:rPr lang="en-US" altLang="zh-CN" sz="100" dirty="0">
                <a:solidFill>
                  <a:schemeClr val="tx1">
                    <a:lumMod val="85000"/>
                    <a:lumOff val="15000"/>
                  </a:schemeClr>
                </a:solidFill>
                <a:latin typeface="Calibri"/>
                <a:ea typeface="宋体"/>
              </a:rPr>
              <a:t>www.1ppt.com/jieri/          PPT</a:t>
            </a:r>
            <a:r>
              <a:rPr lang="zh-CN" altLang="en-US" sz="100" dirty="0">
                <a:solidFill>
                  <a:schemeClr val="tx1">
                    <a:lumMod val="85000"/>
                    <a:lumOff val="15000"/>
                  </a:schemeClr>
                </a:solidFill>
                <a:latin typeface="Calibri"/>
                <a:ea typeface="宋体"/>
              </a:rPr>
              <a:t>素材：</a:t>
            </a:r>
            <a:r>
              <a:rPr lang="en-US" altLang="zh-CN" sz="100" dirty="0">
                <a:solidFill>
                  <a:schemeClr val="tx1">
                    <a:lumMod val="85000"/>
                    <a:lumOff val="15000"/>
                  </a:schemeClr>
                </a:solidFill>
                <a:latin typeface="Calibri"/>
                <a:ea typeface="宋体"/>
              </a:rPr>
              <a:t>www.1ppt.com/sucai/</a:t>
            </a:r>
          </a:p>
          <a:p>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背景图片：</a:t>
            </a:r>
            <a:r>
              <a:rPr lang="en-US" altLang="zh-CN" sz="100" dirty="0">
                <a:solidFill>
                  <a:schemeClr val="tx1">
                    <a:lumMod val="85000"/>
                    <a:lumOff val="15000"/>
                  </a:schemeClr>
                </a:solidFill>
                <a:latin typeface="Calibri"/>
                <a:ea typeface="宋体"/>
              </a:rPr>
              <a:t>www.1ppt.com/beijing/        PPT</a:t>
            </a:r>
            <a:r>
              <a:rPr lang="zh-CN" altLang="en-US" sz="100" dirty="0">
                <a:solidFill>
                  <a:schemeClr val="tx1">
                    <a:lumMod val="85000"/>
                    <a:lumOff val="15000"/>
                  </a:schemeClr>
                </a:solidFill>
                <a:latin typeface="Calibri"/>
                <a:ea typeface="宋体"/>
              </a:rPr>
              <a:t>图表：</a:t>
            </a:r>
            <a:r>
              <a:rPr lang="en-US" altLang="zh-CN" sz="100" dirty="0">
                <a:solidFill>
                  <a:schemeClr val="tx1">
                    <a:lumMod val="85000"/>
                    <a:lumOff val="15000"/>
                  </a:schemeClr>
                </a:solidFill>
                <a:latin typeface="Calibri"/>
                <a:ea typeface="宋体"/>
              </a:rPr>
              <a:t>www.1ppt.com/tubiao/      </a:t>
            </a:r>
          </a:p>
          <a:p>
            <a:r>
              <a:rPr lang="zh-CN" altLang="en-US" sz="100" dirty="0">
                <a:solidFill>
                  <a:schemeClr val="tx1">
                    <a:lumMod val="85000"/>
                    <a:lumOff val="15000"/>
                  </a:schemeClr>
                </a:solidFill>
                <a:latin typeface="Calibri"/>
                <a:ea typeface="宋体"/>
              </a:rPr>
              <a:t>精美</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下载：</a:t>
            </a:r>
            <a:r>
              <a:rPr lang="en-US" altLang="zh-CN" sz="100" dirty="0">
                <a:solidFill>
                  <a:schemeClr val="tx1">
                    <a:lumMod val="85000"/>
                    <a:lumOff val="15000"/>
                  </a:schemeClr>
                </a:solidFill>
                <a:latin typeface="Calibri"/>
                <a:ea typeface="宋体"/>
              </a:rPr>
              <a:t>www.1ppt.com/xiazai/         PPT</a:t>
            </a:r>
            <a:r>
              <a:rPr lang="zh-CN" altLang="en-US" sz="100" dirty="0">
                <a:solidFill>
                  <a:schemeClr val="tx1">
                    <a:lumMod val="85000"/>
                    <a:lumOff val="15000"/>
                  </a:schemeClr>
                </a:solidFill>
                <a:latin typeface="Calibri"/>
                <a:ea typeface="宋体"/>
              </a:rPr>
              <a:t>教程： </a:t>
            </a:r>
            <a:r>
              <a:rPr lang="en-US" altLang="zh-CN" sz="100" dirty="0">
                <a:solidFill>
                  <a:schemeClr val="tx1">
                    <a:lumMod val="85000"/>
                    <a:lumOff val="15000"/>
                  </a:schemeClr>
                </a:solidFill>
                <a:latin typeface="Calibri"/>
                <a:ea typeface="宋体"/>
              </a:rPr>
              <a:t>www.1ppt.com/powerpoint/      </a:t>
            </a:r>
          </a:p>
          <a:p>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课件：</a:t>
            </a:r>
            <a:r>
              <a:rPr lang="en-US" altLang="zh-CN" sz="100" dirty="0">
                <a:solidFill>
                  <a:schemeClr val="tx1">
                    <a:lumMod val="85000"/>
                    <a:lumOff val="15000"/>
                  </a:schemeClr>
                </a:solidFill>
                <a:latin typeface="Calibri"/>
                <a:ea typeface="宋体"/>
              </a:rPr>
              <a:t>www.1ppt.com/kejian/             </a:t>
            </a:r>
            <a:r>
              <a:rPr lang="zh-CN" altLang="en-US" sz="100" dirty="0">
                <a:solidFill>
                  <a:schemeClr val="tx1">
                    <a:lumMod val="85000"/>
                    <a:lumOff val="15000"/>
                  </a:schemeClr>
                </a:solidFill>
                <a:latin typeface="Calibri"/>
                <a:ea typeface="宋体"/>
              </a:rPr>
              <a:t>字体下载：</a:t>
            </a:r>
            <a:r>
              <a:rPr lang="en-US" altLang="zh-CN" sz="100" dirty="0">
                <a:solidFill>
                  <a:schemeClr val="tx1">
                    <a:lumMod val="85000"/>
                    <a:lumOff val="15000"/>
                  </a:schemeClr>
                </a:solidFill>
                <a:latin typeface="Calibri"/>
                <a:ea typeface="宋体"/>
              </a:rPr>
              <a:t>www.1ppt.com/ziti/</a:t>
            </a:r>
          </a:p>
          <a:p>
            <a:r>
              <a:rPr lang="zh-CN" altLang="en-US" sz="100" dirty="0">
                <a:solidFill>
                  <a:schemeClr val="tx1">
                    <a:lumMod val="85000"/>
                    <a:lumOff val="15000"/>
                  </a:schemeClr>
                </a:solidFill>
                <a:latin typeface="Calibri"/>
                <a:ea typeface="宋体"/>
              </a:rPr>
              <a:t>工作总结</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a:t>
            </a:r>
            <a:r>
              <a:rPr lang="en-US" altLang="zh-CN" sz="100" dirty="0">
                <a:solidFill>
                  <a:schemeClr val="tx1">
                    <a:lumMod val="85000"/>
                    <a:lumOff val="15000"/>
                  </a:schemeClr>
                </a:solidFill>
                <a:latin typeface="Calibri"/>
                <a:ea typeface="宋体"/>
              </a:rPr>
              <a:t>www.1ppt.com/xiazai/zongjie/ </a:t>
            </a:r>
            <a:r>
              <a:rPr lang="zh-CN" altLang="en-US" sz="100" dirty="0">
                <a:solidFill>
                  <a:schemeClr val="tx1">
                    <a:lumMod val="85000"/>
                    <a:lumOff val="15000"/>
                  </a:schemeClr>
                </a:solidFill>
                <a:latin typeface="Calibri"/>
                <a:ea typeface="宋体"/>
              </a:rPr>
              <a:t>工作计划：</a:t>
            </a:r>
            <a:r>
              <a:rPr lang="en-US" altLang="zh-CN" sz="100" dirty="0">
                <a:solidFill>
                  <a:schemeClr val="tx1">
                    <a:lumMod val="85000"/>
                    <a:lumOff val="15000"/>
                  </a:schemeClr>
                </a:solidFill>
                <a:latin typeface="Calibri"/>
                <a:ea typeface="宋体"/>
              </a:rPr>
              <a:t>www.1ppt.com/xiazai/jihua/</a:t>
            </a:r>
          </a:p>
          <a:p>
            <a:r>
              <a:rPr lang="zh-CN" altLang="en-US" sz="100" dirty="0">
                <a:solidFill>
                  <a:schemeClr val="tx1">
                    <a:lumMod val="85000"/>
                    <a:lumOff val="15000"/>
                  </a:schemeClr>
                </a:solidFill>
                <a:latin typeface="Calibri"/>
                <a:ea typeface="宋体"/>
              </a:rPr>
              <a:t>商务</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模板：</a:t>
            </a:r>
            <a:r>
              <a:rPr lang="en-US" altLang="zh-CN" sz="100" dirty="0">
                <a:solidFill>
                  <a:schemeClr val="tx1">
                    <a:lumMod val="85000"/>
                    <a:lumOff val="15000"/>
                  </a:schemeClr>
                </a:solidFill>
                <a:latin typeface="Calibri"/>
                <a:ea typeface="宋体"/>
              </a:rPr>
              <a:t>www.1ppt.com/moban/shangwu/  </a:t>
            </a:r>
            <a:r>
              <a:rPr lang="zh-CN" altLang="en-US" sz="100" dirty="0">
                <a:solidFill>
                  <a:schemeClr val="tx1">
                    <a:lumMod val="85000"/>
                    <a:lumOff val="15000"/>
                  </a:schemeClr>
                </a:solidFill>
                <a:latin typeface="Calibri"/>
                <a:ea typeface="宋体"/>
              </a:rPr>
              <a:t>个人简历</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a:t>
            </a:r>
            <a:r>
              <a:rPr lang="en-US" altLang="zh-CN" sz="100" dirty="0">
                <a:solidFill>
                  <a:schemeClr val="tx1">
                    <a:lumMod val="85000"/>
                    <a:lumOff val="15000"/>
                  </a:schemeClr>
                </a:solidFill>
                <a:latin typeface="Calibri"/>
                <a:ea typeface="宋体"/>
              </a:rPr>
              <a:t>www.1ppt.com/xiazai/jianli/  </a:t>
            </a:r>
          </a:p>
          <a:p>
            <a:r>
              <a:rPr lang="zh-CN" altLang="en-US" sz="100" dirty="0">
                <a:solidFill>
                  <a:schemeClr val="tx1">
                    <a:lumMod val="85000"/>
                    <a:lumOff val="15000"/>
                  </a:schemeClr>
                </a:solidFill>
                <a:latin typeface="Calibri"/>
                <a:ea typeface="宋体"/>
              </a:rPr>
              <a:t>毕业答辩</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a:t>
            </a:r>
            <a:r>
              <a:rPr lang="en-US" altLang="zh-CN" sz="100" dirty="0">
                <a:solidFill>
                  <a:schemeClr val="tx1">
                    <a:lumMod val="85000"/>
                    <a:lumOff val="15000"/>
                  </a:schemeClr>
                </a:solidFill>
                <a:latin typeface="Calibri"/>
                <a:ea typeface="宋体"/>
              </a:rPr>
              <a:t>www.1ppt.com/xiazai/dabian/  </a:t>
            </a:r>
            <a:r>
              <a:rPr lang="zh-CN" altLang="en-US" sz="100" dirty="0">
                <a:solidFill>
                  <a:schemeClr val="tx1">
                    <a:lumMod val="85000"/>
                    <a:lumOff val="15000"/>
                  </a:schemeClr>
                </a:solidFill>
                <a:latin typeface="Calibri"/>
                <a:ea typeface="宋体"/>
              </a:rPr>
              <a:t>工作汇报</a:t>
            </a:r>
            <a:r>
              <a:rPr lang="en-US" altLang="zh-CN" sz="100" dirty="0">
                <a:solidFill>
                  <a:schemeClr val="tx1">
                    <a:lumMod val="85000"/>
                    <a:lumOff val="15000"/>
                  </a:schemeClr>
                </a:solidFill>
                <a:latin typeface="Calibri"/>
                <a:ea typeface="宋体"/>
              </a:rPr>
              <a:t>PPT</a:t>
            </a:r>
            <a:r>
              <a:rPr lang="zh-CN" altLang="en-US" sz="100" dirty="0">
                <a:solidFill>
                  <a:schemeClr val="tx1">
                    <a:lumMod val="85000"/>
                    <a:lumOff val="15000"/>
                  </a:schemeClr>
                </a:solidFill>
                <a:latin typeface="Calibri"/>
                <a:ea typeface="宋体"/>
              </a:rPr>
              <a:t>：</a:t>
            </a:r>
            <a:r>
              <a:rPr lang="en-US" altLang="zh-CN" sz="100" dirty="0">
                <a:solidFill>
                  <a:schemeClr val="tx1">
                    <a:lumMod val="85000"/>
                    <a:lumOff val="15000"/>
                  </a:schemeClr>
                </a:solidFill>
                <a:latin typeface="Calibri"/>
                <a:ea typeface="宋体"/>
              </a:rPr>
              <a:t>www.1ppt.com/xiazai/huibao/    </a:t>
            </a:r>
          </a:p>
          <a:p>
            <a:r>
              <a:rPr lang="en-US" altLang="zh-CN" sz="100" dirty="0">
                <a:solidFill>
                  <a:schemeClr val="tx1">
                    <a:lumMod val="85000"/>
                    <a:lumOff val="15000"/>
                  </a:schemeClr>
                </a:solidFill>
                <a:latin typeface="Calibri"/>
                <a:ea typeface="宋体"/>
              </a:rPr>
              <a:t> </a:t>
            </a:r>
          </a:p>
        </p:txBody>
      </p:sp>
    </p:spTree>
    <p:extLst>
      <p:ext uri="{BB962C8B-B14F-4D97-AF65-F5344CB8AC3E}">
        <p14:creationId xmlns:p14="http://schemas.microsoft.com/office/powerpoint/2010/main" val="50127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99553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6877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372744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F611D8-1751-4F10-BE5E-4A377659A36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7441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611D8-1751-4F10-BE5E-4A377659A366}" type="datetimeFigureOut">
              <a:rPr lang="zh-CN" altLang="en-US" smtClean="0"/>
              <a:t>2020/5/23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AD08D-0DBC-435B-A3B5-CB3DC8153B04}" type="slidenum">
              <a:rPr lang="zh-CN" altLang="en-US" smtClean="0"/>
              <a:t>‹#›</a:t>
            </a:fld>
            <a:endParaRPr lang="zh-CN" altLang="en-US"/>
          </a:p>
        </p:txBody>
      </p:sp>
    </p:spTree>
    <p:extLst>
      <p:ext uri="{BB962C8B-B14F-4D97-AF65-F5344CB8AC3E}">
        <p14:creationId xmlns:p14="http://schemas.microsoft.com/office/powerpoint/2010/main" val="295411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4506102" y="3556352"/>
            <a:ext cx="3373359" cy="2551392"/>
            <a:chOff x="3903663" y="1768476"/>
            <a:chExt cx="4384675" cy="3316288"/>
          </a:xfrm>
        </p:grpSpPr>
        <p:sp>
          <p:nvSpPr>
            <p:cNvPr id="7" name="Freeform 5"/>
            <p:cNvSpPr>
              <a:spLocks/>
            </p:cNvSpPr>
            <p:nvPr/>
          </p:nvSpPr>
          <p:spPr bwMode="auto">
            <a:xfrm>
              <a:off x="4068763" y="1768476"/>
              <a:ext cx="3846513" cy="2359025"/>
            </a:xfrm>
            <a:custGeom>
              <a:avLst/>
              <a:gdLst>
                <a:gd name="T0" fmla="*/ 772 w 772"/>
                <a:gd name="T1" fmla="*/ 473 h 473"/>
                <a:gd name="T2" fmla="*/ 772 w 772"/>
                <a:gd name="T3" fmla="*/ 21 h 473"/>
                <a:gd name="T4" fmla="*/ 751 w 772"/>
                <a:gd name="T5" fmla="*/ 0 h 473"/>
                <a:gd name="T6" fmla="*/ 21 w 772"/>
                <a:gd name="T7" fmla="*/ 0 h 473"/>
                <a:gd name="T8" fmla="*/ 0 w 772"/>
                <a:gd name="T9" fmla="*/ 21 h 473"/>
                <a:gd name="T10" fmla="*/ 0 w 772"/>
                <a:gd name="T11" fmla="*/ 473 h 473"/>
                <a:gd name="T12" fmla="*/ 772 w 77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772" h="473">
                  <a:moveTo>
                    <a:pt x="772" y="473"/>
                  </a:moveTo>
                  <a:cubicBezTo>
                    <a:pt x="772" y="21"/>
                    <a:pt x="772" y="21"/>
                    <a:pt x="772" y="21"/>
                  </a:cubicBezTo>
                  <a:cubicBezTo>
                    <a:pt x="772" y="9"/>
                    <a:pt x="763" y="0"/>
                    <a:pt x="751" y="0"/>
                  </a:cubicBezTo>
                  <a:cubicBezTo>
                    <a:pt x="21" y="0"/>
                    <a:pt x="21" y="0"/>
                    <a:pt x="21" y="0"/>
                  </a:cubicBezTo>
                  <a:cubicBezTo>
                    <a:pt x="9" y="0"/>
                    <a:pt x="0" y="9"/>
                    <a:pt x="0" y="21"/>
                  </a:cubicBezTo>
                  <a:cubicBezTo>
                    <a:pt x="0" y="473"/>
                    <a:pt x="0" y="473"/>
                    <a:pt x="0" y="473"/>
                  </a:cubicBezTo>
                  <a:lnTo>
                    <a:pt x="772" y="473"/>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6"/>
            <p:cNvSpPr>
              <a:spLocks noChangeArrowheads="1"/>
            </p:cNvSpPr>
            <p:nvPr/>
          </p:nvSpPr>
          <p:spPr bwMode="auto">
            <a:xfrm>
              <a:off x="4248151" y="1947864"/>
              <a:ext cx="3487738" cy="1990725"/>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7"/>
            <p:cNvSpPr>
              <a:spLocks/>
            </p:cNvSpPr>
            <p:nvPr/>
          </p:nvSpPr>
          <p:spPr bwMode="auto">
            <a:xfrm>
              <a:off x="4062413" y="4122739"/>
              <a:ext cx="3857625" cy="458788"/>
            </a:xfrm>
            <a:custGeom>
              <a:avLst/>
              <a:gdLst>
                <a:gd name="T0" fmla="*/ 0 w 774"/>
                <a:gd name="T1" fmla="*/ 0 h 92"/>
                <a:gd name="T2" fmla="*/ 0 w 774"/>
                <a:gd name="T3" fmla="*/ 65 h 92"/>
                <a:gd name="T4" fmla="*/ 26 w 774"/>
                <a:gd name="T5" fmla="*/ 92 h 92"/>
                <a:gd name="T6" fmla="*/ 754 w 774"/>
                <a:gd name="T7" fmla="*/ 92 h 92"/>
                <a:gd name="T8" fmla="*/ 774 w 774"/>
                <a:gd name="T9" fmla="*/ 66 h 92"/>
                <a:gd name="T10" fmla="*/ 774 w 774"/>
                <a:gd name="T11" fmla="*/ 0 h 92"/>
                <a:gd name="T12" fmla="*/ 0 w 774"/>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774" h="92">
                  <a:moveTo>
                    <a:pt x="0" y="0"/>
                  </a:moveTo>
                  <a:cubicBezTo>
                    <a:pt x="0" y="65"/>
                    <a:pt x="0" y="65"/>
                    <a:pt x="0" y="65"/>
                  </a:cubicBezTo>
                  <a:cubicBezTo>
                    <a:pt x="0" y="78"/>
                    <a:pt x="13" y="92"/>
                    <a:pt x="26" y="92"/>
                  </a:cubicBezTo>
                  <a:cubicBezTo>
                    <a:pt x="754" y="92"/>
                    <a:pt x="754" y="92"/>
                    <a:pt x="754" y="92"/>
                  </a:cubicBezTo>
                  <a:cubicBezTo>
                    <a:pt x="766" y="92"/>
                    <a:pt x="774" y="79"/>
                    <a:pt x="774" y="66"/>
                  </a:cubicBezTo>
                  <a:cubicBezTo>
                    <a:pt x="774" y="0"/>
                    <a:pt x="774" y="0"/>
                    <a:pt x="774" y="0"/>
                  </a:cubicBezTo>
                  <a:lnTo>
                    <a:pt x="0" y="0"/>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9"/>
            <p:cNvSpPr>
              <a:spLocks/>
            </p:cNvSpPr>
            <p:nvPr/>
          </p:nvSpPr>
          <p:spPr bwMode="auto">
            <a:xfrm>
              <a:off x="5387976" y="4581526"/>
              <a:ext cx="1206500" cy="503238"/>
            </a:xfrm>
            <a:custGeom>
              <a:avLst/>
              <a:gdLst>
                <a:gd name="T0" fmla="*/ 242 w 242"/>
                <a:gd name="T1" fmla="*/ 101 h 101"/>
                <a:gd name="T2" fmla="*/ 222 w 242"/>
                <a:gd name="T3" fmla="*/ 91 h 101"/>
                <a:gd name="T4" fmla="*/ 209 w 242"/>
                <a:gd name="T5" fmla="*/ 70 h 101"/>
                <a:gd name="T6" fmla="*/ 207 w 242"/>
                <a:gd name="T7" fmla="*/ 1 h 101"/>
                <a:gd name="T8" fmla="*/ 35 w 242"/>
                <a:gd name="T9" fmla="*/ 0 h 101"/>
                <a:gd name="T10" fmla="*/ 34 w 242"/>
                <a:gd name="T11" fmla="*/ 70 h 101"/>
                <a:gd name="T12" fmla="*/ 20 w 242"/>
                <a:gd name="T13" fmla="*/ 91 h 101"/>
                <a:gd name="T14" fmla="*/ 0 w 242"/>
                <a:gd name="T15" fmla="*/ 101 h 101"/>
                <a:gd name="T16" fmla="*/ 0 w 242"/>
                <a:gd name="T1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01">
                  <a:moveTo>
                    <a:pt x="242" y="101"/>
                  </a:moveTo>
                  <a:cubicBezTo>
                    <a:pt x="235" y="98"/>
                    <a:pt x="227" y="94"/>
                    <a:pt x="222" y="91"/>
                  </a:cubicBezTo>
                  <a:cubicBezTo>
                    <a:pt x="214" y="87"/>
                    <a:pt x="212" y="86"/>
                    <a:pt x="209" y="70"/>
                  </a:cubicBezTo>
                  <a:cubicBezTo>
                    <a:pt x="205" y="52"/>
                    <a:pt x="208" y="17"/>
                    <a:pt x="207" y="1"/>
                  </a:cubicBezTo>
                  <a:cubicBezTo>
                    <a:pt x="35" y="0"/>
                    <a:pt x="35" y="0"/>
                    <a:pt x="35" y="0"/>
                  </a:cubicBezTo>
                  <a:cubicBezTo>
                    <a:pt x="34" y="16"/>
                    <a:pt x="37" y="52"/>
                    <a:pt x="34" y="70"/>
                  </a:cubicBezTo>
                  <a:cubicBezTo>
                    <a:pt x="30" y="86"/>
                    <a:pt x="28" y="87"/>
                    <a:pt x="20" y="91"/>
                  </a:cubicBezTo>
                  <a:cubicBezTo>
                    <a:pt x="15" y="94"/>
                    <a:pt x="7" y="98"/>
                    <a:pt x="0" y="101"/>
                  </a:cubicBezTo>
                  <a:cubicBezTo>
                    <a:pt x="0" y="101"/>
                    <a:pt x="0" y="101"/>
                    <a:pt x="0" y="101"/>
                  </a:cubicBezTo>
                </a:path>
              </a:pathLst>
            </a:custGeom>
            <a:noFill/>
            <a:ln w="587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Line 10"/>
            <p:cNvSpPr>
              <a:spLocks noChangeShapeType="1"/>
            </p:cNvSpPr>
            <p:nvPr/>
          </p:nvSpPr>
          <p:spPr bwMode="auto">
            <a:xfrm>
              <a:off x="5278438" y="5084764"/>
              <a:ext cx="14255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1"/>
            <p:cNvSpPr>
              <a:spLocks noChangeArrowheads="1"/>
            </p:cNvSpPr>
            <p:nvPr/>
          </p:nvSpPr>
          <p:spPr bwMode="auto">
            <a:xfrm>
              <a:off x="4541838" y="2257426"/>
              <a:ext cx="1389063" cy="822325"/>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2"/>
            <p:cNvSpPr>
              <a:spLocks noChangeArrowheads="1"/>
            </p:cNvSpPr>
            <p:nvPr/>
          </p:nvSpPr>
          <p:spPr bwMode="auto">
            <a:xfrm>
              <a:off x="4541838" y="2257426"/>
              <a:ext cx="1389063" cy="169863"/>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Line 13"/>
            <p:cNvSpPr>
              <a:spLocks noChangeShapeType="1"/>
            </p:cNvSpPr>
            <p:nvPr/>
          </p:nvSpPr>
          <p:spPr bwMode="auto">
            <a:xfrm>
              <a:off x="4595813" y="2346326"/>
              <a:ext cx="5238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Line 14"/>
            <p:cNvSpPr>
              <a:spLocks noChangeShapeType="1"/>
            </p:cNvSpPr>
            <p:nvPr/>
          </p:nvSpPr>
          <p:spPr bwMode="auto">
            <a:xfrm>
              <a:off x="5129213" y="2620964"/>
              <a:ext cx="328613"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Line 15"/>
            <p:cNvSpPr>
              <a:spLocks noChangeShapeType="1"/>
            </p:cNvSpPr>
            <p:nvPr/>
          </p:nvSpPr>
          <p:spPr bwMode="auto">
            <a:xfrm>
              <a:off x="5129213" y="2746376"/>
              <a:ext cx="6127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Line 16"/>
            <p:cNvSpPr>
              <a:spLocks noChangeShapeType="1"/>
            </p:cNvSpPr>
            <p:nvPr/>
          </p:nvSpPr>
          <p:spPr bwMode="auto">
            <a:xfrm>
              <a:off x="5129213" y="2870201"/>
              <a:ext cx="6127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Line 17"/>
            <p:cNvSpPr>
              <a:spLocks noChangeShapeType="1"/>
            </p:cNvSpPr>
            <p:nvPr/>
          </p:nvSpPr>
          <p:spPr bwMode="auto">
            <a:xfrm>
              <a:off x="5811838" y="2346326"/>
              <a:ext cx="55563"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8"/>
            <p:cNvSpPr>
              <a:spLocks/>
            </p:cNvSpPr>
            <p:nvPr/>
          </p:nvSpPr>
          <p:spPr bwMode="auto">
            <a:xfrm>
              <a:off x="4681538" y="2571751"/>
              <a:ext cx="323850" cy="184150"/>
            </a:xfrm>
            <a:custGeom>
              <a:avLst/>
              <a:gdLst>
                <a:gd name="T0" fmla="*/ 100 w 204"/>
                <a:gd name="T1" fmla="*/ 0 h 116"/>
                <a:gd name="T2" fmla="*/ 204 w 204"/>
                <a:gd name="T3" fmla="*/ 56 h 116"/>
                <a:gd name="T4" fmla="*/ 100 w 204"/>
                <a:gd name="T5" fmla="*/ 116 h 116"/>
                <a:gd name="T6" fmla="*/ 0 w 204"/>
                <a:gd name="T7" fmla="*/ 59 h 116"/>
                <a:gd name="T8" fmla="*/ 100 w 204"/>
                <a:gd name="T9" fmla="*/ 0 h 116"/>
              </a:gdLst>
              <a:ahLst/>
              <a:cxnLst>
                <a:cxn ang="0">
                  <a:pos x="T0" y="T1"/>
                </a:cxn>
                <a:cxn ang="0">
                  <a:pos x="T2" y="T3"/>
                </a:cxn>
                <a:cxn ang="0">
                  <a:pos x="T4" y="T5"/>
                </a:cxn>
                <a:cxn ang="0">
                  <a:pos x="T6" y="T7"/>
                </a:cxn>
                <a:cxn ang="0">
                  <a:pos x="T8" y="T9"/>
                </a:cxn>
              </a:cxnLst>
              <a:rect l="0" t="0" r="r" b="b"/>
              <a:pathLst>
                <a:path w="204" h="116">
                  <a:moveTo>
                    <a:pt x="100" y="0"/>
                  </a:moveTo>
                  <a:lnTo>
                    <a:pt x="204" y="56"/>
                  </a:lnTo>
                  <a:lnTo>
                    <a:pt x="100" y="116"/>
                  </a:lnTo>
                  <a:lnTo>
                    <a:pt x="0" y="59"/>
                  </a:lnTo>
                  <a:lnTo>
                    <a:pt x="100" y="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0"/>
            <p:cNvSpPr>
              <a:spLocks/>
            </p:cNvSpPr>
            <p:nvPr/>
          </p:nvSpPr>
          <p:spPr bwMode="auto">
            <a:xfrm>
              <a:off x="4681538" y="2571751"/>
              <a:ext cx="323850" cy="184150"/>
            </a:xfrm>
            <a:custGeom>
              <a:avLst/>
              <a:gdLst>
                <a:gd name="T0" fmla="*/ 100 w 204"/>
                <a:gd name="T1" fmla="*/ 0 h 116"/>
                <a:gd name="T2" fmla="*/ 204 w 204"/>
                <a:gd name="T3" fmla="*/ 56 h 116"/>
                <a:gd name="T4" fmla="*/ 100 w 204"/>
                <a:gd name="T5" fmla="*/ 116 h 116"/>
                <a:gd name="T6" fmla="*/ 0 w 204"/>
                <a:gd name="T7" fmla="*/ 59 h 116"/>
                <a:gd name="T8" fmla="*/ 100 w 204"/>
                <a:gd name="T9" fmla="*/ 0 h 116"/>
              </a:gdLst>
              <a:ahLst/>
              <a:cxnLst>
                <a:cxn ang="0">
                  <a:pos x="T0" y="T1"/>
                </a:cxn>
                <a:cxn ang="0">
                  <a:pos x="T2" y="T3"/>
                </a:cxn>
                <a:cxn ang="0">
                  <a:pos x="T4" y="T5"/>
                </a:cxn>
                <a:cxn ang="0">
                  <a:pos x="T6" y="T7"/>
                </a:cxn>
                <a:cxn ang="0">
                  <a:pos x="T8" y="T9"/>
                </a:cxn>
              </a:cxnLst>
              <a:rect l="0" t="0" r="r" b="b"/>
              <a:pathLst>
                <a:path w="204" h="116">
                  <a:moveTo>
                    <a:pt x="100" y="0"/>
                  </a:moveTo>
                  <a:lnTo>
                    <a:pt x="204" y="56"/>
                  </a:lnTo>
                  <a:lnTo>
                    <a:pt x="100" y="116"/>
                  </a:lnTo>
                  <a:lnTo>
                    <a:pt x="0" y="59"/>
                  </a:lnTo>
                  <a:lnTo>
                    <a:pt x="100" y="0"/>
                  </a:lnTo>
                  <a:close/>
                </a:path>
              </a:pathLst>
            </a:custGeom>
            <a:noFill/>
            <a:ln w="5873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1"/>
            <p:cNvSpPr>
              <a:spLocks/>
            </p:cNvSpPr>
            <p:nvPr/>
          </p:nvSpPr>
          <p:spPr bwMode="auto">
            <a:xfrm>
              <a:off x="4840288" y="2660651"/>
              <a:ext cx="165100" cy="284163"/>
            </a:xfrm>
            <a:custGeom>
              <a:avLst/>
              <a:gdLst>
                <a:gd name="T0" fmla="*/ 104 w 104"/>
                <a:gd name="T1" fmla="*/ 0 h 179"/>
                <a:gd name="T2" fmla="*/ 104 w 104"/>
                <a:gd name="T3" fmla="*/ 120 h 179"/>
                <a:gd name="T4" fmla="*/ 0 w 104"/>
                <a:gd name="T5" fmla="*/ 179 h 179"/>
                <a:gd name="T6" fmla="*/ 0 w 104"/>
                <a:gd name="T7" fmla="*/ 60 h 179"/>
                <a:gd name="T8" fmla="*/ 104 w 104"/>
                <a:gd name="T9" fmla="*/ 0 h 179"/>
              </a:gdLst>
              <a:ahLst/>
              <a:cxnLst>
                <a:cxn ang="0">
                  <a:pos x="T0" y="T1"/>
                </a:cxn>
                <a:cxn ang="0">
                  <a:pos x="T2" y="T3"/>
                </a:cxn>
                <a:cxn ang="0">
                  <a:pos x="T4" y="T5"/>
                </a:cxn>
                <a:cxn ang="0">
                  <a:pos x="T6" y="T7"/>
                </a:cxn>
                <a:cxn ang="0">
                  <a:pos x="T8" y="T9"/>
                </a:cxn>
              </a:cxnLst>
              <a:rect l="0" t="0" r="r" b="b"/>
              <a:pathLst>
                <a:path w="104" h="179">
                  <a:moveTo>
                    <a:pt x="104" y="0"/>
                  </a:moveTo>
                  <a:lnTo>
                    <a:pt x="104" y="120"/>
                  </a:lnTo>
                  <a:lnTo>
                    <a:pt x="0" y="179"/>
                  </a:lnTo>
                  <a:lnTo>
                    <a:pt x="0" y="60"/>
                  </a:lnTo>
                  <a:lnTo>
                    <a:pt x="104" y="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3"/>
            <p:cNvSpPr>
              <a:spLocks/>
            </p:cNvSpPr>
            <p:nvPr/>
          </p:nvSpPr>
          <p:spPr bwMode="auto">
            <a:xfrm>
              <a:off x="4840288" y="2660651"/>
              <a:ext cx="165100" cy="284163"/>
            </a:xfrm>
            <a:custGeom>
              <a:avLst/>
              <a:gdLst>
                <a:gd name="T0" fmla="*/ 104 w 104"/>
                <a:gd name="T1" fmla="*/ 0 h 179"/>
                <a:gd name="T2" fmla="*/ 104 w 104"/>
                <a:gd name="T3" fmla="*/ 120 h 179"/>
                <a:gd name="T4" fmla="*/ 0 w 104"/>
                <a:gd name="T5" fmla="*/ 179 h 179"/>
                <a:gd name="T6" fmla="*/ 0 w 104"/>
                <a:gd name="T7" fmla="*/ 60 h 179"/>
                <a:gd name="T8" fmla="*/ 104 w 104"/>
                <a:gd name="T9" fmla="*/ 0 h 179"/>
              </a:gdLst>
              <a:ahLst/>
              <a:cxnLst>
                <a:cxn ang="0">
                  <a:pos x="T0" y="T1"/>
                </a:cxn>
                <a:cxn ang="0">
                  <a:pos x="T2" y="T3"/>
                </a:cxn>
                <a:cxn ang="0">
                  <a:pos x="T4" y="T5"/>
                </a:cxn>
                <a:cxn ang="0">
                  <a:pos x="T6" y="T7"/>
                </a:cxn>
                <a:cxn ang="0">
                  <a:pos x="T8" y="T9"/>
                </a:cxn>
              </a:cxnLst>
              <a:rect l="0" t="0" r="r" b="b"/>
              <a:pathLst>
                <a:path w="104" h="179">
                  <a:moveTo>
                    <a:pt x="104" y="0"/>
                  </a:moveTo>
                  <a:lnTo>
                    <a:pt x="104" y="120"/>
                  </a:lnTo>
                  <a:lnTo>
                    <a:pt x="0" y="179"/>
                  </a:lnTo>
                  <a:lnTo>
                    <a:pt x="0" y="60"/>
                  </a:lnTo>
                  <a:lnTo>
                    <a:pt x="104" y="0"/>
                  </a:lnTo>
                  <a:close/>
                </a:path>
              </a:pathLst>
            </a:custGeom>
            <a:noFill/>
            <a:ln w="5873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4"/>
            <p:cNvSpPr>
              <a:spLocks/>
            </p:cNvSpPr>
            <p:nvPr/>
          </p:nvSpPr>
          <p:spPr bwMode="auto">
            <a:xfrm>
              <a:off x="4681538" y="2665414"/>
              <a:ext cx="158750" cy="279400"/>
            </a:xfrm>
            <a:custGeom>
              <a:avLst/>
              <a:gdLst>
                <a:gd name="T0" fmla="*/ 100 w 100"/>
                <a:gd name="T1" fmla="*/ 57 h 176"/>
                <a:gd name="T2" fmla="*/ 100 w 100"/>
                <a:gd name="T3" fmla="*/ 176 h 176"/>
                <a:gd name="T4" fmla="*/ 0 w 100"/>
                <a:gd name="T5" fmla="*/ 117 h 176"/>
                <a:gd name="T6" fmla="*/ 0 w 100"/>
                <a:gd name="T7" fmla="*/ 0 h 176"/>
                <a:gd name="T8" fmla="*/ 100 w 100"/>
                <a:gd name="T9" fmla="*/ 57 h 176"/>
              </a:gdLst>
              <a:ahLst/>
              <a:cxnLst>
                <a:cxn ang="0">
                  <a:pos x="T0" y="T1"/>
                </a:cxn>
                <a:cxn ang="0">
                  <a:pos x="T2" y="T3"/>
                </a:cxn>
                <a:cxn ang="0">
                  <a:pos x="T4" y="T5"/>
                </a:cxn>
                <a:cxn ang="0">
                  <a:pos x="T6" y="T7"/>
                </a:cxn>
                <a:cxn ang="0">
                  <a:pos x="T8" y="T9"/>
                </a:cxn>
              </a:cxnLst>
              <a:rect l="0" t="0" r="r" b="b"/>
              <a:pathLst>
                <a:path w="100" h="176">
                  <a:moveTo>
                    <a:pt x="100" y="57"/>
                  </a:moveTo>
                  <a:lnTo>
                    <a:pt x="100" y="176"/>
                  </a:lnTo>
                  <a:lnTo>
                    <a:pt x="0" y="117"/>
                  </a:lnTo>
                  <a:lnTo>
                    <a:pt x="0" y="0"/>
                  </a:lnTo>
                  <a:lnTo>
                    <a:pt x="100" y="57"/>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6"/>
            <p:cNvSpPr>
              <a:spLocks/>
            </p:cNvSpPr>
            <p:nvPr/>
          </p:nvSpPr>
          <p:spPr bwMode="auto">
            <a:xfrm>
              <a:off x="4681538" y="2665414"/>
              <a:ext cx="158750" cy="279400"/>
            </a:xfrm>
            <a:custGeom>
              <a:avLst/>
              <a:gdLst>
                <a:gd name="T0" fmla="*/ 100 w 100"/>
                <a:gd name="T1" fmla="*/ 57 h 176"/>
                <a:gd name="T2" fmla="*/ 100 w 100"/>
                <a:gd name="T3" fmla="*/ 176 h 176"/>
                <a:gd name="T4" fmla="*/ 0 w 100"/>
                <a:gd name="T5" fmla="*/ 117 h 176"/>
                <a:gd name="T6" fmla="*/ 0 w 100"/>
                <a:gd name="T7" fmla="*/ 0 h 176"/>
                <a:gd name="T8" fmla="*/ 100 w 100"/>
                <a:gd name="T9" fmla="*/ 57 h 176"/>
              </a:gdLst>
              <a:ahLst/>
              <a:cxnLst>
                <a:cxn ang="0">
                  <a:pos x="T0" y="T1"/>
                </a:cxn>
                <a:cxn ang="0">
                  <a:pos x="T2" y="T3"/>
                </a:cxn>
                <a:cxn ang="0">
                  <a:pos x="T4" y="T5"/>
                </a:cxn>
                <a:cxn ang="0">
                  <a:pos x="T6" y="T7"/>
                </a:cxn>
                <a:cxn ang="0">
                  <a:pos x="T8" y="T9"/>
                </a:cxn>
              </a:cxnLst>
              <a:rect l="0" t="0" r="r" b="b"/>
              <a:pathLst>
                <a:path w="100" h="176">
                  <a:moveTo>
                    <a:pt x="100" y="57"/>
                  </a:moveTo>
                  <a:lnTo>
                    <a:pt x="100" y="176"/>
                  </a:lnTo>
                  <a:lnTo>
                    <a:pt x="0" y="117"/>
                  </a:lnTo>
                  <a:lnTo>
                    <a:pt x="0" y="0"/>
                  </a:lnTo>
                  <a:lnTo>
                    <a:pt x="100" y="57"/>
                  </a:lnTo>
                  <a:close/>
                </a:path>
              </a:pathLst>
            </a:custGeom>
            <a:noFill/>
            <a:ln w="5873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Rectangle 27"/>
            <p:cNvSpPr>
              <a:spLocks noChangeArrowheads="1"/>
            </p:cNvSpPr>
            <p:nvPr/>
          </p:nvSpPr>
          <p:spPr bwMode="auto">
            <a:xfrm>
              <a:off x="7391401" y="2097089"/>
              <a:ext cx="123825" cy="125413"/>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Line 28"/>
            <p:cNvSpPr>
              <a:spLocks noChangeShapeType="1"/>
            </p:cNvSpPr>
            <p:nvPr/>
          </p:nvSpPr>
          <p:spPr bwMode="auto">
            <a:xfrm>
              <a:off x="7342188" y="2322514"/>
              <a:ext cx="2190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Rectangle 29"/>
            <p:cNvSpPr>
              <a:spLocks noChangeArrowheads="1"/>
            </p:cNvSpPr>
            <p:nvPr/>
          </p:nvSpPr>
          <p:spPr bwMode="auto">
            <a:xfrm>
              <a:off x="7391401" y="2416176"/>
              <a:ext cx="123825" cy="125413"/>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Line 30"/>
            <p:cNvSpPr>
              <a:spLocks noChangeShapeType="1"/>
            </p:cNvSpPr>
            <p:nvPr/>
          </p:nvSpPr>
          <p:spPr bwMode="auto">
            <a:xfrm>
              <a:off x="7342188" y="2641601"/>
              <a:ext cx="2190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Rectangle 31"/>
            <p:cNvSpPr>
              <a:spLocks noChangeArrowheads="1"/>
            </p:cNvSpPr>
            <p:nvPr/>
          </p:nvSpPr>
          <p:spPr bwMode="auto">
            <a:xfrm>
              <a:off x="7391401" y="2735264"/>
              <a:ext cx="123825" cy="125413"/>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Line 32"/>
            <p:cNvSpPr>
              <a:spLocks noChangeShapeType="1"/>
            </p:cNvSpPr>
            <p:nvPr/>
          </p:nvSpPr>
          <p:spPr bwMode="auto">
            <a:xfrm>
              <a:off x="7342188" y="2960689"/>
              <a:ext cx="2190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Rectangle 33"/>
            <p:cNvSpPr>
              <a:spLocks noChangeArrowheads="1"/>
            </p:cNvSpPr>
            <p:nvPr/>
          </p:nvSpPr>
          <p:spPr bwMode="auto">
            <a:xfrm>
              <a:off x="7391401" y="3060701"/>
              <a:ext cx="123825" cy="119063"/>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Line 34"/>
            <p:cNvSpPr>
              <a:spLocks noChangeShapeType="1"/>
            </p:cNvSpPr>
            <p:nvPr/>
          </p:nvSpPr>
          <p:spPr bwMode="auto">
            <a:xfrm>
              <a:off x="7342188" y="3279776"/>
              <a:ext cx="2190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Line 35"/>
            <p:cNvSpPr>
              <a:spLocks noChangeShapeType="1"/>
            </p:cNvSpPr>
            <p:nvPr/>
          </p:nvSpPr>
          <p:spPr bwMode="auto">
            <a:xfrm>
              <a:off x="6773863" y="5084764"/>
              <a:ext cx="151447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Line 36"/>
            <p:cNvSpPr>
              <a:spLocks noChangeShapeType="1"/>
            </p:cNvSpPr>
            <p:nvPr/>
          </p:nvSpPr>
          <p:spPr bwMode="auto">
            <a:xfrm>
              <a:off x="3903663" y="5084764"/>
              <a:ext cx="1290638"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7" name="组合 156"/>
          <p:cNvGrpSpPr/>
          <p:nvPr/>
        </p:nvGrpSpPr>
        <p:grpSpPr>
          <a:xfrm>
            <a:off x="3666456" y="5398518"/>
            <a:ext cx="618372" cy="745488"/>
            <a:chOff x="3059113" y="4256088"/>
            <a:chExt cx="741363" cy="893763"/>
          </a:xfrm>
        </p:grpSpPr>
        <p:sp>
          <p:nvSpPr>
            <p:cNvPr id="43" name="Freeform 40"/>
            <p:cNvSpPr>
              <a:spLocks/>
            </p:cNvSpPr>
            <p:nvPr/>
          </p:nvSpPr>
          <p:spPr bwMode="auto">
            <a:xfrm>
              <a:off x="3059113" y="4659313"/>
              <a:ext cx="211138" cy="339725"/>
            </a:xfrm>
            <a:custGeom>
              <a:avLst/>
              <a:gdLst>
                <a:gd name="T0" fmla="*/ 56 w 56"/>
                <a:gd name="T1" fmla="*/ 90 h 90"/>
                <a:gd name="T2" fmla="*/ 13 w 56"/>
                <a:gd name="T3" fmla="*/ 90 h 90"/>
                <a:gd name="T4" fmla="*/ 0 w 56"/>
                <a:gd name="T5" fmla="*/ 76 h 90"/>
                <a:gd name="T6" fmla="*/ 0 w 56"/>
                <a:gd name="T7" fmla="*/ 13 h 90"/>
                <a:gd name="T8" fmla="*/ 13 w 56"/>
                <a:gd name="T9" fmla="*/ 0 h 90"/>
                <a:gd name="T10" fmla="*/ 56 w 56"/>
                <a:gd name="T11" fmla="*/ 0 h 90"/>
              </a:gdLst>
              <a:ahLst/>
              <a:cxnLst>
                <a:cxn ang="0">
                  <a:pos x="T0" y="T1"/>
                </a:cxn>
                <a:cxn ang="0">
                  <a:pos x="T2" y="T3"/>
                </a:cxn>
                <a:cxn ang="0">
                  <a:pos x="T4" y="T5"/>
                </a:cxn>
                <a:cxn ang="0">
                  <a:pos x="T6" y="T7"/>
                </a:cxn>
                <a:cxn ang="0">
                  <a:pos x="T8" y="T9"/>
                </a:cxn>
                <a:cxn ang="0">
                  <a:pos x="T10" y="T11"/>
                </a:cxn>
              </a:cxnLst>
              <a:rect l="0" t="0" r="r" b="b"/>
              <a:pathLst>
                <a:path w="56" h="90">
                  <a:moveTo>
                    <a:pt x="56" y="90"/>
                  </a:moveTo>
                  <a:cubicBezTo>
                    <a:pt x="13" y="90"/>
                    <a:pt x="13" y="90"/>
                    <a:pt x="13" y="90"/>
                  </a:cubicBezTo>
                  <a:cubicBezTo>
                    <a:pt x="6" y="90"/>
                    <a:pt x="0" y="84"/>
                    <a:pt x="0" y="76"/>
                  </a:cubicBezTo>
                  <a:cubicBezTo>
                    <a:pt x="0" y="13"/>
                    <a:pt x="0" y="13"/>
                    <a:pt x="0" y="13"/>
                  </a:cubicBezTo>
                  <a:cubicBezTo>
                    <a:pt x="0" y="6"/>
                    <a:pt x="6" y="0"/>
                    <a:pt x="13" y="0"/>
                  </a:cubicBezTo>
                  <a:cubicBezTo>
                    <a:pt x="56" y="0"/>
                    <a:pt x="56" y="0"/>
                    <a:pt x="56" y="0"/>
                  </a:cubicBezTo>
                </a:path>
              </a:pathLst>
            </a:custGeom>
            <a:noFill/>
            <a:ln w="4603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44" name="Freeform 41"/>
            <p:cNvSpPr>
              <a:spLocks/>
            </p:cNvSpPr>
            <p:nvPr/>
          </p:nvSpPr>
          <p:spPr bwMode="auto">
            <a:xfrm>
              <a:off x="3201988" y="4524376"/>
              <a:ext cx="598488" cy="625475"/>
            </a:xfrm>
            <a:custGeom>
              <a:avLst/>
              <a:gdLst>
                <a:gd name="T0" fmla="*/ 0 w 159"/>
                <a:gd name="T1" fmla="*/ 0 h 166"/>
                <a:gd name="T2" fmla="*/ 0 w 159"/>
                <a:gd name="T3" fmla="*/ 142 h 166"/>
                <a:gd name="T4" fmla="*/ 24 w 159"/>
                <a:gd name="T5" fmla="*/ 166 h 166"/>
                <a:gd name="T6" fmla="*/ 135 w 159"/>
                <a:gd name="T7" fmla="*/ 166 h 166"/>
                <a:gd name="T8" fmla="*/ 159 w 159"/>
                <a:gd name="T9" fmla="*/ 142 h 166"/>
                <a:gd name="T10" fmla="*/ 159 w 159"/>
                <a:gd name="T11" fmla="*/ 0 h 166"/>
                <a:gd name="T12" fmla="*/ 0 w 159"/>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59" h="166">
                  <a:moveTo>
                    <a:pt x="0" y="0"/>
                  </a:moveTo>
                  <a:cubicBezTo>
                    <a:pt x="0" y="142"/>
                    <a:pt x="0" y="142"/>
                    <a:pt x="0" y="142"/>
                  </a:cubicBezTo>
                  <a:cubicBezTo>
                    <a:pt x="0" y="155"/>
                    <a:pt x="11" y="166"/>
                    <a:pt x="24" y="166"/>
                  </a:cubicBezTo>
                  <a:cubicBezTo>
                    <a:pt x="135" y="166"/>
                    <a:pt x="135" y="166"/>
                    <a:pt x="135" y="166"/>
                  </a:cubicBezTo>
                  <a:cubicBezTo>
                    <a:pt x="148" y="166"/>
                    <a:pt x="159" y="155"/>
                    <a:pt x="159" y="142"/>
                  </a:cubicBezTo>
                  <a:cubicBezTo>
                    <a:pt x="159" y="0"/>
                    <a:pt x="159" y="0"/>
                    <a:pt x="159" y="0"/>
                  </a:cubicBezTo>
                  <a:lnTo>
                    <a:pt x="0" y="0"/>
                  </a:lnTo>
                  <a:close/>
                </a:path>
              </a:pathLst>
            </a:custGeom>
            <a:ln w="4603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42"/>
            <p:cNvSpPr>
              <a:spLocks/>
            </p:cNvSpPr>
            <p:nvPr/>
          </p:nvSpPr>
          <p:spPr bwMode="auto">
            <a:xfrm>
              <a:off x="3552826" y="4256088"/>
              <a:ext cx="96838" cy="180975"/>
            </a:xfrm>
            <a:custGeom>
              <a:avLst/>
              <a:gdLst>
                <a:gd name="T0" fmla="*/ 13 w 26"/>
                <a:gd name="T1" fmla="*/ 0 h 48"/>
                <a:gd name="T2" fmla="*/ 13 w 26"/>
                <a:gd name="T3" fmla="*/ 48 h 48"/>
              </a:gdLst>
              <a:ahLst/>
              <a:cxnLst>
                <a:cxn ang="0">
                  <a:pos x="T0" y="T1"/>
                </a:cxn>
                <a:cxn ang="0">
                  <a:pos x="T2" y="T3"/>
                </a:cxn>
              </a:cxnLst>
              <a:rect l="0" t="0" r="r" b="b"/>
              <a:pathLst>
                <a:path w="26" h="48">
                  <a:moveTo>
                    <a:pt x="13" y="0"/>
                  </a:moveTo>
                  <a:cubicBezTo>
                    <a:pt x="0" y="16"/>
                    <a:pt x="26" y="32"/>
                    <a:pt x="13" y="48"/>
                  </a:cubicBezTo>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43"/>
            <p:cNvSpPr>
              <a:spLocks/>
            </p:cNvSpPr>
            <p:nvPr/>
          </p:nvSpPr>
          <p:spPr bwMode="auto">
            <a:xfrm>
              <a:off x="3451226" y="4256088"/>
              <a:ext cx="101600" cy="180975"/>
            </a:xfrm>
            <a:custGeom>
              <a:avLst/>
              <a:gdLst>
                <a:gd name="T0" fmla="*/ 14 w 27"/>
                <a:gd name="T1" fmla="*/ 48 h 48"/>
                <a:gd name="T2" fmla="*/ 14 w 27"/>
                <a:gd name="T3" fmla="*/ 0 h 48"/>
              </a:gdLst>
              <a:ahLst/>
              <a:cxnLst>
                <a:cxn ang="0">
                  <a:pos x="T0" y="T1"/>
                </a:cxn>
                <a:cxn ang="0">
                  <a:pos x="T2" y="T3"/>
                </a:cxn>
              </a:cxnLst>
              <a:rect l="0" t="0" r="r" b="b"/>
              <a:pathLst>
                <a:path w="27" h="48">
                  <a:moveTo>
                    <a:pt x="14" y="48"/>
                  </a:moveTo>
                  <a:cubicBezTo>
                    <a:pt x="27" y="32"/>
                    <a:pt x="0" y="16"/>
                    <a:pt x="14" y="0"/>
                  </a:cubicBezTo>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44"/>
            <p:cNvSpPr>
              <a:spLocks/>
            </p:cNvSpPr>
            <p:nvPr/>
          </p:nvSpPr>
          <p:spPr bwMode="auto">
            <a:xfrm>
              <a:off x="3352801" y="4256088"/>
              <a:ext cx="98425" cy="180975"/>
            </a:xfrm>
            <a:custGeom>
              <a:avLst/>
              <a:gdLst>
                <a:gd name="T0" fmla="*/ 13 w 26"/>
                <a:gd name="T1" fmla="*/ 48 h 48"/>
                <a:gd name="T2" fmla="*/ 13 w 26"/>
                <a:gd name="T3" fmla="*/ 0 h 48"/>
              </a:gdLst>
              <a:ahLst/>
              <a:cxnLst>
                <a:cxn ang="0">
                  <a:pos x="T0" y="T1"/>
                </a:cxn>
                <a:cxn ang="0">
                  <a:pos x="T2" y="T3"/>
                </a:cxn>
              </a:cxnLst>
              <a:rect l="0" t="0" r="r" b="b"/>
              <a:pathLst>
                <a:path w="26" h="48">
                  <a:moveTo>
                    <a:pt x="13" y="48"/>
                  </a:moveTo>
                  <a:cubicBezTo>
                    <a:pt x="26" y="32"/>
                    <a:pt x="0" y="16"/>
                    <a:pt x="13" y="0"/>
                  </a:cubicBezTo>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Line 45"/>
            <p:cNvSpPr>
              <a:spLocks noChangeShapeType="1"/>
            </p:cNvSpPr>
            <p:nvPr/>
          </p:nvSpPr>
          <p:spPr bwMode="auto">
            <a:xfrm>
              <a:off x="3206751" y="5045076"/>
              <a:ext cx="244475" cy="0"/>
            </a:xfrm>
            <a:prstGeom prst="line">
              <a:avLst/>
            </a:prstGeom>
            <a:noFill/>
            <a:ln w="4603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Line 46"/>
            <p:cNvSpPr>
              <a:spLocks noChangeShapeType="1"/>
            </p:cNvSpPr>
            <p:nvPr/>
          </p:nvSpPr>
          <p:spPr bwMode="auto">
            <a:xfrm>
              <a:off x="3481388" y="5045076"/>
              <a:ext cx="33338" cy="0"/>
            </a:xfrm>
            <a:prstGeom prst="line">
              <a:avLst/>
            </a:prstGeom>
            <a:noFill/>
            <a:ln w="4603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47"/>
            <p:cNvSpPr>
              <a:spLocks/>
            </p:cNvSpPr>
            <p:nvPr/>
          </p:nvSpPr>
          <p:spPr bwMode="auto">
            <a:xfrm>
              <a:off x="3355976" y="4656138"/>
              <a:ext cx="207963" cy="219075"/>
            </a:xfrm>
            <a:custGeom>
              <a:avLst/>
              <a:gdLst>
                <a:gd name="T0" fmla="*/ 0 w 131"/>
                <a:gd name="T1" fmla="*/ 38 h 138"/>
                <a:gd name="T2" fmla="*/ 67 w 131"/>
                <a:gd name="T3" fmla="*/ 0 h 138"/>
                <a:gd name="T4" fmla="*/ 131 w 131"/>
                <a:gd name="T5" fmla="*/ 38 h 138"/>
                <a:gd name="T6" fmla="*/ 131 w 131"/>
                <a:gd name="T7" fmla="*/ 138 h 138"/>
                <a:gd name="T8" fmla="*/ 67 w 131"/>
                <a:gd name="T9" fmla="*/ 138 h 138"/>
                <a:gd name="T10" fmla="*/ 0 w 131"/>
                <a:gd name="T11" fmla="*/ 138 h 138"/>
                <a:gd name="T12" fmla="*/ 0 w 131"/>
                <a:gd name="T13" fmla="*/ 38 h 138"/>
              </a:gdLst>
              <a:ahLst/>
              <a:cxnLst>
                <a:cxn ang="0">
                  <a:pos x="T0" y="T1"/>
                </a:cxn>
                <a:cxn ang="0">
                  <a:pos x="T2" y="T3"/>
                </a:cxn>
                <a:cxn ang="0">
                  <a:pos x="T4" y="T5"/>
                </a:cxn>
                <a:cxn ang="0">
                  <a:pos x="T6" y="T7"/>
                </a:cxn>
                <a:cxn ang="0">
                  <a:pos x="T8" y="T9"/>
                </a:cxn>
                <a:cxn ang="0">
                  <a:pos x="T10" y="T11"/>
                </a:cxn>
                <a:cxn ang="0">
                  <a:pos x="T12" y="T13"/>
                </a:cxn>
              </a:cxnLst>
              <a:rect l="0" t="0" r="r" b="b"/>
              <a:pathLst>
                <a:path w="131" h="138">
                  <a:moveTo>
                    <a:pt x="0" y="38"/>
                  </a:moveTo>
                  <a:lnTo>
                    <a:pt x="67" y="0"/>
                  </a:lnTo>
                  <a:lnTo>
                    <a:pt x="131" y="38"/>
                  </a:lnTo>
                  <a:lnTo>
                    <a:pt x="131" y="138"/>
                  </a:lnTo>
                  <a:lnTo>
                    <a:pt x="67" y="138"/>
                  </a:lnTo>
                  <a:lnTo>
                    <a:pt x="0" y="138"/>
                  </a:lnTo>
                  <a:lnTo>
                    <a:pt x="0" y="38"/>
                  </a:lnTo>
                  <a:close/>
                </a:path>
              </a:pathLst>
            </a:cu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Line 48"/>
            <p:cNvSpPr>
              <a:spLocks noChangeShapeType="1"/>
            </p:cNvSpPr>
            <p:nvPr/>
          </p:nvSpPr>
          <p:spPr bwMode="auto">
            <a:xfrm>
              <a:off x="3462338" y="4516438"/>
              <a:ext cx="0" cy="203200"/>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2" name="Line 49"/>
          <p:cNvSpPr>
            <a:spLocks noChangeShapeType="1"/>
          </p:cNvSpPr>
          <p:nvPr/>
        </p:nvSpPr>
        <p:spPr bwMode="auto">
          <a:xfrm>
            <a:off x="1290958" y="6144006"/>
            <a:ext cx="462124" cy="0"/>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58" name="组合 157"/>
          <p:cNvGrpSpPr/>
          <p:nvPr/>
        </p:nvGrpSpPr>
        <p:grpSpPr>
          <a:xfrm>
            <a:off x="2838872" y="5153554"/>
            <a:ext cx="717681" cy="987804"/>
            <a:chOff x="2066926" y="3962401"/>
            <a:chExt cx="860425" cy="1184275"/>
          </a:xfrm>
        </p:grpSpPr>
        <p:sp>
          <p:nvSpPr>
            <p:cNvPr id="53" name="Rectangle 50"/>
            <p:cNvSpPr>
              <a:spLocks noChangeArrowheads="1"/>
            </p:cNvSpPr>
            <p:nvPr/>
          </p:nvSpPr>
          <p:spPr bwMode="auto">
            <a:xfrm>
              <a:off x="2724151" y="3962401"/>
              <a:ext cx="203200" cy="118427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Rectangle 51"/>
            <p:cNvSpPr>
              <a:spLocks noChangeArrowheads="1"/>
            </p:cNvSpPr>
            <p:nvPr/>
          </p:nvSpPr>
          <p:spPr bwMode="auto">
            <a:xfrm>
              <a:off x="2724151" y="4064001"/>
              <a:ext cx="203200" cy="16192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Rectangle 52"/>
            <p:cNvSpPr>
              <a:spLocks noChangeArrowheads="1"/>
            </p:cNvSpPr>
            <p:nvPr/>
          </p:nvSpPr>
          <p:spPr bwMode="auto">
            <a:xfrm>
              <a:off x="2503488" y="4017963"/>
              <a:ext cx="217488" cy="1128713"/>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Line 53"/>
            <p:cNvSpPr>
              <a:spLocks noChangeShapeType="1"/>
            </p:cNvSpPr>
            <p:nvPr/>
          </p:nvSpPr>
          <p:spPr bwMode="auto">
            <a:xfrm>
              <a:off x="2611438" y="4286251"/>
              <a:ext cx="0" cy="106363"/>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Line 54"/>
            <p:cNvSpPr>
              <a:spLocks noChangeShapeType="1"/>
            </p:cNvSpPr>
            <p:nvPr/>
          </p:nvSpPr>
          <p:spPr bwMode="auto">
            <a:xfrm>
              <a:off x="2611438" y="4437063"/>
              <a:ext cx="0" cy="569913"/>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Rectangle 55"/>
            <p:cNvSpPr>
              <a:spLocks noChangeArrowheads="1"/>
            </p:cNvSpPr>
            <p:nvPr/>
          </p:nvSpPr>
          <p:spPr bwMode="auto">
            <a:xfrm>
              <a:off x="2574926" y="4102101"/>
              <a:ext cx="74613" cy="79375"/>
            </a:xfrm>
            <a:prstGeom prst="rect">
              <a:avLst/>
            </a:pr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56"/>
            <p:cNvSpPr>
              <a:spLocks/>
            </p:cNvSpPr>
            <p:nvPr/>
          </p:nvSpPr>
          <p:spPr bwMode="auto">
            <a:xfrm>
              <a:off x="2066926" y="4067176"/>
              <a:ext cx="292100" cy="1071563"/>
            </a:xfrm>
            <a:custGeom>
              <a:avLst/>
              <a:gdLst>
                <a:gd name="T0" fmla="*/ 71 w 184"/>
                <a:gd name="T1" fmla="*/ 0 h 675"/>
                <a:gd name="T2" fmla="*/ 0 w 184"/>
                <a:gd name="T3" fmla="*/ 663 h 675"/>
                <a:gd name="T4" fmla="*/ 113 w 184"/>
                <a:gd name="T5" fmla="*/ 675 h 675"/>
                <a:gd name="T6" fmla="*/ 184 w 184"/>
                <a:gd name="T7" fmla="*/ 12 h 675"/>
                <a:gd name="T8" fmla="*/ 71 w 184"/>
                <a:gd name="T9" fmla="*/ 0 h 675"/>
              </a:gdLst>
              <a:ahLst/>
              <a:cxnLst>
                <a:cxn ang="0">
                  <a:pos x="T0" y="T1"/>
                </a:cxn>
                <a:cxn ang="0">
                  <a:pos x="T2" y="T3"/>
                </a:cxn>
                <a:cxn ang="0">
                  <a:pos x="T4" y="T5"/>
                </a:cxn>
                <a:cxn ang="0">
                  <a:pos x="T6" y="T7"/>
                </a:cxn>
                <a:cxn ang="0">
                  <a:pos x="T8" y="T9"/>
                </a:cxn>
              </a:cxnLst>
              <a:rect l="0" t="0" r="r" b="b"/>
              <a:pathLst>
                <a:path w="184" h="675">
                  <a:moveTo>
                    <a:pt x="71" y="0"/>
                  </a:moveTo>
                  <a:lnTo>
                    <a:pt x="0" y="663"/>
                  </a:lnTo>
                  <a:lnTo>
                    <a:pt x="113" y="675"/>
                  </a:lnTo>
                  <a:lnTo>
                    <a:pt x="184" y="12"/>
                  </a:lnTo>
                  <a:lnTo>
                    <a:pt x="71" y="0"/>
                  </a:lnTo>
                  <a:close/>
                </a:path>
              </a:pathLst>
            </a:cu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57"/>
            <p:cNvSpPr>
              <a:spLocks/>
            </p:cNvSpPr>
            <p:nvPr/>
          </p:nvSpPr>
          <p:spPr bwMode="auto">
            <a:xfrm>
              <a:off x="2078038" y="4856163"/>
              <a:ext cx="198438" cy="180975"/>
            </a:xfrm>
            <a:custGeom>
              <a:avLst/>
              <a:gdLst>
                <a:gd name="T0" fmla="*/ 12 w 125"/>
                <a:gd name="T1" fmla="*/ 0 h 114"/>
                <a:gd name="T2" fmla="*/ 0 w 125"/>
                <a:gd name="T3" fmla="*/ 100 h 114"/>
                <a:gd name="T4" fmla="*/ 113 w 125"/>
                <a:gd name="T5" fmla="*/ 114 h 114"/>
                <a:gd name="T6" fmla="*/ 125 w 125"/>
                <a:gd name="T7" fmla="*/ 12 h 114"/>
                <a:gd name="T8" fmla="*/ 12 w 125"/>
                <a:gd name="T9" fmla="*/ 0 h 114"/>
              </a:gdLst>
              <a:ahLst/>
              <a:cxnLst>
                <a:cxn ang="0">
                  <a:pos x="T0" y="T1"/>
                </a:cxn>
                <a:cxn ang="0">
                  <a:pos x="T2" y="T3"/>
                </a:cxn>
                <a:cxn ang="0">
                  <a:pos x="T4" y="T5"/>
                </a:cxn>
                <a:cxn ang="0">
                  <a:pos x="T6" y="T7"/>
                </a:cxn>
                <a:cxn ang="0">
                  <a:pos x="T8" y="T9"/>
                </a:cxn>
              </a:cxnLst>
              <a:rect l="0" t="0" r="r" b="b"/>
              <a:pathLst>
                <a:path w="125" h="114">
                  <a:moveTo>
                    <a:pt x="12" y="0"/>
                  </a:moveTo>
                  <a:lnTo>
                    <a:pt x="0" y="100"/>
                  </a:lnTo>
                  <a:lnTo>
                    <a:pt x="113" y="114"/>
                  </a:lnTo>
                  <a:lnTo>
                    <a:pt x="125" y="12"/>
                  </a:lnTo>
                  <a:lnTo>
                    <a:pt x="12" y="0"/>
                  </a:lnTo>
                  <a:close/>
                </a:path>
              </a:pathLst>
            </a:cu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58"/>
            <p:cNvSpPr>
              <a:spLocks/>
            </p:cNvSpPr>
            <p:nvPr/>
          </p:nvSpPr>
          <p:spPr bwMode="auto">
            <a:xfrm>
              <a:off x="2193926" y="4256088"/>
              <a:ext cx="57150" cy="517525"/>
            </a:xfrm>
            <a:custGeom>
              <a:avLst/>
              <a:gdLst>
                <a:gd name="T0" fmla="*/ 36 w 36"/>
                <a:gd name="T1" fmla="*/ 0 h 326"/>
                <a:gd name="T2" fmla="*/ 0 w 36"/>
                <a:gd name="T3" fmla="*/ 326 h 326"/>
                <a:gd name="T4" fmla="*/ 36 w 36"/>
                <a:gd name="T5" fmla="*/ 0 h 326"/>
              </a:gdLst>
              <a:ahLst/>
              <a:cxnLst>
                <a:cxn ang="0">
                  <a:pos x="T0" y="T1"/>
                </a:cxn>
                <a:cxn ang="0">
                  <a:pos x="T2" y="T3"/>
                </a:cxn>
                <a:cxn ang="0">
                  <a:pos x="T4" y="T5"/>
                </a:cxn>
              </a:cxnLst>
              <a:rect l="0" t="0" r="r" b="b"/>
              <a:pathLst>
                <a:path w="36" h="326">
                  <a:moveTo>
                    <a:pt x="36" y="0"/>
                  </a:moveTo>
                  <a:lnTo>
                    <a:pt x="0" y="326"/>
                  </a:lnTo>
                  <a:lnTo>
                    <a:pt x="36" y="0"/>
                  </a:lnTo>
                  <a:close/>
                </a:path>
              </a:pathLst>
            </a:custGeom>
            <a:solidFill>
              <a:srgbClr val="FFDC6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59"/>
            <p:cNvSpPr>
              <a:spLocks noChangeShapeType="1"/>
            </p:cNvSpPr>
            <p:nvPr/>
          </p:nvSpPr>
          <p:spPr bwMode="auto">
            <a:xfrm flipH="1">
              <a:off x="2193926" y="4256088"/>
              <a:ext cx="57150" cy="517525"/>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Rectangle 60"/>
            <p:cNvSpPr>
              <a:spLocks noChangeArrowheads="1"/>
            </p:cNvSpPr>
            <p:nvPr/>
          </p:nvSpPr>
          <p:spPr bwMode="auto">
            <a:xfrm>
              <a:off x="2371726" y="4187826"/>
              <a:ext cx="131763" cy="958850"/>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Rectangle 61"/>
            <p:cNvSpPr>
              <a:spLocks noChangeArrowheads="1"/>
            </p:cNvSpPr>
            <p:nvPr/>
          </p:nvSpPr>
          <p:spPr bwMode="auto">
            <a:xfrm>
              <a:off x="2371726" y="4294188"/>
              <a:ext cx="131763" cy="74612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9" name="组合 158"/>
          <p:cNvGrpSpPr/>
          <p:nvPr/>
        </p:nvGrpSpPr>
        <p:grpSpPr>
          <a:xfrm>
            <a:off x="1721302" y="4580203"/>
            <a:ext cx="1042094" cy="1561155"/>
            <a:chOff x="727076" y="3275013"/>
            <a:chExt cx="1249363" cy="1871663"/>
          </a:xfrm>
        </p:grpSpPr>
        <p:sp>
          <p:nvSpPr>
            <p:cNvPr id="65" name="Rectangle 62"/>
            <p:cNvSpPr>
              <a:spLocks noChangeArrowheads="1"/>
            </p:cNvSpPr>
            <p:nvPr/>
          </p:nvSpPr>
          <p:spPr bwMode="auto">
            <a:xfrm>
              <a:off x="1257301" y="4513263"/>
              <a:ext cx="87313" cy="131763"/>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63"/>
            <p:cNvSpPr>
              <a:spLocks/>
            </p:cNvSpPr>
            <p:nvPr/>
          </p:nvSpPr>
          <p:spPr bwMode="auto">
            <a:xfrm>
              <a:off x="968376" y="3343276"/>
              <a:ext cx="1008063" cy="1249363"/>
            </a:xfrm>
            <a:custGeom>
              <a:avLst/>
              <a:gdLst>
                <a:gd name="T0" fmla="*/ 143 w 268"/>
                <a:gd name="T1" fmla="*/ 0 h 331"/>
                <a:gd name="T2" fmla="*/ 158 w 268"/>
                <a:gd name="T3" fmla="*/ 6 h 331"/>
                <a:gd name="T4" fmla="*/ 229 w 268"/>
                <a:gd name="T5" fmla="*/ 221 h 331"/>
                <a:gd name="T6" fmla="*/ 14 w 268"/>
                <a:gd name="T7" fmla="*/ 291 h 331"/>
                <a:gd name="T8" fmla="*/ 0 w 268"/>
                <a:gd name="T9" fmla="*/ 283 h 331"/>
              </a:gdLst>
              <a:ahLst/>
              <a:cxnLst>
                <a:cxn ang="0">
                  <a:pos x="T0" y="T1"/>
                </a:cxn>
                <a:cxn ang="0">
                  <a:pos x="T2" y="T3"/>
                </a:cxn>
                <a:cxn ang="0">
                  <a:pos x="T4" y="T5"/>
                </a:cxn>
                <a:cxn ang="0">
                  <a:pos x="T6" y="T7"/>
                </a:cxn>
                <a:cxn ang="0">
                  <a:pos x="T8" y="T9"/>
                </a:cxn>
              </a:cxnLst>
              <a:rect l="0" t="0" r="r" b="b"/>
              <a:pathLst>
                <a:path w="268" h="331">
                  <a:moveTo>
                    <a:pt x="143" y="0"/>
                  </a:moveTo>
                  <a:cubicBezTo>
                    <a:pt x="148" y="1"/>
                    <a:pt x="153" y="4"/>
                    <a:pt x="158" y="6"/>
                  </a:cubicBezTo>
                  <a:cubicBezTo>
                    <a:pt x="237" y="46"/>
                    <a:pt x="268" y="142"/>
                    <a:pt x="229" y="221"/>
                  </a:cubicBezTo>
                  <a:cubicBezTo>
                    <a:pt x="189" y="300"/>
                    <a:pt x="93" y="331"/>
                    <a:pt x="14" y="291"/>
                  </a:cubicBezTo>
                  <a:cubicBezTo>
                    <a:pt x="9" y="289"/>
                    <a:pt x="4" y="286"/>
                    <a:pt x="0" y="283"/>
                  </a:cubicBezTo>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64"/>
            <p:cNvSpPr>
              <a:spLocks/>
            </p:cNvSpPr>
            <p:nvPr/>
          </p:nvSpPr>
          <p:spPr bwMode="auto">
            <a:xfrm>
              <a:off x="877888" y="4625976"/>
              <a:ext cx="846138" cy="82550"/>
            </a:xfrm>
            <a:custGeom>
              <a:avLst/>
              <a:gdLst>
                <a:gd name="T0" fmla="*/ 0 w 225"/>
                <a:gd name="T1" fmla="*/ 22 h 22"/>
                <a:gd name="T2" fmla="*/ 23 w 225"/>
                <a:gd name="T3" fmla="*/ 0 h 22"/>
                <a:gd name="T4" fmla="*/ 202 w 225"/>
                <a:gd name="T5" fmla="*/ 0 h 22"/>
                <a:gd name="T6" fmla="*/ 225 w 225"/>
                <a:gd name="T7" fmla="*/ 22 h 22"/>
                <a:gd name="T8" fmla="*/ 0 w 225"/>
                <a:gd name="T9" fmla="*/ 22 h 22"/>
              </a:gdLst>
              <a:ahLst/>
              <a:cxnLst>
                <a:cxn ang="0">
                  <a:pos x="T0" y="T1"/>
                </a:cxn>
                <a:cxn ang="0">
                  <a:pos x="T2" y="T3"/>
                </a:cxn>
                <a:cxn ang="0">
                  <a:pos x="T4" y="T5"/>
                </a:cxn>
                <a:cxn ang="0">
                  <a:pos x="T6" y="T7"/>
                </a:cxn>
                <a:cxn ang="0">
                  <a:pos x="T8" y="T9"/>
                </a:cxn>
              </a:cxnLst>
              <a:rect l="0" t="0" r="r" b="b"/>
              <a:pathLst>
                <a:path w="225" h="22">
                  <a:moveTo>
                    <a:pt x="0" y="22"/>
                  </a:moveTo>
                  <a:cubicBezTo>
                    <a:pt x="0" y="10"/>
                    <a:pt x="10" y="0"/>
                    <a:pt x="23" y="0"/>
                  </a:cubicBezTo>
                  <a:cubicBezTo>
                    <a:pt x="202" y="0"/>
                    <a:pt x="202" y="0"/>
                    <a:pt x="202" y="0"/>
                  </a:cubicBezTo>
                  <a:cubicBezTo>
                    <a:pt x="215" y="0"/>
                    <a:pt x="225" y="10"/>
                    <a:pt x="225" y="22"/>
                  </a:cubicBezTo>
                  <a:lnTo>
                    <a:pt x="0" y="22"/>
                  </a:lnTo>
                  <a:close/>
                </a:path>
              </a:pathLst>
            </a:cu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Line 66"/>
            <p:cNvSpPr>
              <a:spLocks noChangeShapeType="1"/>
            </p:cNvSpPr>
            <p:nvPr/>
          </p:nvSpPr>
          <p:spPr bwMode="auto">
            <a:xfrm flipH="1">
              <a:off x="941388" y="3275013"/>
              <a:ext cx="620713" cy="1222375"/>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68"/>
            <p:cNvSpPr>
              <a:spLocks/>
            </p:cNvSpPr>
            <p:nvPr/>
          </p:nvSpPr>
          <p:spPr bwMode="auto">
            <a:xfrm>
              <a:off x="1155701" y="3622676"/>
              <a:ext cx="3175" cy="3175"/>
            </a:xfrm>
            <a:custGeom>
              <a:avLst/>
              <a:gdLst>
                <a:gd name="T0" fmla="*/ 0 w 1"/>
                <a:gd name="T1" fmla="*/ 1 h 1"/>
                <a:gd name="T2" fmla="*/ 0 w 1"/>
                <a:gd name="T3" fmla="*/ 1 h 1"/>
                <a:gd name="T4" fmla="*/ 1 w 1"/>
                <a:gd name="T5" fmla="*/ 0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0" y="1"/>
                    <a:pt x="0" y="1"/>
                  </a:cubicBezTo>
                  <a:cubicBezTo>
                    <a:pt x="1" y="1"/>
                    <a:pt x="1" y="1"/>
                    <a:pt x="1" y="0"/>
                  </a:cubicBezTo>
                  <a:cubicBezTo>
                    <a:pt x="1" y="0"/>
                    <a:pt x="1" y="0"/>
                    <a:pt x="1" y="0"/>
                  </a:cubicBezTo>
                  <a:cubicBezTo>
                    <a:pt x="1" y="0"/>
                    <a:pt x="0" y="0"/>
                    <a:pt x="0" y="1"/>
                  </a:cubicBezTo>
                  <a:close/>
                </a:path>
              </a:pathLst>
            </a:custGeom>
            <a:solidFill>
              <a:srgbClr val="484F5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73"/>
            <p:cNvSpPr>
              <a:spLocks noEditPoints="1"/>
            </p:cNvSpPr>
            <p:nvPr/>
          </p:nvSpPr>
          <p:spPr bwMode="auto">
            <a:xfrm>
              <a:off x="727076" y="3395663"/>
              <a:ext cx="1147763" cy="1011238"/>
            </a:xfrm>
            <a:custGeom>
              <a:avLst/>
              <a:gdLst>
                <a:gd name="T0" fmla="*/ 153 w 305"/>
                <a:gd name="T1" fmla="*/ 12 h 268"/>
                <a:gd name="T2" fmla="*/ 202 w 305"/>
                <a:gd name="T3" fmla="*/ 23 h 268"/>
                <a:gd name="T4" fmla="*/ 264 w 305"/>
                <a:gd name="T5" fmla="*/ 183 h 268"/>
                <a:gd name="T6" fmla="*/ 152 w 305"/>
                <a:gd name="T7" fmla="*/ 256 h 268"/>
                <a:gd name="T8" fmla="*/ 103 w 305"/>
                <a:gd name="T9" fmla="*/ 246 h 268"/>
                <a:gd name="T10" fmla="*/ 41 w 305"/>
                <a:gd name="T11" fmla="*/ 85 h 268"/>
                <a:gd name="T12" fmla="*/ 153 w 305"/>
                <a:gd name="T13" fmla="*/ 12 h 268"/>
                <a:gd name="T14" fmla="*/ 153 w 305"/>
                <a:gd name="T15" fmla="*/ 0 h 268"/>
                <a:gd name="T16" fmla="*/ 30 w 305"/>
                <a:gd name="T17" fmla="*/ 80 h 268"/>
                <a:gd name="T18" fmla="*/ 99 w 305"/>
                <a:gd name="T19" fmla="*/ 257 h 268"/>
                <a:gd name="T20" fmla="*/ 152 w 305"/>
                <a:gd name="T21" fmla="*/ 268 h 268"/>
                <a:gd name="T22" fmla="*/ 275 w 305"/>
                <a:gd name="T23" fmla="*/ 188 h 268"/>
                <a:gd name="T24" fmla="*/ 206 w 305"/>
                <a:gd name="T25" fmla="*/ 12 h 268"/>
                <a:gd name="T26" fmla="*/ 153 w 305"/>
                <a:gd name="T2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268">
                  <a:moveTo>
                    <a:pt x="153" y="12"/>
                  </a:moveTo>
                  <a:cubicBezTo>
                    <a:pt x="169" y="12"/>
                    <a:pt x="186" y="16"/>
                    <a:pt x="202" y="23"/>
                  </a:cubicBezTo>
                  <a:cubicBezTo>
                    <a:pt x="263" y="50"/>
                    <a:pt x="291" y="122"/>
                    <a:pt x="264" y="183"/>
                  </a:cubicBezTo>
                  <a:cubicBezTo>
                    <a:pt x="244" y="229"/>
                    <a:pt x="199" y="256"/>
                    <a:pt x="152" y="256"/>
                  </a:cubicBezTo>
                  <a:cubicBezTo>
                    <a:pt x="136" y="256"/>
                    <a:pt x="119" y="253"/>
                    <a:pt x="103" y="246"/>
                  </a:cubicBezTo>
                  <a:cubicBezTo>
                    <a:pt x="42" y="219"/>
                    <a:pt x="14" y="147"/>
                    <a:pt x="41" y="85"/>
                  </a:cubicBezTo>
                  <a:cubicBezTo>
                    <a:pt x="61" y="40"/>
                    <a:pt x="106" y="12"/>
                    <a:pt x="153" y="12"/>
                  </a:cubicBezTo>
                  <a:moveTo>
                    <a:pt x="153" y="0"/>
                  </a:moveTo>
                  <a:cubicBezTo>
                    <a:pt x="100" y="0"/>
                    <a:pt x="51" y="32"/>
                    <a:pt x="30" y="80"/>
                  </a:cubicBezTo>
                  <a:cubicBezTo>
                    <a:pt x="0" y="148"/>
                    <a:pt x="31" y="227"/>
                    <a:pt x="99" y="257"/>
                  </a:cubicBezTo>
                  <a:cubicBezTo>
                    <a:pt x="116" y="264"/>
                    <a:pt x="134" y="268"/>
                    <a:pt x="152" y="268"/>
                  </a:cubicBezTo>
                  <a:cubicBezTo>
                    <a:pt x="205" y="268"/>
                    <a:pt x="254" y="237"/>
                    <a:pt x="275" y="188"/>
                  </a:cubicBezTo>
                  <a:cubicBezTo>
                    <a:pt x="305" y="121"/>
                    <a:pt x="274" y="42"/>
                    <a:pt x="206" y="12"/>
                  </a:cubicBezTo>
                  <a:cubicBezTo>
                    <a:pt x="189" y="4"/>
                    <a:pt x="171" y="0"/>
                    <a:pt x="153" y="0"/>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74"/>
            <p:cNvSpPr>
              <a:spLocks/>
            </p:cNvSpPr>
            <p:nvPr/>
          </p:nvSpPr>
          <p:spPr bwMode="auto">
            <a:xfrm>
              <a:off x="1182688" y="3471863"/>
              <a:ext cx="0" cy="3175"/>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1"/>
                  </a:cubicBezTo>
                  <a:cubicBezTo>
                    <a:pt x="0" y="1"/>
                    <a:pt x="0" y="0"/>
                    <a:pt x="0" y="0"/>
                  </a:cubicBezTo>
                  <a:cubicBezTo>
                    <a:pt x="0" y="0"/>
                    <a:pt x="0" y="0"/>
                    <a:pt x="0" y="0"/>
                  </a:cubicBezTo>
                  <a:close/>
                </a:path>
              </a:pathLst>
            </a:custGeom>
            <a:solidFill>
              <a:srgbClr val="484F5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Freeform 75"/>
            <p:cNvSpPr>
              <a:spLocks/>
            </p:cNvSpPr>
            <p:nvPr/>
          </p:nvSpPr>
          <p:spPr bwMode="auto">
            <a:xfrm>
              <a:off x="1166813" y="3630613"/>
              <a:ext cx="0" cy="3175"/>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1"/>
                    <a:pt x="0" y="1"/>
                    <a:pt x="0" y="0"/>
                  </a:cubicBezTo>
                  <a:cubicBezTo>
                    <a:pt x="0" y="0"/>
                    <a:pt x="0" y="0"/>
                    <a:pt x="0" y="0"/>
                  </a:cubicBezTo>
                  <a:close/>
                </a:path>
              </a:pathLst>
            </a:custGeom>
            <a:solidFill>
              <a:srgbClr val="484F5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76"/>
            <p:cNvSpPr>
              <a:spLocks/>
            </p:cNvSpPr>
            <p:nvPr/>
          </p:nvSpPr>
          <p:spPr bwMode="auto">
            <a:xfrm>
              <a:off x="892176" y="3795713"/>
              <a:ext cx="200025" cy="339725"/>
            </a:xfrm>
            <a:custGeom>
              <a:avLst/>
              <a:gdLst>
                <a:gd name="T0" fmla="*/ 78 w 126"/>
                <a:gd name="T1" fmla="*/ 0 h 214"/>
                <a:gd name="T2" fmla="*/ 24 w 126"/>
                <a:gd name="T3" fmla="*/ 50 h 214"/>
                <a:gd name="T4" fmla="*/ 29 w 126"/>
                <a:gd name="T5" fmla="*/ 109 h 214"/>
                <a:gd name="T6" fmla="*/ 0 w 126"/>
                <a:gd name="T7" fmla="*/ 169 h 214"/>
                <a:gd name="T8" fmla="*/ 0 w 126"/>
                <a:gd name="T9" fmla="*/ 214 h 214"/>
                <a:gd name="T10" fmla="*/ 126 w 126"/>
                <a:gd name="T11" fmla="*/ 107 h 214"/>
                <a:gd name="T12" fmla="*/ 78 w 126"/>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126" h="214">
                  <a:moveTo>
                    <a:pt x="78" y="0"/>
                  </a:moveTo>
                  <a:lnTo>
                    <a:pt x="24" y="50"/>
                  </a:lnTo>
                  <a:lnTo>
                    <a:pt x="29" y="109"/>
                  </a:lnTo>
                  <a:lnTo>
                    <a:pt x="0" y="169"/>
                  </a:lnTo>
                  <a:lnTo>
                    <a:pt x="0" y="214"/>
                  </a:lnTo>
                  <a:lnTo>
                    <a:pt x="126" y="107"/>
                  </a:lnTo>
                  <a:lnTo>
                    <a:pt x="78" y="0"/>
                  </a:lnTo>
                  <a:close/>
                </a:path>
              </a:pathLst>
            </a:custGeom>
            <a:noFill/>
            <a:ln w="460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77"/>
            <p:cNvSpPr>
              <a:spLocks/>
            </p:cNvSpPr>
            <p:nvPr/>
          </p:nvSpPr>
          <p:spPr bwMode="auto">
            <a:xfrm>
              <a:off x="873126" y="3441701"/>
              <a:ext cx="342900" cy="381000"/>
            </a:xfrm>
            <a:custGeom>
              <a:avLst/>
              <a:gdLst>
                <a:gd name="T0" fmla="*/ 216 w 216"/>
                <a:gd name="T1" fmla="*/ 0 h 240"/>
                <a:gd name="T2" fmla="*/ 171 w 216"/>
                <a:gd name="T3" fmla="*/ 33 h 240"/>
                <a:gd name="T4" fmla="*/ 124 w 216"/>
                <a:gd name="T5" fmla="*/ 71 h 240"/>
                <a:gd name="T6" fmla="*/ 128 w 216"/>
                <a:gd name="T7" fmla="*/ 109 h 240"/>
                <a:gd name="T8" fmla="*/ 159 w 216"/>
                <a:gd name="T9" fmla="*/ 85 h 240"/>
                <a:gd name="T10" fmla="*/ 178 w 216"/>
                <a:gd name="T11" fmla="*/ 147 h 240"/>
                <a:gd name="T12" fmla="*/ 88 w 216"/>
                <a:gd name="T13" fmla="*/ 178 h 240"/>
                <a:gd name="T14" fmla="*/ 50 w 216"/>
                <a:gd name="T15" fmla="*/ 164 h 240"/>
                <a:gd name="T16" fmla="*/ 34 w 216"/>
                <a:gd name="T17" fmla="*/ 183 h 240"/>
                <a:gd name="T18" fmla="*/ 50 w 216"/>
                <a:gd name="T19" fmla="*/ 240 h 240"/>
                <a:gd name="T20" fmla="*/ 8 w 216"/>
                <a:gd name="T21" fmla="*/ 192 h 240"/>
                <a:gd name="T22" fmla="*/ 0 w 216"/>
                <a:gd name="T23" fmla="*/ 16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240">
                  <a:moveTo>
                    <a:pt x="216" y="0"/>
                  </a:moveTo>
                  <a:lnTo>
                    <a:pt x="171" y="33"/>
                  </a:lnTo>
                  <a:lnTo>
                    <a:pt x="124" y="71"/>
                  </a:lnTo>
                  <a:lnTo>
                    <a:pt x="128" y="109"/>
                  </a:lnTo>
                  <a:lnTo>
                    <a:pt x="159" y="85"/>
                  </a:lnTo>
                  <a:lnTo>
                    <a:pt x="178" y="147"/>
                  </a:lnTo>
                  <a:lnTo>
                    <a:pt x="88" y="178"/>
                  </a:lnTo>
                  <a:lnTo>
                    <a:pt x="50" y="164"/>
                  </a:lnTo>
                  <a:lnTo>
                    <a:pt x="34" y="183"/>
                  </a:lnTo>
                  <a:lnTo>
                    <a:pt x="50" y="240"/>
                  </a:lnTo>
                  <a:lnTo>
                    <a:pt x="8" y="192"/>
                  </a:lnTo>
                  <a:lnTo>
                    <a:pt x="0" y="168"/>
                  </a:lnTo>
                </a:path>
              </a:pathLst>
            </a:custGeom>
            <a:noFill/>
            <a:ln w="4603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78"/>
            <p:cNvSpPr>
              <a:spLocks/>
            </p:cNvSpPr>
            <p:nvPr/>
          </p:nvSpPr>
          <p:spPr bwMode="auto">
            <a:xfrm>
              <a:off x="1201738" y="3478213"/>
              <a:ext cx="173038" cy="144463"/>
            </a:xfrm>
            <a:custGeom>
              <a:avLst/>
              <a:gdLst>
                <a:gd name="T0" fmla="*/ 0 w 46"/>
                <a:gd name="T1" fmla="*/ 2 h 38"/>
                <a:gd name="T2" fmla="*/ 2 w 46"/>
                <a:gd name="T3" fmla="*/ 38 h 38"/>
                <a:gd name="T4" fmla="*/ 28 w 46"/>
                <a:gd name="T5" fmla="*/ 31 h 38"/>
                <a:gd name="T6" fmla="*/ 46 w 46"/>
                <a:gd name="T7" fmla="*/ 7 h 38"/>
                <a:gd name="T8" fmla="*/ 0 w 46"/>
                <a:gd name="T9" fmla="*/ 2 h 38"/>
              </a:gdLst>
              <a:ahLst/>
              <a:cxnLst>
                <a:cxn ang="0">
                  <a:pos x="T0" y="T1"/>
                </a:cxn>
                <a:cxn ang="0">
                  <a:pos x="T2" y="T3"/>
                </a:cxn>
                <a:cxn ang="0">
                  <a:pos x="T4" y="T5"/>
                </a:cxn>
                <a:cxn ang="0">
                  <a:pos x="T6" y="T7"/>
                </a:cxn>
                <a:cxn ang="0">
                  <a:pos x="T8" y="T9"/>
                </a:cxn>
              </a:cxnLst>
              <a:rect l="0" t="0" r="r" b="b"/>
              <a:pathLst>
                <a:path w="46" h="38">
                  <a:moveTo>
                    <a:pt x="0" y="2"/>
                  </a:moveTo>
                  <a:cubicBezTo>
                    <a:pt x="2" y="38"/>
                    <a:pt x="2" y="38"/>
                    <a:pt x="2" y="38"/>
                  </a:cubicBezTo>
                  <a:cubicBezTo>
                    <a:pt x="28" y="31"/>
                    <a:pt x="28" y="31"/>
                    <a:pt x="28" y="31"/>
                  </a:cubicBezTo>
                  <a:cubicBezTo>
                    <a:pt x="46" y="7"/>
                    <a:pt x="46" y="7"/>
                    <a:pt x="46" y="7"/>
                  </a:cubicBezTo>
                  <a:cubicBezTo>
                    <a:pt x="46" y="7"/>
                    <a:pt x="31" y="0"/>
                    <a:pt x="0" y="2"/>
                  </a:cubicBezTo>
                  <a:close/>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79"/>
            <p:cNvSpPr>
              <a:spLocks/>
            </p:cNvSpPr>
            <p:nvPr/>
          </p:nvSpPr>
          <p:spPr bwMode="auto">
            <a:xfrm>
              <a:off x="1171576" y="3644901"/>
              <a:ext cx="601663" cy="520700"/>
            </a:xfrm>
            <a:custGeom>
              <a:avLst/>
              <a:gdLst>
                <a:gd name="T0" fmla="*/ 149 w 160"/>
                <a:gd name="T1" fmla="*/ 15 h 138"/>
                <a:gd name="T2" fmla="*/ 115 w 160"/>
                <a:gd name="T3" fmla="*/ 17 h 138"/>
                <a:gd name="T4" fmla="*/ 84 w 160"/>
                <a:gd name="T5" fmla="*/ 14 h 138"/>
                <a:gd name="T6" fmla="*/ 70 w 160"/>
                <a:gd name="T7" fmla="*/ 0 h 138"/>
                <a:gd name="T8" fmla="*/ 45 w 160"/>
                <a:gd name="T9" fmla="*/ 9 h 138"/>
                <a:gd name="T10" fmla="*/ 47 w 160"/>
                <a:gd name="T11" fmla="*/ 21 h 138"/>
                <a:gd name="T12" fmla="*/ 28 w 160"/>
                <a:gd name="T13" fmla="*/ 23 h 138"/>
                <a:gd name="T14" fmla="*/ 26 w 160"/>
                <a:gd name="T15" fmla="*/ 31 h 138"/>
                <a:gd name="T16" fmla="*/ 42 w 160"/>
                <a:gd name="T17" fmla="*/ 41 h 138"/>
                <a:gd name="T18" fmla="*/ 54 w 160"/>
                <a:gd name="T19" fmla="*/ 57 h 138"/>
                <a:gd name="T20" fmla="*/ 40 w 160"/>
                <a:gd name="T21" fmla="*/ 54 h 138"/>
                <a:gd name="T22" fmla="*/ 34 w 160"/>
                <a:gd name="T23" fmla="*/ 46 h 138"/>
                <a:gd name="T24" fmla="*/ 20 w 160"/>
                <a:gd name="T25" fmla="*/ 43 h 138"/>
                <a:gd name="T26" fmla="*/ 0 w 160"/>
                <a:gd name="T27" fmla="*/ 63 h 138"/>
                <a:gd name="T28" fmla="*/ 2 w 160"/>
                <a:gd name="T29" fmla="*/ 79 h 138"/>
                <a:gd name="T30" fmla="*/ 16 w 160"/>
                <a:gd name="T31" fmla="*/ 85 h 138"/>
                <a:gd name="T32" fmla="*/ 8 w 160"/>
                <a:gd name="T33" fmla="*/ 115 h 138"/>
                <a:gd name="T34" fmla="*/ 8 w 160"/>
                <a:gd name="T35" fmla="*/ 138 h 138"/>
                <a:gd name="T36" fmla="*/ 22 w 160"/>
                <a:gd name="T37" fmla="*/ 136 h 138"/>
                <a:gd name="T38" fmla="*/ 63 w 160"/>
                <a:gd name="T39" fmla="*/ 96 h 138"/>
                <a:gd name="T40" fmla="*/ 53 w 160"/>
                <a:gd name="T41" fmla="*/ 86 h 138"/>
                <a:gd name="T42" fmla="*/ 56 w 160"/>
                <a:gd name="T43" fmla="*/ 75 h 138"/>
                <a:gd name="T44" fmla="*/ 65 w 160"/>
                <a:gd name="T45" fmla="*/ 84 h 138"/>
                <a:gd name="T46" fmla="*/ 70 w 160"/>
                <a:gd name="T47" fmla="*/ 88 h 138"/>
                <a:gd name="T48" fmla="*/ 83 w 160"/>
                <a:gd name="T49" fmla="*/ 81 h 138"/>
                <a:gd name="T50" fmla="*/ 85 w 160"/>
                <a:gd name="T51" fmla="*/ 104 h 138"/>
                <a:gd name="T52" fmla="*/ 105 w 160"/>
                <a:gd name="T53" fmla="*/ 100 h 138"/>
                <a:gd name="T54" fmla="*/ 106 w 160"/>
                <a:gd name="T55" fmla="*/ 127 h 138"/>
                <a:gd name="T56" fmla="*/ 140 w 160"/>
                <a:gd name="T57" fmla="*/ 99 h 138"/>
                <a:gd name="T58" fmla="*/ 160 w 160"/>
                <a:gd name="T59" fmla="*/ 8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8">
                  <a:moveTo>
                    <a:pt x="149" y="15"/>
                  </a:moveTo>
                  <a:cubicBezTo>
                    <a:pt x="132" y="16"/>
                    <a:pt x="115" y="17"/>
                    <a:pt x="115" y="17"/>
                  </a:cubicBezTo>
                  <a:cubicBezTo>
                    <a:pt x="84" y="14"/>
                    <a:pt x="84" y="14"/>
                    <a:pt x="84" y="14"/>
                  </a:cubicBezTo>
                  <a:cubicBezTo>
                    <a:pt x="70" y="0"/>
                    <a:pt x="70" y="0"/>
                    <a:pt x="70" y="0"/>
                  </a:cubicBezTo>
                  <a:cubicBezTo>
                    <a:pt x="45" y="9"/>
                    <a:pt x="45" y="9"/>
                    <a:pt x="45" y="9"/>
                  </a:cubicBezTo>
                  <a:cubicBezTo>
                    <a:pt x="47" y="21"/>
                    <a:pt x="47" y="21"/>
                    <a:pt x="47" y="21"/>
                  </a:cubicBezTo>
                  <a:cubicBezTo>
                    <a:pt x="28" y="23"/>
                    <a:pt x="28" y="23"/>
                    <a:pt x="28" y="23"/>
                  </a:cubicBezTo>
                  <a:cubicBezTo>
                    <a:pt x="26" y="31"/>
                    <a:pt x="26" y="31"/>
                    <a:pt x="26" y="31"/>
                  </a:cubicBezTo>
                  <a:cubicBezTo>
                    <a:pt x="42" y="41"/>
                    <a:pt x="42" y="41"/>
                    <a:pt x="42" y="41"/>
                  </a:cubicBezTo>
                  <a:cubicBezTo>
                    <a:pt x="54" y="57"/>
                    <a:pt x="54" y="57"/>
                    <a:pt x="54" y="57"/>
                  </a:cubicBezTo>
                  <a:cubicBezTo>
                    <a:pt x="40" y="54"/>
                    <a:pt x="40" y="54"/>
                    <a:pt x="40" y="54"/>
                  </a:cubicBezTo>
                  <a:cubicBezTo>
                    <a:pt x="34" y="46"/>
                    <a:pt x="34" y="46"/>
                    <a:pt x="34" y="46"/>
                  </a:cubicBezTo>
                  <a:cubicBezTo>
                    <a:pt x="20" y="43"/>
                    <a:pt x="20" y="43"/>
                    <a:pt x="20" y="43"/>
                  </a:cubicBezTo>
                  <a:cubicBezTo>
                    <a:pt x="0" y="63"/>
                    <a:pt x="0" y="63"/>
                    <a:pt x="0" y="63"/>
                  </a:cubicBezTo>
                  <a:cubicBezTo>
                    <a:pt x="2" y="79"/>
                    <a:pt x="2" y="79"/>
                    <a:pt x="2" y="79"/>
                  </a:cubicBezTo>
                  <a:cubicBezTo>
                    <a:pt x="16" y="85"/>
                    <a:pt x="16" y="85"/>
                    <a:pt x="16" y="85"/>
                  </a:cubicBezTo>
                  <a:cubicBezTo>
                    <a:pt x="8" y="115"/>
                    <a:pt x="8" y="115"/>
                    <a:pt x="8" y="115"/>
                  </a:cubicBezTo>
                  <a:cubicBezTo>
                    <a:pt x="8" y="138"/>
                    <a:pt x="8" y="138"/>
                    <a:pt x="8" y="138"/>
                  </a:cubicBezTo>
                  <a:cubicBezTo>
                    <a:pt x="22" y="136"/>
                    <a:pt x="22" y="136"/>
                    <a:pt x="22" y="136"/>
                  </a:cubicBezTo>
                  <a:cubicBezTo>
                    <a:pt x="63" y="96"/>
                    <a:pt x="63" y="96"/>
                    <a:pt x="63" y="96"/>
                  </a:cubicBezTo>
                  <a:cubicBezTo>
                    <a:pt x="53" y="86"/>
                    <a:pt x="53" y="86"/>
                    <a:pt x="53" y="86"/>
                  </a:cubicBezTo>
                  <a:cubicBezTo>
                    <a:pt x="56" y="75"/>
                    <a:pt x="56" y="75"/>
                    <a:pt x="56" y="75"/>
                  </a:cubicBezTo>
                  <a:cubicBezTo>
                    <a:pt x="65" y="84"/>
                    <a:pt x="65" y="84"/>
                    <a:pt x="65" y="84"/>
                  </a:cubicBezTo>
                  <a:cubicBezTo>
                    <a:pt x="70" y="88"/>
                    <a:pt x="70" y="88"/>
                    <a:pt x="70" y="88"/>
                  </a:cubicBezTo>
                  <a:cubicBezTo>
                    <a:pt x="83" y="81"/>
                    <a:pt x="83" y="81"/>
                    <a:pt x="83" y="81"/>
                  </a:cubicBezTo>
                  <a:cubicBezTo>
                    <a:pt x="85" y="104"/>
                    <a:pt x="85" y="104"/>
                    <a:pt x="85" y="104"/>
                  </a:cubicBezTo>
                  <a:cubicBezTo>
                    <a:pt x="105" y="100"/>
                    <a:pt x="105" y="100"/>
                    <a:pt x="105" y="100"/>
                  </a:cubicBezTo>
                  <a:cubicBezTo>
                    <a:pt x="106" y="127"/>
                    <a:pt x="106" y="127"/>
                    <a:pt x="106" y="127"/>
                  </a:cubicBezTo>
                  <a:cubicBezTo>
                    <a:pt x="140" y="99"/>
                    <a:pt x="140" y="99"/>
                    <a:pt x="140" y="99"/>
                  </a:cubicBezTo>
                  <a:cubicBezTo>
                    <a:pt x="160" y="83"/>
                    <a:pt x="160" y="83"/>
                    <a:pt x="160" y="83"/>
                  </a:cubicBezTo>
                </a:path>
              </a:pathLst>
            </a:custGeom>
            <a:noFill/>
            <a:ln w="460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Rectangle 80"/>
            <p:cNvSpPr>
              <a:spLocks noChangeArrowheads="1"/>
            </p:cNvSpPr>
            <p:nvPr/>
          </p:nvSpPr>
          <p:spPr bwMode="auto">
            <a:xfrm>
              <a:off x="842963" y="4984751"/>
              <a:ext cx="1122363" cy="16192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Rectangle 81"/>
            <p:cNvSpPr>
              <a:spLocks noChangeArrowheads="1"/>
            </p:cNvSpPr>
            <p:nvPr/>
          </p:nvSpPr>
          <p:spPr bwMode="auto">
            <a:xfrm>
              <a:off x="1649413" y="4984751"/>
              <a:ext cx="190500" cy="16192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Rectangle 82"/>
            <p:cNvSpPr>
              <a:spLocks noChangeArrowheads="1"/>
            </p:cNvSpPr>
            <p:nvPr/>
          </p:nvSpPr>
          <p:spPr bwMode="auto">
            <a:xfrm>
              <a:off x="784226" y="4719638"/>
              <a:ext cx="1049338" cy="257175"/>
            </a:xfrm>
            <a:prstGeom prst="rect">
              <a:avLst/>
            </a:prstGeom>
            <a:noFill/>
            <a:ln w="460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Line 83"/>
            <p:cNvSpPr>
              <a:spLocks noChangeShapeType="1"/>
            </p:cNvSpPr>
            <p:nvPr/>
          </p:nvSpPr>
          <p:spPr bwMode="auto">
            <a:xfrm flipH="1">
              <a:off x="1438276" y="4848226"/>
              <a:ext cx="127000" cy="0"/>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Line 84"/>
            <p:cNvSpPr>
              <a:spLocks noChangeShapeType="1"/>
            </p:cNvSpPr>
            <p:nvPr/>
          </p:nvSpPr>
          <p:spPr bwMode="auto">
            <a:xfrm flipV="1">
              <a:off x="1735138" y="4784726"/>
              <a:ext cx="0" cy="128588"/>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Line 85"/>
            <p:cNvSpPr>
              <a:spLocks noChangeShapeType="1"/>
            </p:cNvSpPr>
            <p:nvPr/>
          </p:nvSpPr>
          <p:spPr bwMode="auto">
            <a:xfrm flipV="1">
              <a:off x="889001" y="4784726"/>
              <a:ext cx="0" cy="128588"/>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Line 86"/>
            <p:cNvSpPr>
              <a:spLocks noChangeShapeType="1"/>
            </p:cNvSpPr>
            <p:nvPr/>
          </p:nvSpPr>
          <p:spPr bwMode="auto">
            <a:xfrm flipH="1">
              <a:off x="990601" y="4848226"/>
              <a:ext cx="395288" cy="0"/>
            </a:xfrm>
            <a:prstGeom prst="line">
              <a:avLst/>
            </a:prstGeom>
            <a:noFill/>
            <a:ln w="460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3" name="组合 152"/>
          <p:cNvGrpSpPr/>
          <p:nvPr/>
        </p:nvGrpSpPr>
        <p:grpSpPr>
          <a:xfrm>
            <a:off x="8703466" y="4120729"/>
            <a:ext cx="948081" cy="952053"/>
            <a:chOff x="9097965" y="2724151"/>
            <a:chExt cx="1136650" cy="1141413"/>
          </a:xfrm>
        </p:grpSpPr>
        <p:sp>
          <p:nvSpPr>
            <p:cNvPr id="94" name="Oval 90"/>
            <p:cNvSpPr>
              <a:spLocks noChangeArrowheads="1"/>
            </p:cNvSpPr>
            <p:nvPr/>
          </p:nvSpPr>
          <p:spPr bwMode="auto">
            <a:xfrm>
              <a:off x="9097965" y="2724151"/>
              <a:ext cx="1136650" cy="1141413"/>
            </a:xfrm>
            <a:prstGeom prst="ellipse">
              <a:avLst/>
            </a:prstGeom>
            <a:noFill/>
            <a:ln w="4445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Oval 91"/>
            <p:cNvSpPr>
              <a:spLocks noChangeArrowheads="1"/>
            </p:cNvSpPr>
            <p:nvPr/>
          </p:nvSpPr>
          <p:spPr bwMode="auto">
            <a:xfrm>
              <a:off x="9180515" y="2809876"/>
              <a:ext cx="966788" cy="968375"/>
            </a:xfrm>
            <a:prstGeom prst="ellipse">
              <a:avLst/>
            </a:prstGeom>
            <a:noFill/>
            <a:ln w="4445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Line 92"/>
            <p:cNvSpPr>
              <a:spLocks noChangeShapeType="1"/>
            </p:cNvSpPr>
            <p:nvPr/>
          </p:nvSpPr>
          <p:spPr bwMode="auto">
            <a:xfrm>
              <a:off x="9666290" y="2897189"/>
              <a:ext cx="0" cy="825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Line 93"/>
            <p:cNvSpPr>
              <a:spLocks noChangeShapeType="1"/>
            </p:cNvSpPr>
            <p:nvPr/>
          </p:nvSpPr>
          <p:spPr bwMode="auto">
            <a:xfrm flipH="1">
              <a:off x="9823452" y="2949576"/>
              <a:ext cx="41275" cy="714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Line 94"/>
            <p:cNvSpPr>
              <a:spLocks noChangeShapeType="1"/>
            </p:cNvSpPr>
            <p:nvPr/>
          </p:nvSpPr>
          <p:spPr bwMode="auto">
            <a:xfrm flipH="1">
              <a:off x="9936165" y="3097214"/>
              <a:ext cx="71438" cy="412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Line 95"/>
            <p:cNvSpPr>
              <a:spLocks noChangeShapeType="1"/>
            </p:cNvSpPr>
            <p:nvPr/>
          </p:nvSpPr>
          <p:spPr bwMode="auto">
            <a:xfrm flipH="1">
              <a:off x="9982202" y="3292476"/>
              <a:ext cx="79375"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Line 96"/>
            <p:cNvSpPr>
              <a:spLocks noChangeShapeType="1"/>
            </p:cNvSpPr>
            <p:nvPr/>
          </p:nvSpPr>
          <p:spPr bwMode="auto">
            <a:xfrm flipH="1" flipV="1">
              <a:off x="9936165" y="3451226"/>
              <a:ext cx="71438" cy="412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Line 97"/>
            <p:cNvSpPr>
              <a:spLocks noChangeShapeType="1"/>
            </p:cNvSpPr>
            <p:nvPr/>
          </p:nvSpPr>
          <p:spPr bwMode="auto">
            <a:xfrm flipH="1" flipV="1">
              <a:off x="9823452" y="3567114"/>
              <a:ext cx="41275" cy="714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Line 98"/>
            <p:cNvSpPr>
              <a:spLocks noChangeShapeType="1"/>
            </p:cNvSpPr>
            <p:nvPr/>
          </p:nvSpPr>
          <p:spPr bwMode="auto">
            <a:xfrm flipV="1">
              <a:off x="9666290" y="3608389"/>
              <a:ext cx="0" cy="841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Line 99"/>
            <p:cNvSpPr>
              <a:spLocks noChangeShapeType="1"/>
            </p:cNvSpPr>
            <p:nvPr/>
          </p:nvSpPr>
          <p:spPr bwMode="auto">
            <a:xfrm flipV="1">
              <a:off x="9466265" y="3567114"/>
              <a:ext cx="41275" cy="714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Line 100"/>
            <p:cNvSpPr>
              <a:spLocks noChangeShapeType="1"/>
            </p:cNvSpPr>
            <p:nvPr/>
          </p:nvSpPr>
          <p:spPr bwMode="auto">
            <a:xfrm flipV="1">
              <a:off x="9320215" y="3451226"/>
              <a:ext cx="71438" cy="412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Line 101"/>
            <p:cNvSpPr>
              <a:spLocks noChangeShapeType="1"/>
            </p:cNvSpPr>
            <p:nvPr/>
          </p:nvSpPr>
          <p:spPr bwMode="auto">
            <a:xfrm>
              <a:off x="9266240" y="3292476"/>
              <a:ext cx="84138"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Line 102"/>
            <p:cNvSpPr>
              <a:spLocks noChangeShapeType="1"/>
            </p:cNvSpPr>
            <p:nvPr/>
          </p:nvSpPr>
          <p:spPr bwMode="auto">
            <a:xfrm>
              <a:off x="9320215" y="3097214"/>
              <a:ext cx="71438" cy="412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Line 103"/>
            <p:cNvSpPr>
              <a:spLocks noChangeShapeType="1"/>
            </p:cNvSpPr>
            <p:nvPr/>
          </p:nvSpPr>
          <p:spPr bwMode="auto">
            <a:xfrm>
              <a:off x="9466265" y="2949576"/>
              <a:ext cx="41275" cy="714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104"/>
            <p:cNvSpPr>
              <a:spLocks/>
            </p:cNvSpPr>
            <p:nvPr/>
          </p:nvSpPr>
          <p:spPr bwMode="auto">
            <a:xfrm>
              <a:off x="9639302" y="3267076"/>
              <a:ext cx="52388" cy="55563"/>
            </a:xfrm>
            <a:custGeom>
              <a:avLst/>
              <a:gdLst>
                <a:gd name="T0" fmla="*/ 2 w 14"/>
                <a:gd name="T1" fmla="*/ 3 h 15"/>
                <a:gd name="T2" fmla="*/ 2 w 14"/>
                <a:gd name="T3" fmla="*/ 12 h 15"/>
                <a:gd name="T4" fmla="*/ 12 w 14"/>
                <a:gd name="T5" fmla="*/ 12 h 15"/>
                <a:gd name="T6" fmla="*/ 11 w 14"/>
                <a:gd name="T7" fmla="*/ 3 h 15"/>
                <a:gd name="T8" fmla="*/ 2 w 14"/>
                <a:gd name="T9" fmla="*/ 3 h 15"/>
              </a:gdLst>
              <a:ahLst/>
              <a:cxnLst>
                <a:cxn ang="0">
                  <a:pos x="T0" y="T1"/>
                </a:cxn>
                <a:cxn ang="0">
                  <a:pos x="T2" y="T3"/>
                </a:cxn>
                <a:cxn ang="0">
                  <a:pos x="T4" y="T5"/>
                </a:cxn>
                <a:cxn ang="0">
                  <a:pos x="T6" y="T7"/>
                </a:cxn>
                <a:cxn ang="0">
                  <a:pos x="T8" y="T9"/>
                </a:cxn>
              </a:cxnLst>
              <a:rect l="0" t="0" r="r" b="b"/>
              <a:pathLst>
                <a:path w="14" h="15">
                  <a:moveTo>
                    <a:pt x="2" y="3"/>
                  </a:moveTo>
                  <a:cubicBezTo>
                    <a:pt x="0" y="6"/>
                    <a:pt x="0" y="10"/>
                    <a:pt x="2" y="12"/>
                  </a:cubicBezTo>
                  <a:cubicBezTo>
                    <a:pt x="5" y="15"/>
                    <a:pt x="9" y="15"/>
                    <a:pt x="12" y="12"/>
                  </a:cubicBezTo>
                  <a:cubicBezTo>
                    <a:pt x="14" y="9"/>
                    <a:pt x="14" y="5"/>
                    <a:pt x="11" y="3"/>
                  </a:cubicBezTo>
                  <a:cubicBezTo>
                    <a:pt x="9" y="0"/>
                    <a:pt x="4" y="0"/>
                    <a:pt x="2" y="3"/>
                  </a:cubicBezTo>
                  <a:close/>
                </a:path>
              </a:pathLst>
            </a:custGeom>
            <a:solidFill>
              <a:srgbClr val="F7F8FC"/>
            </a:solidFill>
            <a:ln w="4445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Line 105"/>
            <p:cNvSpPr>
              <a:spLocks noChangeShapeType="1"/>
            </p:cNvSpPr>
            <p:nvPr/>
          </p:nvSpPr>
          <p:spPr bwMode="auto">
            <a:xfrm flipH="1">
              <a:off x="9680577" y="3081339"/>
              <a:ext cx="173038" cy="1968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Line 106"/>
            <p:cNvSpPr>
              <a:spLocks noChangeShapeType="1"/>
            </p:cNvSpPr>
            <p:nvPr/>
          </p:nvSpPr>
          <p:spPr bwMode="auto">
            <a:xfrm>
              <a:off x="9485315" y="3130551"/>
              <a:ext cx="169863" cy="1539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1" name="Line 107"/>
          <p:cNvSpPr>
            <a:spLocks noChangeShapeType="1"/>
          </p:cNvSpPr>
          <p:nvPr/>
        </p:nvSpPr>
        <p:spPr bwMode="auto">
          <a:xfrm>
            <a:off x="10608897" y="6113552"/>
            <a:ext cx="109903"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Line 108"/>
          <p:cNvSpPr>
            <a:spLocks noChangeShapeType="1"/>
          </p:cNvSpPr>
          <p:nvPr/>
        </p:nvSpPr>
        <p:spPr bwMode="auto">
          <a:xfrm>
            <a:off x="9899160" y="6113552"/>
            <a:ext cx="135062"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56" name="组合 155"/>
          <p:cNvGrpSpPr/>
          <p:nvPr/>
        </p:nvGrpSpPr>
        <p:grpSpPr>
          <a:xfrm>
            <a:off x="8050668" y="5038354"/>
            <a:ext cx="558785" cy="1077845"/>
            <a:chOff x="8315327" y="3824289"/>
            <a:chExt cx="669925" cy="1292225"/>
          </a:xfrm>
        </p:grpSpPr>
        <p:sp>
          <p:nvSpPr>
            <p:cNvPr id="113" name="Rectangle 109"/>
            <p:cNvSpPr>
              <a:spLocks noChangeArrowheads="1"/>
            </p:cNvSpPr>
            <p:nvPr/>
          </p:nvSpPr>
          <p:spPr bwMode="auto">
            <a:xfrm>
              <a:off x="8845552" y="3989389"/>
              <a:ext cx="104775" cy="482600"/>
            </a:xfrm>
            <a:prstGeom prst="rect">
              <a:avLst/>
            </a:prstGeom>
            <a:noFill/>
            <a:ln w="444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110"/>
            <p:cNvSpPr>
              <a:spLocks/>
            </p:cNvSpPr>
            <p:nvPr/>
          </p:nvSpPr>
          <p:spPr bwMode="auto">
            <a:xfrm>
              <a:off x="8845552" y="3854451"/>
              <a:ext cx="104775" cy="142875"/>
            </a:xfrm>
            <a:custGeom>
              <a:avLst/>
              <a:gdLst>
                <a:gd name="T0" fmla="*/ 14 w 28"/>
                <a:gd name="T1" fmla="*/ 38 h 38"/>
                <a:gd name="T2" fmla="*/ 28 w 28"/>
                <a:gd name="T3" fmla="*/ 36 h 38"/>
                <a:gd name="T4" fmla="*/ 14 w 28"/>
                <a:gd name="T5" fmla="*/ 0 h 38"/>
                <a:gd name="T6" fmla="*/ 0 w 28"/>
                <a:gd name="T7" fmla="*/ 36 h 38"/>
                <a:gd name="T8" fmla="*/ 14 w 28"/>
                <a:gd name="T9" fmla="*/ 38 h 38"/>
              </a:gdLst>
              <a:ahLst/>
              <a:cxnLst>
                <a:cxn ang="0">
                  <a:pos x="T0" y="T1"/>
                </a:cxn>
                <a:cxn ang="0">
                  <a:pos x="T2" y="T3"/>
                </a:cxn>
                <a:cxn ang="0">
                  <a:pos x="T4" y="T5"/>
                </a:cxn>
                <a:cxn ang="0">
                  <a:pos x="T6" y="T7"/>
                </a:cxn>
                <a:cxn ang="0">
                  <a:pos x="T8" y="T9"/>
                </a:cxn>
              </a:cxnLst>
              <a:rect l="0" t="0" r="r" b="b"/>
              <a:pathLst>
                <a:path w="28" h="38">
                  <a:moveTo>
                    <a:pt x="14" y="38"/>
                  </a:moveTo>
                  <a:cubicBezTo>
                    <a:pt x="19" y="38"/>
                    <a:pt x="24" y="38"/>
                    <a:pt x="28" y="36"/>
                  </a:cubicBezTo>
                  <a:cubicBezTo>
                    <a:pt x="14" y="0"/>
                    <a:pt x="14" y="0"/>
                    <a:pt x="14" y="0"/>
                  </a:cubicBezTo>
                  <a:cubicBezTo>
                    <a:pt x="0" y="36"/>
                    <a:pt x="0" y="36"/>
                    <a:pt x="0" y="36"/>
                  </a:cubicBezTo>
                  <a:cubicBezTo>
                    <a:pt x="5" y="38"/>
                    <a:pt x="9" y="38"/>
                    <a:pt x="14" y="38"/>
                  </a:cubicBezTo>
                  <a:close/>
                </a:path>
              </a:pathLst>
            </a:custGeom>
            <a:noFill/>
            <a:ln w="444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111"/>
            <p:cNvSpPr>
              <a:spLocks/>
            </p:cNvSpPr>
            <p:nvPr/>
          </p:nvSpPr>
          <p:spPr bwMode="auto">
            <a:xfrm>
              <a:off x="8883652" y="3854451"/>
              <a:ext cx="33338" cy="44450"/>
            </a:xfrm>
            <a:custGeom>
              <a:avLst/>
              <a:gdLst>
                <a:gd name="T0" fmla="*/ 0 w 9"/>
                <a:gd name="T1" fmla="*/ 12 h 12"/>
                <a:gd name="T2" fmla="*/ 4 w 9"/>
                <a:gd name="T3" fmla="*/ 12 h 12"/>
                <a:gd name="T4" fmla="*/ 9 w 9"/>
                <a:gd name="T5" fmla="*/ 12 h 12"/>
                <a:gd name="T6" fmla="*/ 4 w 9"/>
                <a:gd name="T7" fmla="*/ 0 h 12"/>
                <a:gd name="T8" fmla="*/ 0 w 9"/>
                <a:gd name="T9" fmla="*/ 12 h 12"/>
              </a:gdLst>
              <a:ahLst/>
              <a:cxnLst>
                <a:cxn ang="0">
                  <a:pos x="T0" y="T1"/>
                </a:cxn>
                <a:cxn ang="0">
                  <a:pos x="T2" y="T3"/>
                </a:cxn>
                <a:cxn ang="0">
                  <a:pos x="T4" y="T5"/>
                </a:cxn>
                <a:cxn ang="0">
                  <a:pos x="T6" y="T7"/>
                </a:cxn>
                <a:cxn ang="0">
                  <a:pos x="T8" y="T9"/>
                </a:cxn>
              </a:cxnLst>
              <a:rect l="0" t="0" r="r" b="b"/>
              <a:pathLst>
                <a:path w="9" h="12">
                  <a:moveTo>
                    <a:pt x="0" y="12"/>
                  </a:moveTo>
                  <a:cubicBezTo>
                    <a:pt x="1" y="12"/>
                    <a:pt x="3" y="12"/>
                    <a:pt x="4" y="12"/>
                  </a:cubicBezTo>
                  <a:cubicBezTo>
                    <a:pt x="6" y="12"/>
                    <a:pt x="7" y="12"/>
                    <a:pt x="9" y="12"/>
                  </a:cubicBezTo>
                  <a:cubicBezTo>
                    <a:pt x="4" y="0"/>
                    <a:pt x="4" y="0"/>
                    <a:pt x="4" y="0"/>
                  </a:cubicBezTo>
                  <a:lnTo>
                    <a:pt x="0" y="12"/>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Rectangle 112"/>
            <p:cNvSpPr>
              <a:spLocks noChangeArrowheads="1"/>
            </p:cNvSpPr>
            <p:nvPr/>
          </p:nvSpPr>
          <p:spPr bwMode="auto">
            <a:xfrm>
              <a:off x="8540752" y="3824289"/>
              <a:ext cx="217488" cy="650875"/>
            </a:xfrm>
            <a:prstGeom prst="rect">
              <a:avLst/>
            </a:pr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Line 113"/>
            <p:cNvSpPr>
              <a:spLocks noChangeShapeType="1"/>
            </p:cNvSpPr>
            <p:nvPr/>
          </p:nvSpPr>
          <p:spPr bwMode="auto">
            <a:xfrm flipH="1">
              <a:off x="8661402" y="3917951"/>
              <a:ext cx="85725"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Line 114"/>
            <p:cNvSpPr>
              <a:spLocks noChangeShapeType="1"/>
            </p:cNvSpPr>
            <p:nvPr/>
          </p:nvSpPr>
          <p:spPr bwMode="auto">
            <a:xfrm flipH="1">
              <a:off x="8697915" y="4008439"/>
              <a:ext cx="49213"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Line 115"/>
            <p:cNvSpPr>
              <a:spLocks noChangeShapeType="1"/>
            </p:cNvSpPr>
            <p:nvPr/>
          </p:nvSpPr>
          <p:spPr bwMode="auto">
            <a:xfrm flipH="1">
              <a:off x="8661402" y="4102101"/>
              <a:ext cx="85725"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Line 116"/>
            <p:cNvSpPr>
              <a:spLocks noChangeShapeType="1"/>
            </p:cNvSpPr>
            <p:nvPr/>
          </p:nvSpPr>
          <p:spPr bwMode="auto">
            <a:xfrm flipH="1">
              <a:off x="8697915" y="4197351"/>
              <a:ext cx="49213"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Line 117"/>
            <p:cNvSpPr>
              <a:spLocks noChangeShapeType="1"/>
            </p:cNvSpPr>
            <p:nvPr/>
          </p:nvSpPr>
          <p:spPr bwMode="auto">
            <a:xfrm flipH="1">
              <a:off x="8661402" y="4291014"/>
              <a:ext cx="85725"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Line 118"/>
            <p:cNvSpPr>
              <a:spLocks noChangeShapeType="1"/>
            </p:cNvSpPr>
            <p:nvPr/>
          </p:nvSpPr>
          <p:spPr bwMode="auto">
            <a:xfrm flipH="1">
              <a:off x="8697915" y="4384676"/>
              <a:ext cx="49213" cy="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119"/>
            <p:cNvSpPr>
              <a:spLocks/>
            </p:cNvSpPr>
            <p:nvPr/>
          </p:nvSpPr>
          <p:spPr bwMode="auto">
            <a:xfrm>
              <a:off x="8375652" y="3876676"/>
              <a:ext cx="77788" cy="90488"/>
            </a:xfrm>
            <a:custGeom>
              <a:avLst/>
              <a:gdLst>
                <a:gd name="T0" fmla="*/ 3 w 21"/>
                <a:gd name="T1" fmla="*/ 24 h 24"/>
                <a:gd name="T2" fmla="*/ 21 w 21"/>
                <a:gd name="T3" fmla="*/ 20 h 24"/>
                <a:gd name="T4" fmla="*/ 17 w 21"/>
                <a:gd name="T5" fmla="*/ 2 h 24"/>
                <a:gd name="T6" fmla="*/ 0 w 21"/>
                <a:gd name="T7" fmla="*/ 6 h 24"/>
                <a:gd name="T8" fmla="*/ 3 w 21"/>
                <a:gd name="T9" fmla="*/ 24 h 24"/>
              </a:gdLst>
              <a:ahLst/>
              <a:cxnLst>
                <a:cxn ang="0">
                  <a:pos x="T0" y="T1"/>
                </a:cxn>
                <a:cxn ang="0">
                  <a:pos x="T2" y="T3"/>
                </a:cxn>
                <a:cxn ang="0">
                  <a:pos x="T4" y="T5"/>
                </a:cxn>
                <a:cxn ang="0">
                  <a:pos x="T6" y="T7"/>
                </a:cxn>
                <a:cxn ang="0">
                  <a:pos x="T8" y="T9"/>
                </a:cxn>
              </a:cxnLst>
              <a:rect l="0" t="0" r="r" b="b"/>
              <a:pathLst>
                <a:path w="21" h="24">
                  <a:moveTo>
                    <a:pt x="3" y="24"/>
                  </a:moveTo>
                  <a:cubicBezTo>
                    <a:pt x="21" y="20"/>
                    <a:pt x="21" y="20"/>
                    <a:pt x="21" y="20"/>
                  </a:cubicBezTo>
                  <a:cubicBezTo>
                    <a:pt x="20" y="14"/>
                    <a:pt x="18" y="8"/>
                    <a:pt x="17" y="2"/>
                  </a:cubicBezTo>
                  <a:cubicBezTo>
                    <a:pt x="11" y="0"/>
                    <a:pt x="4" y="1"/>
                    <a:pt x="0" y="6"/>
                  </a:cubicBezTo>
                  <a:cubicBezTo>
                    <a:pt x="1" y="12"/>
                    <a:pt x="2" y="18"/>
                    <a:pt x="3" y="24"/>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120"/>
            <p:cNvSpPr>
              <a:spLocks/>
            </p:cNvSpPr>
            <p:nvPr/>
          </p:nvSpPr>
          <p:spPr bwMode="auto">
            <a:xfrm>
              <a:off x="8386765" y="3951289"/>
              <a:ext cx="198438" cy="573088"/>
            </a:xfrm>
            <a:custGeom>
              <a:avLst/>
              <a:gdLst>
                <a:gd name="T0" fmla="*/ 53 w 53"/>
                <a:gd name="T1" fmla="*/ 147 h 152"/>
                <a:gd name="T2" fmla="*/ 51 w 53"/>
                <a:gd name="T3" fmla="*/ 135 h 152"/>
                <a:gd name="T4" fmla="*/ 18 w 53"/>
                <a:gd name="T5" fmla="*/ 0 h 152"/>
                <a:gd name="T6" fmla="*/ 0 w 53"/>
                <a:gd name="T7" fmla="*/ 4 h 152"/>
                <a:gd name="T8" fmla="*/ 27 w 53"/>
                <a:gd name="T9" fmla="*/ 140 h 152"/>
                <a:gd name="T10" fmla="*/ 30 w 53"/>
                <a:gd name="T11" fmla="*/ 152 h 152"/>
                <a:gd name="T12" fmla="*/ 53 w 53"/>
                <a:gd name="T13" fmla="*/ 147 h 152"/>
              </a:gdLst>
              <a:ahLst/>
              <a:cxnLst>
                <a:cxn ang="0">
                  <a:pos x="T0" y="T1"/>
                </a:cxn>
                <a:cxn ang="0">
                  <a:pos x="T2" y="T3"/>
                </a:cxn>
                <a:cxn ang="0">
                  <a:pos x="T4" y="T5"/>
                </a:cxn>
                <a:cxn ang="0">
                  <a:pos x="T6" y="T7"/>
                </a:cxn>
                <a:cxn ang="0">
                  <a:pos x="T8" y="T9"/>
                </a:cxn>
                <a:cxn ang="0">
                  <a:pos x="T10" y="T11"/>
                </a:cxn>
                <a:cxn ang="0">
                  <a:pos x="T12" y="T13"/>
                </a:cxn>
              </a:cxnLst>
              <a:rect l="0" t="0" r="r" b="b"/>
              <a:pathLst>
                <a:path w="53" h="152">
                  <a:moveTo>
                    <a:pt x="53" y="147"/>
                  </a:moveTo>
                  <a:cubicBezTo>
                    <a:pt x="52" y="143"/>
                    <a:pt x="51" y="139"/>
                    <a:pt x="51" y="135"/>
                  </a:cubicBezTo>
                  <a:cubicBezTo>
                    <a:pt x="40" y="85"/>
                    <a:pt x="28" y="38"/>
                    <a:pt x="18" y="0"/>
                  </a:cubicBezTo>
                  <a:cubicBezTo>
                    <a:pt x="0" y="4"/>
                    <a:pt x="0" y="4"/>
                    <a:pt x="0" y="4"/>
                  </a:cubicBezTo>
                  <a:cubicBezTo>
                    <a:pt x="7" y="43"/>
                    <a:pt x="16" y="90"/>
                    <a:pt x="27" y="140"/>
                  </a:cubicBezTo>
                  <a:cubicBezTo>
                    <a:pt x="28" y="144"/>
                    <a:pt x="29" y="148"/>
                    <a:pt x="30" y="152"/>
                  </a:cubicBezTo>
                  <a:lnTo>
                    <a:pt x="53" y="147"/>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Line 121"/>
            <p:cNvSpPr>
              <a:spLocks noChangeShapeType="1"/>
            </p:cNvSpPr>
            <p:nvPr/>
          </p:nvSpPr>
          <p:spPr bwMode="auto">
            <a:xfrm flipV="1">
              <a:off x="8488365" y="4438651"/>
              <a:ext cx="74613" cy="142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Freeform 122"/>
            <p:cNvSpPr>
              <a:spLocks/>
            </p:cNvSpPr>
            <p:nvPr/>
          </p:nvSpPr>
          <p:spPr bwMode="auto">
            <a:xfrm>
              <a:off x="8315327" y="3959226"/>
              <a:ext cx="107950" cy="463550"/>
            </a:xfrm>
            <a:custGeom>
              <a:avLst/>
              <a:gdLst>
                <a:gd name="T0" fmla="*/ 57 w 68"/>
                <a:gd name="T1" fmla="*/ 292 h 292"/>
                <a:gd name="T2" fmla="*/ 0 w 68"/>
                <a:gd name="T3" fmla="*/ 36 h 292"/>
                <a:gd name="T4" fmla="*/ 45 w 68"/>
                <a:gd name="T5" fmla="*/ 5 h 292"/>
                <a:gd name="T6" fmla="*/ 68 w 68"/>
                <a:gd name="T7" fmla="*/ 0 h 292"/>
              </a:gdLst>
              <a:ahLst/>
              <a:cxnLst>
                <a:cxn ang="0">
                  <a:pos x="T0" y="T1"/>
                </a:cxn>
                <a:cxn ang="0">
                  <a:pos x="T2" y="T3"/>
                </a:cxn>
                <a:cxn ang="0">
                  <a:pos x="T4" y="T5"/>
                </a:cxn>
                <a:cxn ang="0">
                  <a:pos x="T6" y="T7"/>
                </a:cxn>
              </a:cxnLst>
              <a:rect l="0" t="0" r="r" b="b"/>
              <a:pathLst>
                <a:path w="68" h="292">
                  <a:moveTo>
                    <a:pt x="57" y="292"/>
                  </a:moveTo>
                  <a:lnTo>
                    <a:pt x="0" y="36"/>
                  </a:lnTo>
                  <a:lnTo>
                    <a:pt x="45" y="5"/>
                  </a:lnTo>
                  <a:lnTo>
                    <a:pt x="68" y="0"/>
                  </a:lnTo>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27" name="Freeform 123"/>
            <p:cNvSpPr>
              <a:spLocks/>
            </p:cNvSpPr>
            <p:nvPr/>
          </p:nvSpPr>
          <p:spPr bwMode="auto">
            <a:xfrm>
              <a:off x="8423277" y="4441826"/>
              <a:ext cx="561975" cy="674688"/>
            </a:xfrm>
            <a:custGeom>
              <a:avLst/>
              <a:gdLst>
                <a:gd name="T0" fmla="*/ 0 w 149"/>
                <a:gd name="T1" fmla="*/ 0 h 179"/>
                <a:gd name="T2" fmla="*/ 0 w 149"/>
                <a:gd name="T3" fmla="*/ 165 h 179"/>
                <a:gd name="T4" fmla="*/ 14 w 149"/>
                <a:gd name="T5" fmla="*/ 179 h 179"/>
                <a:gd name="T6" fmla="*/ 135 w 149"/>
                <a:gd name="T7" fmla="*/ 179 h 179"/>
                <a:gd name="T8" fmla="*/ 149 w 149"/>
                <a:gd name="T9" fmla="*/ 165 h 179"/>
                <a:gd name="T10" fmla="*/ 149 w 149"/>
                <a:gd name="T11" fmla="*/ 0 h 179"/>
                <a:gd name="T12" fmla="*/ 0 w 149"/>
                <a:gd name="T13" fmla="*/ 0 h 179"/>
              </a:gdLst>
              <a:ahLst/>
              <a:cxnLst>
                <a:cxn ang="0">
                  <a:pos x="T0" y="T1"/>
                </a:cxn>
                <a:cxn ang="0">
                  <a:pos x="T2" y="T3"/>
                </a:cxn>
                <a:cxn ang="0">
                  <a:pos x="T4" y="T5"/>
                </a:cxn>
                <a:cxn ang="0">
                  <a:pos x="T6" y="T7"/>
                </a:cxn>
                <a:cxn ang="0">
                  <a:pos x="T8" y="T9"/>
                </a:cxn>
                <a:cxn ang="0">
                  <a:pos x="T10" y="T11"/>
                </a:cxn>
                <a:cxn ang="0">
                  <a:pos x="T12" y="T13"/>
                </a:cxn>
              </a:cxnLst>
              <a:rect l="0" t="0" r="r" b="b"/>
              <a:pathLst>
                <a:path w="149" h="179">
                  <a:moveTo>
                    <a:pt x="0" y="0"/>
                  </a:moveTo>
                  <a:cubicBezTo>
                    <a:pt x="0" y="165"/>
                    <a:pt x="0" y="165"/>
                    <a:pt x="0" y="165"/>
                  </a:cubicBezTo>
                  <a:cubicBezTo>
                    <a:pt x="0" y="173"/>
                    <a:pt x="6" y="179"/>
                    <a:pt x="14" y="179"/>
                  </a:cubicBezTo>
                  <a:cubicBezTo>
                    <a:pt x="135" y="179"/>
                    <a:pt x="135" y="179"/>
                    <a:pt x="135" y="179"/>
                  </a:cubicBezTo>
                  <a:cubicBezTo>
                    <a:pt x="143" y="179"/>
                    <a:pt x="149" y="173"/>
                    <a:pt x="149" y="165"/>
                  </a:cubicBezTo>
                  <a:cubicBezTo>
                    <a:pt x="149" y="0"/>
                    <a:pt x="149" y="0"/>
                    <a:pt x="149" y="0"/>
                  </a:cubicBezTo>
                  <a:lnTo>
                    <a:pt x="0" y="0"/>
                  </a:lnTo>
                  <a:close/>
                </a:path>
              </a:pathLst>
            </a:custGeom>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useBgFill="1">
        <p:nvSpPr>
          <p:cNvPr id="128" name="Rectangle 124"/>
          <p:cNvSpPr>
            <a:spLocks noChangeArrowheads="1"/>
          </p:cNvSpPr>
          <p:nvPr/>
        </p:nvSpPr>
        <p:spPr bwMode="auto">
          <a:xfrm>
            <a:off x="8360515" y="5965248"/>
            <a:ext cx="986481" cy="150951"/>
          </a:xfrm>
          <a:prstGeom prst="rect">
            <a:avLst/>
          </a:prstGeom>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29" name="Rectangle 125"/>
          <p:cNvSpPr>
            <a:spLocks noChangeArrowheads="1"/>
          </p:cNvSpPr>
          <p:nvPr/>
        </p:nvSpPr>
        <p:spPr bwMode="auto">
          <a:xfrm>
            <a:off x="8449233" y="5965248"/>
            <a:ext cx="135062" cy="150951"/>
          </a:xfrm>
          <a:prstGeom prst="rect">
            <a:avLst/>
          </a:prstGeom>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Rectangle 126"/>
          <p:cNvSpPr>
            <a:spLocks noChangeArrowheads="1"/>
          </p:cNvSpPr>
          <p:nvPr/>
        </p:nvSpPr>
        <p:spPr bwMode="auto">
          <a:xfrm>
            <a:off x="8408185" y="5848724"/>
            <a:ext cx="794481" cy="113875"/>
          </a:xfrm>
          <a:prstGeom prst="rect">
            <a:avLst/>
          </a:pr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31" name="Rectangle 127"/>
          <p:cNvSpPr>
            <a:spLocks noChangeArrowheads="1"/>
          </p:cNvSpPr>
          <p:nvPr/>
        </p:nvSpPr>
        <p:spPr bwMode="auto">
          <a:xfrm>
            <a:off x="8495577" y="5848724"/>
            <a:ext cx="622343" cy="113875"/>
          </a:xfrm>
          <a:prstGeom prst="rect">
            <a:avLst/>
          </a:prstGeom>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54" name="组合 153"/>
          <p:cNvGrpSpPr/>
          <p:nvPr/>
        </p:nvGrpSpPr>
        <p:grpSpPr>
          <a:xfrm>
            <a:off x="9993174" y="5091320"/>
            <a:ext cx="655447" cy="1024880"/>
            <a:chOff x="10644190" y="3887789"/>
            <a:chExt cx="785813" cy="1228725"/>
          </a:xfrm>
        </p:grpSpPr>
        <p:sp>
          <p:nvSpPr>
            <p:cNvPr id="132" name="Line 128"/>
            <p:cNvSpPr>
              <a:spLocks noChangeShapeType="1"/>
            </p:cNvSpPr>
            <p:nvPr/>
          </p:nvSpPr>
          <p:spPr bwMode="auto">
            <a:xfrm>
              <a:off x="11036302" y="3975101"/>
              <a:ext cx="0" cy="8064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Freeform 129"/>
            <p:cNvSpPr>
              <a:spLocks/>
            </p:cNvSpPr>
            <p:nvPr/>
          </p:nvSpPr>
          <p:spPr bwMode="auto">
            <a:xfrm>
              <a:off x="10907715" y="3887789"/>
              <a:ext cx="255588" cy="392113"/>
            </a:xfrm>
            <a:custGeom>
              <a:avLst/>
              <a:gdLst>
                <a:gd name="T0" fmla="*/ 0 w 68"/>
                <a:gd name="T1" fmla="*/ 52 h 104"/>
                <a:gd name="T2" fmla="*/ 34 w 68"/>
                <a:gd name="T3" fmla="*/ 104 h 104"/>
                <a:gd name="T4" fmla="*/ 68 w 68"/>
                <a:gd name="T5" fmla="*/ 52 h 104"/>
                <a:gd name="T6" fmla="*/ 34 w 68"/>
                <a:gd name="T7" fmla="*/ 0 h 104"/>
                <a:gd name="T8" fmla="*/ 0 w 68"/>
                <a:gd name="T9" fmla="*/ 52 h 104"/>
              </a:gdLst>
              <a:ahLst/>
              <a:cxnLst>
                <a:cxn ang="0">
                  <a:pos x="T0" y="T1"/>
                </a:cxn>
                <a:cxn ang="0">
                  <a:pos x="T2" y="T3"/>
                </a:cxn>
                <a:cxn ang="0">
                  <a:pos x="T4" y="T5"/>
                </a:cxn>
                <a:cxn ang="0">
                  <a:pos x="T6" y="T7"/>
                </a:cxn>
                <a:cxn ang="0">
                  <a:pos x="T8" y="T9"/>
                </a:cxn>
              </a:cxnLst>
              <a:rect l="0" t="0" r="r" b="b"/>
              <a:pathLst>
                <a:path w="68" h="104">
                  <a:moveTo>
                    <a:pt x="0" y="52"/>
                  </a:moveTo>
                  <a:cubicBezTo>
                    <a:pt x="0" y="73"/>
                    <a:pt x="14" y="91"/>
                    <a:pt x="34" y="104"/>
                  </a:cubicBezTo>
                  <a:cubicBezTo>
                    <a:pt x="55" y="91"/>
                    <a:pt x="68" y="73"/>
                    <a:pt x="68" y="52"/>
                  </a:cubicBezTo>
                  <a:cubicBezTo>
                    <a:pt x="68" y="30"/>
                    <a:pt x="55" y="12"/>
                    <a:pt x="34" y="0"/>
                  </a:cubicBezTo>
                  <a:cubicBezTo>
                    <a:pt x="14" y="12"/>
                    <a:pt x="0" y="30"/>
                    <a:pt x="0" y="52"/>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Line 130"/>
            <p:cNvSpPr>
              <a:spLocks noChangeShapeType="1"/>
            </p:cNvSpPr>
            <p:nvPr/>
          </p:nvSpPr>
          <p:spPr bwMode="auto">
            <a:xfrm>
              <a:off x="11036302" y="3887789"/>
              <a:ext cx="0" cy="52070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Line 131"/>
            <p:cNvSpPr>
              <a:spLocks noChangeShapeType="1"/>
            </p:cNvSpPr>
            <p:nvPr/>
          </p:nvSpPr>
          <p:spPr bwMode="auto">
            <a:xfrm>
              <a:off x="10922002" y="4049714"/>
              <a:ext cx="109538" cy="11271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Line 132"/>
            <p:cNvSpPr>
              <a:spLocks noChangeShapeType="1"/>
            </p:cNvSpPr>
            <p:nvPr/>
          </p:nvSpPr>
          <p:spPr bwMode="auto">
            <a:xfrm flipH="1">
              <a:off x="11039477" y="4005264"/>
              <a:ext cx="112713" cy="13176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Freeform 133"/>
            <p:cNvSpPr>
              <a:spLocks/>
            </p:cNvSpPr>
            <p:nvPr/>
          </p:nvSpPr>
          <p:spPr bwMode="auto">
            <a:xfrm>
              <a:off x="10644190" y="4219576"/>
              <a:ext cx="320675" cy="320675"/>
            </a:xfrm>
            <a:custGeom>
              <a:avLst/>
              <a:gdLst>
                <a:gd name="T0" fmla="*/ 19 w 85"/>
                <a:gd name="T1" fmla="*/ 67 h 85"/>
                <a:gd name="T2" fmla="*/ 79 w 85"/>
                <a:gd name="T3" fmla="*/ 79 h 85"/>
                <a:gd name="T4" fmla="*/ 67 w 85"/>
                <a:gd name="T5" fmla="*/ 18 h 85"/>
                <a:gd name="T6" fmla="*/ 6 w 85"/>
                <a:gd name="T7" fmla="*/ 6 h 85"/>
                <a:gd name="T8" fmla="*/ 19 w 85"/>
                <a:gd name="T9" fmla="*/ 67 h 85"/>
              </a:gdLst>
              <a:ahLst/>
              <a:cxnLst>
                <a:cxn ang="0">
                  <a:pos x="T0" y="T1"/>
                </a:cxn>
                <a:cxn ang="0">
                  <a:pos x="T2" y="T3"/>
                </a:cxn>
                <a:cxn ang="0">
                  <a:pos x="T4" y="T5"/>
                </a:cxn>
                <a:cxn ang="0">
                  <a:pos x="T6" y="T7"/>
                </a:cxn>
                <a:cxn ang="0">
                  <a:pos x="T8" y="T9"/>
                </a:cxn>
              </a:cxnLst>
              <a:rect l="0" t="0" r="r" b="b"/>
              <a:pathLst>
                <a:path w="85" h="85">
                  <a:moveTo>
                    <a:pt x="19" y="67"/>
                  </a:moveTo>
                  <a:cubicBezTo>
                    <a:pt x="33" y="82"/>
                    <a:pt x="56" y="85"/>
                    <a:pt x="79" y="79"/>
                  </a:cubicBezTo>
                  <a:cubicBezTo>
                    <a:pt x="85" y="56"/>
                    <a:pt x="82" y="33"/>
                    <a:pt x="67" y="18"/>
                  </a:cubicBezTo>
                  <a:cubicBezTo>
                    <a:pt x="52" y="3"/>
                    <a:pt x="29" y="0"/>
                    <a:pt x="6" y="6"/>
                  </a:cubicBezTo>
                  <a:cubicBezTo>
                    <a:pt x="0" y="29"/>
                    <a:pt x="4" y="52"/>
                    <a:pt x="19"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Line 134"/>
            <p:cNvSpPr>
              <a:spLocks noChangeShapeType="1"/>
            </p:cNvSpPr>
            <p:nvPr/>
          </p:nvSpPr>
          <p:spPr bwMode="auto">
            <a:xfrm>
              <a:off x="10666415" y="4241801"/>
              <a:ext cx="369888"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Line 135"/>
            <p:cNvSpPr>
              <a:spLocks noChangeShapeType="1"/>
            </p:cNvSpPr>
            <p:nvPr/>
          </p:nvSpPr>
          <p:spPr bwMode="auto">
            <a:xfrm>
              <a:off x="10701340" y="4438651"/>
              <a:ext cx="157163" cy="31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Line 136"/>
            <p:cNvSpPr>
              <a:spLocks noChangeShapeType="1"/>
            </p:cNvSpPr>
            <p:nvPr/>
          </p:nvSpPr>
          <p:spPr bwMode="auto">
            <a:xfrm>
              <a:off x="10833102" y="4241801"/>
              <a:ext cx="11113" cy="1730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Freeform 137"/>
            <p:cNvSpPr>
              <a:spLocks/>
            </p:cNvSpPr>
            <p:nvPr/>
          </p:nvSpPr>
          <p:spPr bwMode="auto">
            <a:xfrm>
              <a:off x="11107740" y="4219576"/>
              <a:ext cx="322263" cy="320675"/>
            </a:xfrm>
            <a:custGeom>
              <a:avLst/>
              <a:gdLst>
                <a:gd name="T0" fmla="*/ 67 w 86"/>
                <a:gd name="T1" fmla="*/ 67 h 85"/>
                <a:gd name="T2" fmla="*/ 6 w 86"/>
                <a:gd name="T3" fmla="*/ 79 h 85"/>
                <a:gd name="T4" fmla="*/ 19 w 86"/>
                <a:gd name="T5" fmla="*/ 18 h 85"/>
                <a:gd name="T6" fmla="*/ 80 w 86"/>
                <a:gd name="T7" fmla="*/ 6 h 85"/>
                <a:gd name="T8" fmla="*/ 67 w 86"/>
                <a:gd name="T9" fmla="*/ 67 h 85"/>
              </a:gdLst>
              <a:ahLst/>
              <a:cxnLst>
                <a:cxn ang="0">
                  <a:pos x="T0" y="T1"/>
                </a:cxn>
                <a:cxn ang="0">
                  <a:pos x="T2" y="T3"/>
                </a:cxn>
                <a:cxn ang="0">
                  <a:pos x="T4" y="T5"/>
                </a:cxn>
                <a:cxn ang="0">
                  <a:pos x="T6" y="T7"/>
                </a:cxn>
                <a:cxn ang="0">
                  <a:pos x="T8" y="T9"/>
                </a:cxn>
              </a:cxnLst>
              <a:rect l="0" t="0" r="r" b="b"/>
              <a:pathLst>
                <a:path w="86" h="85">
                  <a:moveTo>
                    <a:pt x="67" y="67"/>
                  </a:moveTo>
                  <a:cubicBezTo>
                    <a:pt x="52" y="82"/>
                    <a:pt x="29" y="85"/>
                    <a:pt x="6" y="79"/>
                  </a:cubicBezTo>
                  <a:cubicBezTo>
                    <a:pt x="0" y="56"/>
                    <a:pt x="4" y="33"/>
                    <a:pt x="19" y="18"/>
                  </a:cubicBezTo>
                  <a:cubicBezTo>
                    <a:pt x="34" y="3"/>
                    <a:pt x="57" y="0"/>
                    <a:pt x="80" y="6"/>
                  </a:cubicBezTo>
                  <a:cubicBezTo>
                    <a:pt x="86" y="29"/>
                    <a:pt x="82" y="52"/>
                    <a:pt x="67"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Line 138"/>
            <p:cNvSpPr>
              <a:spLocks noChangeShapeType="1"/>
            </p:cNvSpPr>
            <p:nvPr/>
          </p:nvSpPr>
          <p:spPr bwMode="auto">
            <a:xfrm flipH="1">
              <a:off x="11039477" y="4241801"/>
              <a:ext cx="368300"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Line 139"/>
            <p:cNvSpPr>
              <a:spLocks noChangeShapeType="1"/>
            </p:cNvSpPr>
            <p:nvPr/>
          </p:nvSpPr>
          <p:spPr bwMode="auto">
            <a:xfrm flipH="1">
              <a:off x="11234740" y="4400551"/>
              <a:ext cx="158750" cy="79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Freeform 140"/>
            <p:cNvSpPr>
              <a:spLocks/>
            </p:cNvSpPr>
            <p:nvPr/>
          </p:nvSpPr>
          <p:spPr bwMode="auto">
            <a:xfrm>
              <a:off x="10731502" y="4773614"/>
              <a:ext cx="612775" cy="342900"/>
            </a:xfrm>
            <a:custGeom>
              <a:avLst/>
              <a:gdLst>
                <a:gd name="T0" fmla="*/ 12 w 163"/>
                <a:gd name="T1" fmla="*/ 85 h 91"/>
                <a:gd name="T2" fmla="*/ 19 w 163"/>
                <a:gd name="T3" fmla="*/ 91 h 91"/>
                <a:gd name="T4" fmla="*/ 143 w 163"/>
                <a:gd name="T5" fmla="*/ 91 h 91"/>
                <a:gd name="T6" fmla="*/ 150 w 163"/>
                <a:gd name="T7" fmla="*/ 85 h 91"/>
                <a:gd name="T8" fmla="*/ 162 w 163"/>
                <a:gd name="T9" fmla="*/ 7 h 91"/>
                <a:gd name="T10" fmla="*/ 156 w 163"/>
                <a:gd name="T11" fmla="*/ 0 h 91"/>
                <a:gd name="T12" fmla="*/ 7 w 163"/>
                <a:gd name="T13" fmla="*/ 0 h 91"/>
                <a:gd name="T14" fmla="*/ 1 w 163"/>
                <a:gd name="T15" fmla="*/ 7 h 91"/>
                <a:gd name="T16" fmla="*/ 12 w 163"/>
                <a:gd name="T1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91">
                  <a:moveTo>
                    <a:pt x="12" y="85"/>
                  </a:moveTo>
                  <a:cubicBezTo>
                    <a:pt x="13" y="88"/>
                    <a:pt x="16" y="91"/>
                    <a:pt x="19" y="91"/>
                  </a:cubicBezTo>
                  <a:cubicBezTo>
                    <a:pt x="61" y="91"/>
                    <a:pt x="102" y="91"/>
                    <a:pt x="143" y="91"/>
                  </a:cubicBezTo>
                  <a:cubicBezTo>
                    <a:pt x="147" y="91"/>
                    <a:pt x="150" y="88"/>
                    <a:pt x="150" y="85"/>
                  </a:cubicBezTo>
                  <a:cubicBezTo>
                    <a:pt x="154" y="54"/>
                    <a:pt x="158" y="37"/>
                    <a:pt x="162" y="7"/>
                  </a:cubicBezTo>
                  <a:cubicBezTo>
                    <a:pt x="163" y="3"/>
                    <a:pt x="160" y="0"/>
                    <a:pt x="156" y="0"/>
                  </a:cubicBezTo>
                  <a:cubicBezTo>
                    <a:pt x="106" y="0"/>
                    <a:pt x="57" y="0"/>
                    <a:pt x="7" y="0"/>
                  </a:cubicBezTo>
                  <a:cubicBezTo>
                    <a:pt x="3" y="0"/>
                    <a:pt x="0" y="3"/>
                    <a:pt x="1" y="7"/>
                  </a:cubicBezTo>
                  <a:cubicBezTo>
                    <a:pt x="5" y="37"/>
                    <a:pt x="8" y="54"/>
                    <a:pt x="12" y="85"/>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Freeform 141"/>
            <p:cNvSpPr>
              <a:spLocks/>
            </p:cNvSpPr>
            <p:nvPr/>
          </p:nvSpPr>
          <p:spPr bwMode="auto">
            <a:xfrm>
              <a:off x="10693402" y="4672014"/>
              <a:ext cx="684213" cy="142875"/>
            </a:xfrm>
            <a:custGeom>
              <a:avLst/>
              <a:gdLst>
                <a:gd name="T0" fmla="*/ 419 w 431"/>
                <a:gd name="T1" fmla="*/ 90 h 90"/>
                <a:gd name="T2" fmla="*/ 14 w 431"/>
                <a:gd name="T3" fmla="*/ 90 h 90"/>
                <a:gd name="T4" fmla="*/ 0 w 431"/>
                <a:gd name="T5" fmla="*/ 0 h 90"/>
                <a:gd name="T6" fmla="*/ 431 w 431"/>
                <a:gd name="T7" fmla="*/ 0 h 90"/>
                <a:gd name="T8" fmla="*/ 419 w 431"/>
                <a:gd name="T9" fmla="*/ 90 h 90"/>
              </a:gdLst>
              <a:ahLst/>
              <a:cxnLst>
                <a:cxn ang="0">
                  <a:pos x="T0" y="T1"/>
                </a:cxn>
                <a:cxn ang="0">
                  <a:pos x="T2" y="T3"/>
                </a:cxn>
                <a:cxn ang="0">
                  <a:pos x="T4" y="T5"/>
                </a:cxn>
                <a:cxn ang="0">
                  <a:pos x="T6" y="T7"/>
                </a:cxn>
                <a:cxn ang="0">
                  <a:pos x="T8" y="T9"/>
                </a:cxn>
              </a:cxnLst>
              <a:rect l="0" t="0" r="r" b="b"/>
              <a:pathLst>
                <a:path w="431" h="90">
                  <a:moveTo>
                    <a:pt x="419" y="90"/>
                  </a:moveTo>
                  <a:lnTo>
                    <a:pt x="14" y="90"/>
                  </a:lnTo>
                  <a:lnTo>
                    <a:pt x="0" y="0"/>
                  </a:lnTo>
                  <a:lnTo>
                    <a:pt x="431" y="0"/>
                  </a:lnTo>
                  <a:lnTo>
                    <a:pt x="419" y="90"/>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5" name="组合 154"/>
          <p:cNvGrpSpPr/>
          <p:nvPr/>
        </p:nvGrpSpPr>
        <p:grpSpPr>
          <a:xfrm>
            <a:off x="8982859" y="5503125"/>
            <a:ext cx="859364" cy="613075"/>
            <a:chOff x="9432927" y="4381501"/>
            <a:chExt cx="1030288" cy="735013"/>
          </a:xfrm>
        </p:grpSpPr>
        <p:sp useBgFill="1">
          <p:nvSpPr>
            <p:cNvPr id="146" name="Rectangle 142"/>
            <p:cNvSpPr>
              <a:spLocks noChangeArrowheads="1"/>
            </p:cNvSpPr>
            <p:nvPr/>
          </p:nvSpPr>
          <p:spPr bwMode="auto">
            <a:xfrm>
              <a:off x="9432927" y="4381501"/>
              <a:ext cx="1030288" cy="735013"/>
            </a:xfrm>
            <a:prstGeom prst="rect">
              <a:avLst/>
            </a:prstGeom>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Freeform 143"/>
            <p:cNvSpPr>
              <a:spLocks noEditPoints="1"/>
            </p:cNvSpPr>
            <p:nvPr/>
          </p:nvSpPr>
          <p:spPr bwMode="auto">
            <a:xfrm>
              <a:off x="9504365" y="4457701"/>
              <a:ext cx="884238" cy="587375"/>
            </a:xfrm>
            <a:custGeom>
              <a:avLst/>
              <a:gdLst>
                <a:gd name="T0" fmla="*/ 528 w 557"/>
                <a:gd name="T1" fmla="*/ 28 h 370"/>
                <a:gd name="T2" fmla="*/ 528 w 557"/>
                <a:gd name="T3" fmla="*/ 341 h 370"/>
                <a:gd name="T4" fmla="*/ 28 w 557"/>
                <a:gd name="T5" fmla="*/ 341 h 370"/>
                <a:gd name="T6" fmla="*/ 28 w 557"/>
                <a:gd name="T7" fmla="*/ 28 h 370"/>
                <a:gd name="T8" fmla="*/ 528 w 557"/>
                <a:gd name="T9" fmla="*/ 28 h 370"/>
                <a:gd name="T10" fmla="*/ 557 w 557"/>
                <a:gd name="T11" fmla="*/ 0 h 370"/>
                <a:gd name="T12" fmla="*/ 528 w 557"/>
                <a:gd name="T13" fmla="*/ 0 h 370"/>
                <a:gd name="T14" fmla="*/ 28 w 557"/>
                <a:gd name="T15" fmla="*/ 0 h 370"/>
                <a:gd name="T16" fmla="*/ 0 w 557"/>
                <a:gd name="T17" fmla="*/ 0 h 370"/>
                <a:gd name="T18" fmla="*/ 0 w 557"/>
                <a:gd name="T19" fmla="*/ 28 h 370"/>
                <a:gd name="T20" fmla="*/ 0 w 557"/>
                <a:gd name="T21" fmla="*/ 341 h 370"/>
                <a:gd name="T22" fmla="*/ 0 w 557"/>
                <a:gd name="T23" fmla="*/ 370 h 370"/>
                <a:gd name="T24" fmla="*/ 28 w 557"/>
                <a:gd name="T25" fmla="*/ 370 h 370"/>
                <a:gd name="T26" fmla="*/ 528 w 557"/>
                <a:gd name="T27" fmla="*/ 370 h 370"/>
                <a:gd name="T28" fmla="*/ 557 w 557"/>
                <a:gd name="T29" fmla="*/ 370 h 370"/>
                <a:gd name="T30" fmla="*/ 557 w 557"/>
                <a:gd name="T31" fmla="*/ 341 h 370"/>
                <a:gd name="T32" fmla="*/ 557 w 557"/>
                <a:gd name="T33" fmla="*/ 28 h 370"/>
                <a:gd name="T34" fmla="*/ 557 w 557"/>
                <a:gd name="T35" fmla="*/ 0 h 370"/>
                <a:gd name="T36" fmla="*/ 557 w 557"/>
                <a:gd name="T37"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370">
                  <a:moveTo>
                    <a:pt x="528" y="28"/>
                  </a:moveTo>
                  <a:lnTo>
                    <a:pt x="528" y="341"/>
                  </a:lnTo>
                  <a:lnTo>
                    <a:pt x="28" y="341"/>
                  </a:lnTo>
                  <a:lnTo>
                    <a:pt x="28" y="28"/>
                  </a:lnTo>
                  <a:lnTo>
                    <a:pt x="528" y="28"/>
                  </a:lnTo>
                  <a:close/>
                  <a:moveTo>
                    <a:pt x="557" y="0"/>
                  </a:moveTo>
                  <a:lnTo>
                    <a:pt x="528" y="0"/>
                  </a:lnTo>
                  <a:lnTo>
                    <a:pt x="28" y="0"/>
                  </a:lnTo>
                  <a:lnTo>
                    <a:pt x="0" y="0"/>
                  </a:lnTo>
                  <a:lnTo>
                    <a:pt x="0" y="28"/>
                  </a:lnTo>
                  <a:lnTo>
                    <a:pt x="0" y="341"/>
                  </a:lnTo>
                  <a:lnTo>
                    <a:pt x="0" y="370"/>
                  </a:lnTo>
                  <a:lnTo>
                    <a:pt x="28" y="370"/>
                  </a:lnTo>
                  <a:lnTo>
                    <a:pt x="528" y="370"/>
                  </a:lnTo>
                  <a:lnTo>
                    <a:pt x="557" y="370"/>
                  </a:lnTo>
                  <a:lnTo>
                    <a:pt x="557" y="341"/>
                  </a:lnTo>
                  <a:lnTo>
                    <a:pt x="557" y="28"/>
                  </a:lnTo>
                  <a:lnTo>
                    <a:pt x="557" y="0"/>
                  </a:lnTo>
                  <a:lnTo>
                    <a:pt x="55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8" name="Freeform 144"/>
            <p:cNvSpPr>
              <a:spLocks noEditPoints="1"/>
            </p:cNvSpPr>
            <p:nvPr/>
          </p:nvSpPr>
          <p:spPr bwMode="auto">
            <a:xfrm>
              <a:off x="9504365" y="4457701"/>
              <a:ext cx="884238" cy="587375"/>
            </a:xfrm>
            <a:custGeom>
              <a:avLst/>
              <a:gdLst>
                <a:gd name="T0" fmla="*/ 528 w 557"/>
                <a:gd name="T1" fmla="*/ 28 h 370"/>
                <a:gd name="T2" fmla="*/ 528 w 557"/>
                <a:gd name="T3" fmla="*/ 341 h 370"/>
                <a:gd name="T4" fmla="*/ 28 w 557"/>
                <a:gd name="T5" fmla="*/ 341 h 370"/>
                <a:gd name="T6" fmla="*/ 28 w 557"/>
                <a:gd name="T7" fmla="*/ 28 h 370"/>
                <a:gd name="T8" fmla="*/ 528 w 557"/>
                <a:gd name="T9" fmla="*/ 28 h 370"/>
                <a:gd name="T10" fmla="*/ 557 w 557"/>
                <a:gd name="T11" fmla="*/ 0 h 370"/>
                <a:gd name="T12" fmla="*/ 528 w 557"/>
                <a:gd name="T13" fmla="*/ 0 h 370"/>
                <a:gd name="T14" fmla="*/ 28 w 557"/>
                <a:gd name="T15" fmla="*/ 0 h 370"/>
                <a:gd name="T16" fmla="*/ 0 w 557"/>
                <a:gd name="T17" fmla="*/ 0 h 370"/>
                <a:gd name="T18" fmla="*/ 0 w 557"/>
                <a:gd name="T19" fmla="*/ 28 h 370"/>
                <a:gd name="T20" fmla="*/ 0 w 557"/>
                <a:gd name="T21" fmla="*/ 341 h 370"/>
                <a:gd name="T22" fmla="*/ 0 w 557"/>
                <a:gd name="T23" fmla="*/ 370 h 370"/>
                <a:gd name="T24" fmla="*/ 28 w 557"/>
                <a:gd name="T25" fmla="*/ 370 h 370"/>
                <a:gd name="T26" fmla="*/ 528 w 557"/>
                <a:gd name="T27" fmla="*/ 370 h 370"/>
                <a:gd name="T28" fmla="*/ 557 w 557"/>
                <a:gd name="T29" fmla="*/ 370 h 370"/>
                <a:gd name="T30" fmla="*/ 557 w 557"/>
                <a:gd name="T31" fmla="*/ 341 h 370"/>
                <a:gd name="T32" fmla="*/ 557 w 557"/>
                <a:gd name="T33" fmla="*/ 28 h 370"/>
                <a:gd name="T34" fmla="*/ 557 w 557"/>
                <a:gd name="T35" fmla="*/ 0 h 370"/>
                <a:gd name="T36" fmla="*/ 557 w 557"/>
                <a:gd name="T37"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370">
                  <a:moveTo>
                    <a:pt x="528" y="28"/>
                  </a:moveTo>
                  <a:lnTo>
                    <a:pt x="528" y="341"/>
                  </a:lnTo>
                  <a:lnTo>
                    <a:pt x="28" y="341"/>
                  </a:lnTo>
                  <a:lnTo>
                    <a:pt x="28" y="28"/>
                  </a:lnTo>
                  <a:lnTo>
                    <a:pt x="528" y="28"/>
                  </a:lnTo>
                  <a:moveTo>
                    <a:pt x="557" y="0"/>
                  </a:moveTo>
                  <a:lnTo>
                    <a:pt x="528" y="0"/>
                  </a:lnTo>
                  <a:lnTo>
                    <a:pt x="28" y="0"/>
                  </a:lnTo>
                  <a:lnTo>
                    <a:pt x="0" y="0"/>
                  </a:lnTo>
                  <a:lnTo>
                    <a:pt x="0" y="28"/>
                  </a:lnTo>
                  <a:lnTo>
                    <a:pt x="0" y="341"/>
                  </a:lnTo>
                  <a:lnTo>
                    <a:pt x="0" y="370"/>
                  </a:lnTo>
                  <a:lnTo>
                    <a:pt x="28" y="370"/>
                  </a:lnTo>
                  <a:lnTo>
                    <a:pt x="528" y="370"/>
                  </a:lnTo>
                  <a:lnTo>
                    <a:pt x="557" y="370"/>
                  </a:lnTo>
                  <a:lnTo>
                    <a:pt x="557" y="341"/>
                  </a:lnTo>
                  <a:lnTo>
                    <a:pt x="557" y="28"/>
                  </a:lnTo>
                  <a:lnTo>
                    <a:pt x="557" y="0"/>
                  </a:lnTo>
                  <a:lnTo>
                    <a:pt x="5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9" name="Oval 145"/>
            <p:cNvSpPr>
              <a:spLocks noChangeArrowheads="1"/>
            </p:cNvSpPr>
            <p:nvPr/>
          </p:nvSpPr>
          <p:spPr bwMode="auto">
            <a:xfrm>
              <a:off x="10113965" y="4573589"/>
              <a:ext cx="120650" cy="120650"/>
            </a:xfrm>
            <a:prstGeom prst="ellipse">
              <a:avLst/>
            </a:pr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50" name="Freeform 146"/>
            <p:cNvSpPr>
              <a:spLocks/>
            </p:cNvSpPr>
            <p:nvPr/>
          </p:nvSpPr>
          <p:spPr bwMode="auto">
            <a:xfrm>
              <a:off x="9526590" y="4576764"/>
              <a:ext cx="839788" cy="446088"/>
            </a:xfrm>
            <a:custGeom>
              <a:avLst/>
              <a:gdLst>
                <a:gd name="T0" fmla="*/ 0 w 529"/>
                <a:gd name="T1" fmla="*/ 281 h 281"/>
                <a:gd name="T2" fmla="*/ 0 w 529"/>
                <a:gd name="T3" fmla="*/ 131 h 281"/>
                <a:gd name="T4" fmla="*/ 97 w 529"/>
                <a:gd name="T5" fmla="*/ 0 h 281"/>
                <a:gd name="T6" fmla="*/ 180 w 529"/>
                <a:gd name="T7" fmla="*/ 110 h 281"/>
                <a:gd name="T8" fmla="*/ 235 w 529"/>
                <a:gd name="T9" fmla="*/ 38 h 281"/>
                <a:gd name="T10" fmla="*/ 322 w 529"/>
                <a:gd name="T11" fmla="*/ 159 h 281"/>
                <a:gd name="T12" fmla="*/ 529 w 529"/>
                <a:gd name="T13" fmla="*/ 159 h 281"/>
                <a:gd name="T14" fmla="*/ 529 w 529"/>
                <a:gd name="T15" fmla="*/ 281 h 281"/>
                <a:gd name="T16" fmla="*/ 0 w 529"/>
                <a:gd name="T1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281">
                  <a:moveTo>
                    <a:pt x="0" y="281"/>
                  </a:moveTo>
                  <a:lnTo>
                    <a:pt x="0" y="131"/>
                  </a:lnTo>
                  <a:lnTo>
                    <a:pt x="97" y="0"/>
                  </a:lnTo>
                  <a:lnTo>
                    <a:pt x="180" y="110"/>
                  </a:lnTo>
                  <a:lnTo>
                    <a:pt x="235" y="38"/>
                  </a:lnTo>
                  <a:lnTo>
                    <a:pt x="322" y="159"/>
                  </a:lnTo>
                  <a:lnTo>
                    <a:pt x="529" y="159"/>
                  </a:lnTo>
                  <a:lnTo>
                    <a:pt x="529" y="281"/>
                  </a:lnTo>
                  <a:lnTo>
                    <a:pt x="0" y="281"/>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Freeform 147"/>
            <p:cNvSpPr>
              <a:spLocks noEditPoints="1"/>
            </p:cNvSpPr>
            <p:nvPr/>
          </p:nvSpPr>
          <p:spPr bwMode="auto">
            <a:xfrm>
              <a:off x="9504365" y="4540251"/>
              <a:ext cx="884238" cy="504825"/>
            </a:xfrm>
            <a:custGeom>
              <a:avLst/>
              <a:gdLst>
                <a:gd name="T0" fmla="*/ 111 w 557"/>
                <a:gd name="T1" fmla="*/ 47 h 318"/>
                <a:gd name="T2" fmla="*/ 194 w 557"/>
                <a:gd name="T3" fmla="*/ 156 h 318"/>
                <a:gd name="T4" fmla="*/ 249 w 557"/>
                <a:gd name="T5" fmla="*/ 85 h 318"/>
                <a:gd name="T6" fmla="*/ 315 w 557"/>
                <a:gd name="T7" fmla="*/ 175 h 318"/>
                <a:gd name="T8" fmla="*/ 329 w 557"/>
                <a:gd name="T9" fmla="*/ 197 h 318"/>
                <a:gd name="T10" fmla="*/ 528 w 557"/>
                <a:gd name="T11" fmla="*/ 197 h 318"/>
                <a:gd name="T12" fmla="*/ 528 w 557"/>
                <a:gd name="T13" fmla="*/ 289 h 318"/>
                <a:gd name="T14" fmla="*/ 28 w 557"/>
                <a:gd name="T15" fmla="*/ 289 h 318"/>
                <a:gd name="T16" fmla="*/ 28 w 557"/>
                <a:gd name="T17" fmla="*/ 270 h 318"/>
                <a:gd name="T18" fmla="*/ 28 w 557"/>
                <a:gd name="T19" fmla="*/ 197 h 318"/>
                <a:gd name="T20" fmla="*/ 28 w 557"/>
                <a:gd name="T21" fmla="*/ 159 h 318"/>
                <a:gd name="T22" fmla="*/ 111 w 557"/>
                <a:gd name="T23" fmla="*/ 47 h 318"/>
                <a:gd name="T24" fmla="*/ 111 w 557"/>
                <a:gd name="T25" fmla="*/ 0 h 318"/>
                <a:gd name="T26" fmla="*/ 90 w 557"/>
                <a:gd name="T27" fmla="*/ 31 h 318"/>
                <a:gd name="T28" fmla="*/ 7 w 557"/>
                <a:gd name="T29" fmla="*/ 142 h 318"/>
                <a:gd name="T30" fmla="*/ 0 w 557"/>
                <a:gd name="T31" fmla="*/ 149 h 318"/>
                <a:gd name="T32" fmla="*/ 0 w 557"/>
                <a:gd name="T33" fmla="*/ 159 h 318"/>
                <a:gd name="T34" fmla="*/ 0 w 557"/>
                <a:gd name="T35" fmla="*/ 197 h 318"/>
                <a:gd name="T36" fmla="*/ 0 w 557"/>
                <a:gd name="T37" fmla="*/ 270 h 318"/>
                <a:gd name="T38" fmla="*/ 0 w 557"/>
                <a:gd name="T39" fmla="*/ 289 h 318"/>
                <a:gd name="T40" fmla="*/ 0 w 557"/>
                <a:gd name="T41" fmla="*/ 318 h 318"/>
                <a:gd name="T42" fmla="*/ 28 w 557"/>
                <a:gd name="T43" fmla="*/ 318 h 318"/>
                <a:gd name="T44" fmla="*/ 528 w 557"/>
                <a:gd name="T45" fmla="*/ 318 h 318"/>
                <a:gd name="T46" fmla="*/ 557 w 557"/>
                <a:gd name="T47" fmla="*/ 318 h 318"/>
                <a:gd name="T48" fmla="*/ 557 w 557"/>
                <a:gd name="T49" fmla="*/ 289 h 318"/>
                <a:gd name="T50" fmla="*/ 557 w 557"/>
                <a:gd name="T51" fmla="*/ 197 h 318"/>
                <a:gd name="T52" fmla="*/ 557 w 557"/>
                <a:gd name="T53" fmla="*/ 168 h 318"/>
                <a:gd name="T54" fmla="*/ 528 w 557"/>
                <a:gd name="T55" fmla="*/ 168 h 318"/>
                <a:gd name="T56" fmla="*/ 343 w 557"/>
                <a:gd name="T57" fmla="*/ 168 h 318"/>
                <a:gd name="T58" fmla="*/ 339 w 557"/>
                <a:gd name="T59" fmla="*/ 159 h 318"/>
                <a:gd name="T60" fmla="*/ 270 w 557"/>
                <a:gd name="T61" fmla="*/ 69 h 318"/>
                <a:gd name="T62" fmla="*/ 249 w 557"/>
                <a:gd name="T63" fmla="*/ 38 h 318"/>
                <a:gd name="T64" fmla="*/ 225 w 557"/>
                <a:gd name="T65" fmla="*/ 69 h 318"/>
                <a:gd name="T66" fmla="*/ 194 w 557"/>
                <a:gd name="T67" fmla="*/ 109 h 318"/>
                <a:gd name="T68" fmla="*/ 135 w 557"/>
                <a:gd name="T69" fmla="*/ 31 h 318"/>
                <a:gd name="T70" fmla="*/ 111 w 557"/>
                <a:gd name="T71" fmla="*/ 0 h 318"/>
                <a:gd name="T72" fmla="*/ 111 w 557"/>
                <a:gd name="T7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318">
                  <a:moveTo>
                    <a:pt x="111" y="47"/>
                  </a:moveTo>
                  <a:lnTo>
                    <a:pt x="194" y="156"/>
                  </a:lnTo>
                  <a:lnTo>
                    <a:pt x="249" y="85"/>
                  </a:lnTo>
                  <a:lnTo>
                    <a:pt x="315" y="175"/>
                  </a:lnTo>
                  <a:lnTo>
                    <a:pt x="329" y="197"/>
                  </a:lnTo>
                  <a:lnTo>
                    <a:pt x="528" y="197"/>
                  </a:lnTo>
                  <a:lnTo>
                    <a:pt x="528" y="289"/>
                  </a:lnTo>
                  <a:lnTo>
                    <a:pt x="28" y="289"/>
                  </a:lnTo>
                  <a:lnTo>
                    <a:pt x="28" y="270"/>
                  </a:lnTo>
                  <a:lnTo>
                    <a:pt x="28" y="197"/>
                  </a:lnTo>
                  <a:lnTo>
                    <a:pt x="28" y="159"/>
                  </a:lnTo>
                  <a:lnTo>
                    <a:pt x="111" y="47"/>
                  </a:lnTo>
                  <a:close/>
                  <a:moveTo>
                    <a:pt x="111" y="0"/>
                  </a:moveTo>
                  <a:lnTo>
                    <a:pt x="90" y="31"/>
                  </a:lnTo>
                  <a:lnTo>
                    <a:pt x="7" y="142"/>
                  </a:lnTo>
                  <a:lnTo>
                    <a:pt x="0" y="149"/>
                  </a:lnTo>
                  <a:lnTo>
                    <a:pt x="0" y="159"/>
                  </a:lnTo>
                  <a:lnTo>
                    <a:pt x="0" y="197"/>
                  </a:lnTo>
                  <a:lnTo>
                    <a:pt x="0" y="270"/>
                  </a:lnTo>
                  <a:lnTo>
                    <a:pt x="0" y="289"/>
                  </a:lnTo>
                  <a:lnTo>
                    <a:pt x="0" y="318"/>
                  </a:lnTo>
                  <a:lnTo>
                    <a:pt x="28" y="318"/>
                  </a:lnTo>
                  <a:lnTo>
                    <a:pt x="528" y="318"/>
                  </a:lnTo>
                  <a:lnTo>
                    <a:pt x="557" y="318"/>
                  </a:lnTo>
                  <a:lnTo>
                    <a:pt x="557" y="289"/>
                  </a:lnTo>
                  <a:lnTo>
                    <a:pt x="557" y="197"/>
                  </a:lnTo>
                  <a:lnTo>
                    <a:pt x="557" y="168"/>
                  </a:lnTo>
                  <a:lnTo>
                    <a:pt x="528" y="168"/>
                  </a:lnTo>
                  <a:lnTo>
                    <a:pt x="343" y="168"/>
                  </a:lnTo>
                  <a:lnTo>
                    <a:pt x="339" y="159"/>
                  </a:lnTo>
                  <a:lnTo>
                    <a:pt x="270" y="69"/>
                  </a:lnTo>
                  <a:lnTo>
                    <a:pt x="249" y="38"/>
                  </a:lnTo>
                  <a:lnTo>
                    <a:pt x="225" y="69"/>
                  </a:lnTo>
                  <a:lnTo>
                    <a:pt x="194" y="109"/>
                  </a:lnTo>
                  <a:lnTo>
                    <a:pt x="135" y="31"/>
                  </a:lnTo>
                  <a:lnTo>
                    <a:pt x="111" y="0"/>
                  </a:lnTo>
                  <a:lnTo>
                    <a:pt x="11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Freeform 148"/>
            <p:cNvSpPr>
              <a:spLocks noEditPoints="1"/>
            </p:cNvSpPr>
            <p:nvPr/>
          </p:nvSpPr>
          <p:spPr bwMode="auto">
            <a:xfrm>
              <a:off x="9504365" y="4540251"/>
              <a:ext cx="884238" cy="504825"/>
            </a:xfrm>
            <a:custGeom>
              <a:avLst/>
              <a:gdLst>
                <a:gd name="T0" fmla="*/ 111 w 557"/>
                <a:gd name="T1" fmla="*/ 47 h 318"/>
                <a:gd name="T2" fmla="*/ 194 w 557"/>
                <a:gd name="T3" fmla="*/ 156 h 318"/>
                <a:gd name="T4" fmla="*/ 249 w 557"/>
                <a:gd name="T5" fmla="*/ 85 h 318"/>
                <a:gd name="T6" fmla="*/ 315 w 557"/>
                <a:gd name="T7" fmla="*/ 175 h 318"/>
                <a:gd name="T8" fmla="*/ 329 w 557"/>
                <a:gd name="T9" fmla="*/ 197 h 318"/>
                <a:gd name="T10" fmla="*/ 528 w 557"/>
                <a:gd name="T11" fmla="*/ 197 h 318"/>
                <a:gd name="T12" fmla="*/ 528 w 557"/>
                <a:gd name="T13" fmla="*/ 289 h 318"/>
                <a:gd name="T14" fmla="*/ 28 w 557"/>
                <a:gd name="T15" fmla="*/ 289 h 318"/>
                <a:gd name="T16" fmla="*/ 28 w 557"/>
                <a:gd name="T17" fmla="*/ 270 h 318"/>
                <a:gd name="T18" fmla="*/ 28 w 557"/>
                <a:gd name="T19" fmla="*/ 197 h 318"/>
                <a:gd name="T20" fmla="*/ 28 w 557"/>
                <a:gd name="T21" fmla="*/ 159 h 318"/>
                <a:gd name="T22" fmla="*/ 111 w 557"/>
                <a:gd name="T23" fmla="*/ 47 h 318"/>
                <a:gd name="T24" fmla="*/ 111 w 557"/>
                <a:gd name="T25" fmla="*/ 0 h 318"/>
                <a:gd name="T26" fmla="*/ 90 w 557"/>
                <a:gd name="T27" fmla="*/ 31 h 318"/>
                <a:gd name="T28" fmla="*/ 7 w 557"/>
                <a:gd name="T29" fmla="*/ 142 h 318"/>
                <a:gd name="T30" fmla="*/ 0 w 557"/>
                <a:gd name="T31" fmla="*/ 149 h 318"/>
                <a:gd name="T32" fmla="*/ 0 w 557"/>
                <a:gd name="T33" fmla="*/ 159 h 318"/>
                <a:gd name="T34" fmla="*/ 0 w 557"/>
                <a:gd name="T35" fmla="*/ 197 h 318"/>
                <a:gd name="T36" fmla="*/ 0 w 557"/>
                <a:gd name="T37" fmla="*/ 270 h 318"/>
                <a:gd name="T38" fmla="*/ 0 w 557"/>
                <a:gd name="T39" fmla="*/ 289 h 318"/>
                <a:gd name="T40" fmla="*/ 0 w 557"/>
                <a:gd name="T41" fmla="*/ 318 h 318"/>
                <a:gd name="T42" fmla="*/ 28 w 557"/>
                <a:gd name="T43" fmla="*/ 318 h 318"/>
                <a:gd name="T44" fmla="*/ 528 w 557"/>
                <a:gd name="T45" fmla="*/ 318 h 318"/>
                <a:gd name="T46" fmla="*/ 557 w 557"/>
                <a:gd name="T47" fmla="*/ 318 h 318"/>
                <a:gd name="T48" fmla="*/ 557 w 557"/>
                <a:gd name="T49" fmla="*/ 289 h 318"/>
                <a:gd name="T50" fmla="*/ 557 w 557"/>
                <a:gd name="T51" fmla="*/ 197 h 318"/>
                <a:gd name="T52" fmla="*/ 557 w 557"/>
                <a:gd name="T53" fmla="*/ 168 h 318"/>
                <a:gd name="T54" fmla="*/ 528 w 557"/>
                <a:gd name="T55" fmla="*/ 168 h 318"/>
                <a:gd name="T56" fmla="*/ 343 w 557"/>
                <a:gd name="T57" fmla="*/ 168 h 318"/>
                <a:gd name="T58" fmla="*/ 339 w 557"/>
                <a:gd name="T59" fmla="*/ 159 h 318"/>
                <a:gd name="T60" fmla="*/ 270 w 557"/>
                <a:gd name="T61" fmla="*/ 69 h 318"/>
                <a:gd name="T62" fmla="*/ 249 w 557"/>
                <a:gd name="T63" fmla="*/ 38 h 318"/>
                <a:gd name="T64" fmla="*/ 225 w 557"/>
                <a:gd name="T65" fmla="*/ 69 h 318"/>
                <a:gd name="T66" fmla="*/ 194 w 557"/>
                <a:gd name="T67" fmla="*/ 109 h 318"/>
                <a:gd name="T68" fmla="*/ 135 w 557"/>
                <a:gd name="T69" fmla="*/ 31 h 318"/>
                <a:gd name="T70" fmla="*/ 111 w 557"/>
                <a:gd name="T71" fmla="*/ 0 h 318"/>
                <a:gd name="T72" fmla="*/ 111 w 557"/>
                <a:gd name="T7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318">
                  <a:moveTo>
                    <a:pt x="111" y="47"/>
                  </a:moveTo>
                  <a:lnTo>
                    <a:pt x="194" y="156"/>
                  </a:lnTo>
                  <a:lnTo>
                    <a:pt x="249" y="85"/>
                  </a:lnTo>
                  <a:lnTo>
                    <a:pt x="315" y="175"/>
                  </a:lnTo>
                  <a:lnTo>
                    <a:pt x="329" y="197"/>
                  </a:lnTo>
                  <a:lnTo>
                    <a:pt x="528" y="197"/>
                  </a:lnTo>
                  <a:lnTo>
                    <a:pt x="528" y="289"/>
                  </a:lnTo>
                  <a:lnTo>
                    <a:pt x="28" y="289"/>
                  </a:lnTo>
                  <a:lnTo>
                    <a:pt x="28" y="270"/>
                  </a:lnTo>
                  <a:lnTo>
                    <a:pt x="28" y="197"/>
                  </a:lnTo>
                  <a:lnTo>
                    <a:pt x="28" y="159"/>
                  </a:lnTo>
                  <a:lnTo>
                    <a:pt x="111" y="47"/>
                  </a:lnTo>
                  <a:moveTo>
                    <a:pt x="111" y="0"/>
                  </a:moveTo>
                  <a:lnTo>
                    <a:pt x="90" y="31"/>
                  </a:lnTo>
                  <a:lnTo>
                    <a:pt x="7" y="142"/>
                  </a:lnTo>
                  <a:lnTo>
                    <a:pt x="0" y="149"/>
                  </a:lnTo>
                  <a:lnTo>
                    <a:pt x="0" y="159"/>
                  </a:lnTo>
                  <a:lnTo>
                    <a:pt x="0" y="197"/>
                  </a:lnTo>
                  <a:lnTo>
                    <a:pt x="0" y="270"/>
                  </a:lnTo>
                  <a:lnTo>
                    <a:pt x="0" y="289"/>
                  </a:lnTo>
                  <a:lnTo>
                    <a:pt x="0" y="318"/>
                  </a:lnTo>
                  <a:lnTo>
                    <a:pt x="28" y="318"/>
                  </a:lnTo>
                  <a:lnTo>
                    <a:pt x="528" y="318"/>
                  </a:lnTo>
                  <a:lnTo>
                    <a:pt x="557" y="318"/>
                  </a:lnTo>
                  <a:lnTo>
                    <a:pt x="557" y="289"/>
                  </a:lnTo>
                  <a:lnTo>
                    <a:pt x="557" y="197"/>
                  </a:lnTo>
                  <a:lnTo>
                    <a:pt x="557" y="168"/>
                  </a:lnTo>
                  <a:lnTo>
                    <a:pt x="528" y="168"/>
                  </a:lnTo>
                  <a:lnTo>
                    <a:pt x="343" y="168"/>
                  </a:lnTo>
                  <a:lnTo>
                    <a:pt x="339" y="159"/>
                  </a:lnTo>
                  <a:lnTo>
                    <a:pt x="270" y="69"/>
                  </a:lnTo>
                  <a:lnTo>
                    <a:pt x="249" y="38"/>
                  </a:lnTo>
                  <a:lnTo>
                    <a:pt x="225" y="69"/>
                  </a:lnTo>
                  <a:lnTo>
                    <a:pt x="194" y="109"/>
                  </a:lnTo>
                  <a:lnTo>
                    <a:pt x="135" y="31"/>
                  </a:lnTo>
                  <a:lnTo>
                    <a:pt x="111" y="0"/>
                  </a:lnTo>
                  <a:lnTo>
                    <a:pt x="1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3" name="文本框 162"/>
          <p:cNvSpPr txBox="1"/>
          <p:nvPr/>
        </p:nvSpPr>
        <p:spPr>
          <a:xfrm>
            <a:off x="213507" y="1175413"/>
            <a:ext cx="11764985" cy="1200329"/>
          </a:xfrm>
          <a:prstGeom prst="rect">
            <a:avLst/>
          </a:prstGeom>
          <a:noFill/>
        </p:spPr>
        <p:txBody>
          <a:bodyPr wrap="square" rtlCol="0">
            <a:spAutoFit/>
          </a:bodyPr>
          <a:lstStyle/>
          <a:p>
            <a:pPr algn="dist"/>
            <a:r>
              <a:rPr lang="en-US" altLang="zh-CN" sz="3600" dirty="0">
                <a:solidFill>
                  <a:schemeClr val="bg1"/>
                </a:solidFill>
                <a:cs typeface="+mn-ea"/>
                <a:sym typeface="+mn-lt"/>
              </a:rPr>
              <a:t>《</a:t>
            </a:r>
            <a:r>
              <a:rPr lang="zh-CN" altLang="en-US" sz="3600" dirty="0">
                <a:solidFill>
                  <a:schemeClr val="bg1"/>
                </a:solidFill>
                <a:cs typeface="+mn-ea"/>
                <a:sym typeface="+mn-lt"/>
              </a:rPr>
              <a:t>基于自索引结构的高通量基因组重测序数据压缩算法</a:t>
            </a:r>
            <a:r>
              <a:rPr lang="en-US" altLang="zh-CN" sz="3600" dirty="0">
                <a:solidFill>
                  <a:schemeClr val="bg1"/>
                </a:solidFill>
                <a:cs typeface="+mn-ea"/>
                <a:sym typeface="+mn-lt"/>
              </a:rPr>
              <a:t>》</a:t>
            </a:r>
          </a:p>
          <a:p>
            <a:pPr algn="ctr"/>
            <a:r>
              <a:rPr lang="zh-CN" altLang="en-US" sz="3600" dirty="0">
                <a:solidFill>
                  <a:schemeClr val="bg1"/>
                </a:solidFill>
                <a:cs typeface="+mn-ea"/>
                <a:sym typeface="+mn-lt"/>
              </a:rPr>
              <a:t>论文报告</a:t>
            </a:r>
          </a:p>
        </p:txBody>
      </p:sp>
      <p:sp>
        <p:nvSpPr>
          <p:cNvPr id="165" name="文本框 164"/>
          <p:cNvSpPr txBox="1"/>
          <p:nvPr/>
        </p:nvSpPr>
        <p:spPr>
          <a:xfrm>
            <a:off x="8516764" y="2941441"/>
            <a:ext cx="3056615" cy="707886"/>
          </a:xfrm>
          <a:prstGeom prst="rect">
            <a:avLst/>
          </a:prstGeom>
          <a:noFill/>
        </p:spPr>
        <p:txBody>
          <a:bodyPr wrap="square" rtlCol="0">
            <a:spAutoFit/>
          </a:bodyPr>
          <a:lstStyle/>
          <a:p>
            <a:r>
              <a:rPr lang="zh-CN" altLang="en-US" sz="2000" dirty="0">
                <a:solidFill>
                  <a:schemeClr val="bg1"/>
                </a:solidFill>
                <a:cs typeface="+mn-ea"/>
                <a:sym typeface="+mn-lt"/>
              </a:rPr>
              <a:t>学号：</a:t>
            </a:r>
            <a:r>
              <a:rPr lang="en-US" altLang="zh-CN" sz="2000" dirty="0">
                <a:solidFill>
                  <a:schemeClr val="bg1"/>
                </a:solidFill>
                <a:cs typeface="+mn-ea"/>
                <a:sym typeface="+mn-lt"/>
              </a:rPr>
              <a:t>1170300916</a:t>
            </a:r>
            <a:br>
              <a:rPr lang="en-US" altLang="zh-CN" sz="2000" dirty="0">
                <a:solidFill>
                  <a:schemeClr val="bg1"/>
                </a:solidFill>
                <a:cs typeface="+mn-ea"/>
                <a:sym typeface="+mn-lt"/>
              </a:rPr>
            </a:br>
            <a:r>
              <a:rPr lang="zh-CN" altLang="en-US" sz="2000" dirty="0">
                <a:solidFill>
                  <a:schemeClr val="bg1"/>
                </a:solidFill>
                <a:cs typeface="+mn-ea"/>
                <a:sym typeface="+mn-lt"/>
              </a:rPr>
              <a:t>姓名：彭钰驯</a:t>
            </a:r>
          </a:p>
        </p:txBody>
      </p:sp>
      <p:sp>
        <p:nvSpPr>
          <p:cNvPr id="168" name="任意多边形 167"/>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任意多边形 168"/>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任意多边形 169"/>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1" name="任意多边形 170"/>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Freeform 21"/>
          <p:cNvSpPr>
            <a:spLocks/>
          </p:cNvSpPr>
          <p:nvPr/>
        </p:nvSpPr>
        <p:spPr bwMode="auto">
          <a:xfrm>
            <a:off x="5172873" y="2962842"/>
            <a:ext cx="1950560" cy="106556"/>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74" name="组合 42"/>
          <p:cNvGrpSpPr/>
          <p:nvPr/>
        </p:nvGrpSpPr>
        <p:grpSpPr>
          <a:xfrm rot="9749835">
            <a:off x="7181506" y="2908440"/>
            <a:ext cx="383835" cy="404907"/>
            <a:chOff x="4197350" y="2182813"/>
            <a:chExt cx="608013" cy="641350"/>
          </a:xfrm>
          <a:solidFill>
            <a:schemeClr val="bg1"/>
          </a:solidFill>
        </p:grpSpPr>
        <p:sp>
          <p:nvSpPr>
            <p:cNvPr id="175" name="Freeform 166"/>
            <p:cNvSpPr>
              <a:spLocks/>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6" name="Freeform 167"/>
            <p:cNvSpPr>
              <a:spLocks/>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7" name="Freeform 168"/>
            <p:cNvSpPr>
              <a:spLocks/>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8" name="Freeform 169"/>
            <p:cNvSpPr>
              <a:spLocks/>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9" name="Freeform 170"/>
            <p:cNvSpPr>
              <a:spLocks/>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0" name="Freeform 171"/>
            <p:cNvSpPr>
              <a:spLocks/>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1" name="Freeform 172"/>
            <p:cNvSpPr>
              <a:spLocks/>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2" name="Freeform 173"/>
            <p:cNvSpPr>
              <a:spLocks/>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3" name="Freeform 174"/>
            <p:cNvSpPr>
              <a:spLocks/>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4" name="Freeform 175"/>
            <p:cNvSpPr>
              <a:spLocks/>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5" name="Freeform 176"/>
            <p:cNvSpPr>
              <a:spLocks/>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6" name="Freeform 177"/>
            <p:cNvSpPr>
              <a:spLocks/>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7" name="Freeform 178"/>
            <p:cNvSpPr>
              <a:spLocks/>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8" name="Freeform 179"/>
            <p:cNvSpPr>
              <a:spLocks/>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9" name="Freeform 180"/>
            <p:cNvSpPr>
              <a:spLocks/>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0" name="Freeform 181"/>
            <p:cNvSpPr>
              <a:spLocks/>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1" name="Freeform 182"/>
            <p:cNvSpPr>
              <a:spLocks/>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2" name="Freeform 183"/>
            <p:cNvSpPr>
              <a:spLocks/>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3" name="Freeform 184"/>
            <p:cNvSpPr>
              <a:spLocks/>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4" name="Freeform 185"/>
            <p:cNvSpPr>
              <a:spLocks/>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5" name="Freeform 186"/>
            <p:cNvSpPr>
              <a:spLocks/>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6" name="Freeform 187"/>
            <p:cNvSpPr>
              <a:spLocks/>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7" name="Freeform 188"/>
            <p:cNvSpPr>
              <a:spLocks/>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8" name="Freeform 189"/>
            <p:cNvSpPr>
              <a:spLocks/>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9" name="Freeform 190"/>
            <p:cNvSpPr>
              <a:spLocks/>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0" name="Freeform 191"/>
            <p:cNvSpPr>
              <a:spLocks/>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1" name="Freeform 192"/>
            <p:cNvSpPr>
              <a:spLocks/>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2" name="Freeform 193"/>
            <p:cNvSpPr>
              <a:spLocks/>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3" name="Freeform 194"/>
            <p:cNvSpPr>
              <a:spLocks/>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4" name="Freeform 195"/>
            <p:cNvSpPr>
              <a:spLocks/>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5" name="Freeform 196"/>
            <p:cNvSpPr>
              <a:spLocks/>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6" name="Freeform 197"/>
            <p:cNvSpPr>
              <a:spLocks/>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7" name="Freeform 198"/>
            <p:cNvSpPr>
              <a:spLocks/>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8" name="Freeform 199"/>
            <p:cNvSpPr>
              <a:spLocks/>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9" name="Freeform 200"/>
            <p:cNvSpPr>
              <a:spLocks/>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0" name="Freeform 201"/>
            <p:cNvSpPr>
              <a:spLocks/>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1" name="Freeform 202"/>
            <p:cNvSpPr>
              <a:spLocks/>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2" name="Freeform 203"/>
            <p:cNvSpPr>
              <a:spLocks/>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3" name="Freeform 204"/>
            <p:cNvSpPr>
              <a:spLocks/>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4" name="Freeform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5" name="Freeform 207"/>
            <p:cNvSpPr>
              <a:spLocks/>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6" name="Freeform 208"/>
            <p:cNvSpPr>
              <a:spLocks/>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7" name="Freeform 209"/>
            <p:cNvSpPr>
              <a:spLocks/>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8" name="Freeform 210"/>
            <p:cNvSpPr>
              <a:spLocks/>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19" name="Freeform 211"/>
            <p:cNvSpPr>
              <a:spLocks/>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20" name="Freeform 212"/>
            <p:cNvSpPr>
              <a:spLocks/>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spTree>
    <p:extLst>
      <p:ext uri="{BB962C8B-B14F-4D97-AF65-F5344CB8AC3E}">
        <p14:creationId xmlns:p14="http://schemas.microsoft.com/office/powerpoint/2010/main" val="384459050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2"/>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p:cNvSpPr>
            <a:spLocks/>
          </p:cNvSpPr>
          <p:nvPr/>
        </p:nvSpPr>
        <p:spPr bwMode="auto">
          <a:xfrm>
            <a:off x="1788322" y="2306672"/>
            <a:ext cx="2959323" cy="1814920"/>
          </a:xfrm>
          <a:custGeom>
            <a:avLst/>
            <a:gdLst>
              <a:gd name="T0" fmla="*/ 772 w 772"/>
              <a:gd name="T1" fmla="*/ 473 h 473"/>
              <a:gd name="T2" fmla="*/ 772 w 772"/>
              <a:gd name="T3" fmla="*/ 21 h 473"/>
              <a:gd name="T4" fmla="*/ 751 w 772"/>
              <a:gd name="T5" fmla="*/ 0 h 473"/>
              <a:gd name="T6" fmla="*/ 21 w 772"/>
              <a:gd name="T7" fmla="*/ 0 h 473"/>
              <a:gd name="T8" fmla="*/ 0 w 772"/>
              <a:gd name="T9" fmla="*/ 21 h 473"/>
              <a:gd name="T10" fmla="*/ 0 w 772"/>
              <a:gd name="T11" fmla="*/ 473 h 473"/>
              <a:gd name="T12" fmla="*/ 772 w 77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772" h="473">
                <a:moveTo>
                  <a:pt x="772" y="473"/>
                </a:moveTo>
                <a:cubicBezTo>
                  <a:pt x="772" y="21"/>
                  <a:pt x="772" y="21"/>
                  <a:pt x="772" y="21"/>
                </a:cubicBezTo>
                <a:cubicBezTo>
                  <a:pt x="772" y="9"/>
                  <a:pt x="763" y="0"/>
                  <a:pt x="751" y="0"/>
                </a:cubicBezTo>
                <a:cubicBezTo>
                  <a:pt x="21" y="0"/>
                  <a:pt x="21" y="0"/>
                  <a:pt x="21" y="0"/>
                </a:cubicBezTo>
                <a:cubicBezTo>
                  <a:pt x="9" y="0"/>
                  <a:pt x="0" y="9"/>
                  <a:pt x="0" y="21"/>
                </a:cubicBezTo>
                <a:cubicBezTo>
                  <a:pt x="0" y="473"/>
                  <a:pt x="0" y="473"/>
                  <a:pt x="0" y="473"/>
                </a:cubicBezTo>
                <a:lnTo>
                  <a:pt x="772" y="473"/>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6"/>
          <p:cNvSpPr>
            <a:spLocks noChangeArrowheads="1"/>
          </p:cNvSpPr>
          <p:nvPr/>
        </p:nvSpPr>
        <p:spPr bwMode="auto">
          <a:xfrm>
            <a:off x="1925722" y="2516196"/>
            <a:ext cx="2683299" cy="1531568"/>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7"/>
          <p:cNvSpPr>
            <a:spLocks/>
          </p:cNvSpPr>
          <p:nvPr/>
        </p:nvSpPr>
        <p:spPr bwMode="auto">
          <a:xfrm>
            <a:off x="1783437" y="4117928"/>
            <a:ext cx="2967872" cy="352969"/>
          </a:xfrm>
          <a:custGeom>
            <a:avLst/>
            <a:gdLst>
              <a:gd name="T0" fmla="*/ 0 w 774"/>
              <a:gd name="T1" fmla="*/ 0 h 92"/>
              <a:gd name="T2" fmla="*/ 0 w 774"/>
              <a:gd name="T3" fmla="*/ 65 h 92"/>
              <a:gd name="T4" fmla="*/ 26 w 774"/>
              <a:gd name="T5" fmla="*/ 92 h 92"/>
              <a:gd name="T6" fmla="*/ 754 w 774"/>
              <a:gd name="T7" fmla="*/ 92 h 92"/>
              <a:gd name="T8" fmla="*/ 774 w 774"/>
              <a:gd name="T9" fmla="*/ 66 h 92"/>
              <a:gd name="T10" fmla="*/ 774 w 774"/>
              <a:gd name="T11" fmla="*/ 0 h 92"/>
              <a:gd name="T12" fmla="*/ 0 w 774"/>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774" h="92">
                <a:moveTo>
                  <a:pt x="0" y="0"/>
                </a:moveTo>
                <a:cubicBezTo>
                  <a:pt x="0" y="65"/>
                  <a:pt x="0" y="65"/>
                  <a:pt x="0" y="65"/>
                </a:cubicBezTo>
                <a:cubicBezTo>
                  <a:pt x="0" y="78"/>
                  <a:pt x="13" y="92"/>
                  <a:pt x="26" y="92"/>
                </a:cubicBezTo>
                <a:cubicBezTo>
                  <a:pt x="754" y="92"/>
                  <a:pt x="754" y="92"/>
                  <a:pt x="754" y="92"/>
                </a:cubicBezTo>
                <a:cubicBezTo>
                  <a:pt x="766" y="92"/>
                  <a:pt x="774" y="79"/>
                  <a:pt x="774" y="66"/>
                </a:cubicBezTo>
                <a:cubicBezTo>
                  <a:pt x="774" y="0"/>
                  <a:pt x="774" y="0"/>
                  <a:pt x="774" y="0"/>
                </a:cubicBezTo>
                <a:lnTo>
                  <a:pt x="0" y="0"/>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9"/>
          <p:cNvSpPr>
            <a:spLocks/>
          </p:cNvSpPr>
          <p:nvPr/>
        </p:nvSpPr>
        <p:spPr bwMode="auto">
          <a:xfrm>
            <a:off x="2803261" y="4470897"/>
            <a:ext cx="928223" cy="387167"/>
          </a:xfrm>
          <a:custGeom>
            <a:avLst/>
            <a:gdLst>
              <a:gd name="T0" fmla="*/ 242 w 242"/>
              <a:gd name="T1" fmla="*/ 101 h 101"/>
              <a:gd name="T2" fmla="*/ 222 w 242"/>
              <a:gd name="T3" fmla="*/ 91 h 101"/>
              <a:gd name="T4" fmla="*/ 209 w 242"/>
              <a:gd name="T5" fmla="*/ 70 h 101"/>
              <a:gd name="T6" fmla="*/ 207 w 242"/>
              <a:gd name="T7" fmla="*/ 1 h 101"/>
              <a:gd name="T8" fmla="*/ 35 w 242"/>
              <a:gd name="T9" fmla="*/ 0 h 101"/>
              <a:gd name="T10" fmla="*/ 34 w 242"/>
              <a:gd name="T11" fmla="*/ 70 h 101"/>
              <a:gd name="T12" fmla="*/ 20 w 242"/>
              <a:gd name="T13" fmla="*/ 91 h 101"/>
              <a:gd name="T14" fmla="*/ 0 w 242"/>
              <a:gd name="T15" fmla="*/ 101 h 101"/>
              <a:gd name="T16" fmla="*/ 0 w 242"/>
              <a:gd name="T1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01">
                <a:moveTo>
                  <a:pt x="242" y="101"/>
                </a:moveTo>
                <a:cubicBezTo>
                  <a:pt x="235" y="98"/>
                  <a:pt x="227" y="94"/>
                  <a:pt x="222" y="91"/>
                </a:cubicBezTo>
                <a:cubicBezTo>
                  <a:pt x="214" y="87"/>
                  <a:pt x="212" y="86"/>
                  <a:pt x="209" y="70"/>
                </a:cubicBezTo>
                <a:cubicBezTo>
                  <a:pt x="205" y="52"/>
                  <a:pt x="208" y="17"/>
                  <a:pt x="207" y="1"/>
                </a:cubicBezTo>
                <a:cubicBezTo>
                  <a:pt x="35" y="0"/>
                  <a:pt x="35" y="0"/>
                  <a:pt x="35" y="0"/>
                </a:cubicBezTo>
                <a:cubicBezTo>
                  <a:pt x="34" y="16"/>
                  <a:pt x="37" y="52"/>
                  <a:pt x="34" y="70"/>
                </a:cubicBezTo>
                <a:cubicBezTo>
                  <a:pt x="30" y="86"/>
                  <a:pt x="28" y="87"/>
                  <a:pt x="20" y="91"/>
                </a:cubicBezTo>
                <a:cubicBezTo>
                  <a:pt x="15" y="94"/>
                  <a:pt x="7" y="98"/>
                  <a:pt x="0" y="101"/>
                </a:cubicBezTo>
                <a:cubicBezTo>
                  <a:pt x="0" y="101"/>
                  <a:pt x="0" y="101"/>
                  <a:pt x="0" y="101"/>
                </a:cubicBezTo>
              </a:path>
            </a:pathLst>
          </a:custGeom>
          <a:noFill/>
          <a:ln w="587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Line 10"/>
          <p:cNvSpPr>
            <a:spLocks noChangeShapeType="1"/>
          </p:cNvSpPr>
          <p:nvPr/>
        </p:nvSpPr>
        <p:spPr bwMode="auto">
          <a:xfrm>
            <a:off x="2718988" y="4858064"/>
            <a:ext cx="1096769"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Line 35"/>
          <p:cNvSpPr>
            <a:spLocks noChangeShapeType="1"/>
          </p:cNvSpPr>
          <p:nvPr/>
        </p:nvSpPr>
        <p:spPr bwMode="auto">
          <a:xfrm>
            <a:off x="3869496" y="4858064"/>
            <a:ext cx="116516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Line 36"/>
          <p:cNvSpPr>
            <a:spLocks noChangeShapeType="1"/>
          </p:cNvSpPr>
          <p:nvPr/>
        </p:nvSpPr>
        <p:spPr bwMode="auto">
          <a:xfrm>
            <a:off x="1661302" y="4858064"/>
            <a:ext cx="99295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文本框 34"/>
          <p:cNvSpPr txBox="1"/>
          <p:nvPr/>
        </p:nvSpPr>
        <p:spPr>
          <a:xfrm>
            <a:off x="1793597" y="2656140"/>
            <a:ext cx="2814064" cy="1200329"/>
          </a:xfrm>
          <a:prstGeom prst="rect">
            <a:avLst/>
          </a:prstGeom>
          <a:noFill/>
        </p:spPr>
        <p:txBody>
          <a:bodyPr wrap="square" rtlCol="0">
            <a:spAutoFit/>
          </a:bodyPr>
          <a:lstStyle/>
          <a:p>
            <a:pPr algn="ctr"/>
            <a:r>
              <a:rPr lang="en-US" altLang="zh-CN" sz="7200">
                <a:solidFill>
                  <a:schemeClr val="bg1"/>
                </a:solidFill>
                <a:cs typeface="+mn-ea"/>
                <a:sym typeface="+mn-lt"/>
              </a:rPr>
              <a:t>03</a:t>
            </a:r>
            <a:endParaRPr lang="zh-CN" altLang="en-US" sz="7200">
              <a:solidFill>
                <a:schemeClr val="bg1"/>
              </a:solidFill>
              <a:cs typeface="+mn-ea"/>
              <a:sym typeface="+mn-lt"/>
            </a:endParaRPr>
          </a:p>
        </p:txBody>
      </p:sp>
      <p:sp>
        <p:nvSpPr>
          <p:cNvPr id="36" name="文本框 35"/>
          <p:cNvSpPr txBox="1"/>
          <p:nvPr/>
        </p:nvSpPr>
        <p:spPr>
          <a:xfrm>
            <a:off x="5445760" y="2678297"/>
            <a:ext cx="5416296" cy="738664"/>
          </a:xfrm>
          <a:prstGeom prst="rect">
            <a:avLst/>
          </a:prstGeom>
          <a:noFill/>
        </p:spPr>
        <p:txBody>
          <a:bodyPr wrap="square" rtlCol="0">
            <a:spAutoFit/>
          </a:bodyPr>
          <a:lstStyle/>
          <a:p>
            <a:pPr algn="r"/>
            <a:r>
              <a:rPr lang="zh-CN" altLang="en-US" sz="4200" dirty="0">
                <a:solidFill>
                  <a:schemeClr val="bg1"/>
                </a:solidFill>
                <a:cs typeface="+mn-ea"/>
                <a:sym typeface="+mn-lt"/>
              </a:rPr>
              <a:t>算法详细描述</a:t>
            </a:r>
          </a:p>
        </p:txBody>
      </p:sp>
      <p:cxnSp>
        <p:nvCxnSpPr>
          <p:cNvPr id="39" name="直接连接符 38"/>
          <p:cNvCxnSpPr/>
          <p:nvPr/>
        </p:nvCxnSpPr>
        <p:spPr>
          <a:xfrm>
            <a:off x="9367520" y="4390114"/>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227948" y="3794988"/>
            <a:ext cx="695332" cy="1087246"/>
            <a:chOff x="10644190" y="3887789"/>
            <a:chExt cx="785813" cy="1228725"/>
          </a:xfrm>
        </p:grpSpPr>
        <p:sp>
          <p:nvSpPr>
            <p:cNvPr id="56" name="Line 128"/>
            <p:cNvSpPr>
              <a:spLocks noChangeShapeType="1"/>
            </p:cNvSpPr>
            <p:nvPr/>
          </p:nvSpPr>
          <p:spPr bwMode="auto">
            <a:xfrm>
              <a:off x="11036302" y="3975101"/>
              <a:ext cx="0" cy="8064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29"/>
            <p:cNvSpPr>
              <a:spLocks/>
            </p:cNvSpPr>
            <p:nvPr/>
          </p:nvSpPr>
          <p:spPr bwMode="auto">
            <a:xfrm>
              <a:off x="10907715" y="3887789"/>
              <a:ext cx="255588" cy="392113"/>
            </a:xfrm>
            <a:custGeom>
              <a:avLst/>
              <a:gdLst>
                <a:gd name="T0" fmla="*/ 0 w 68"/>
                <a:gd name="T1" fmla="*/ 52 h 104"/>
                <a:gd name="T2" fmla="*/ 34 w 68"/>
                <a:gd name="T3" fmla="*/ 104 h 104"/>
                <a:gd name="T4" fmla="*/ 68 w 68"/>
                <a:gd name="T5" fmla="*/ 52 h 104"/>
                <a:gd name="T6" fmla="*/ 34 w 68"/>
                <a:gd name="T7" fmla="*/ 0 h 104"/>
                <a:gd name="T8" fmla="*/ 0 w 68"/>
                <a:gd name="T9" fmla="*/ 52 h 104"/>
              </a:gdLst>
              <a:ahLst/>
              <a:cxnLst>
                <a:cxn ang="0">
                  <a:pos x="T0" y="T1"/>
                </a:cxn>
                <a:cxn ang="0">
                  <a:pos x="T2" y="T3"/>
                </a:cxn>
                <a:cxn ang="0">
                  <a:pos x="T4" y="T5"/>
                </a:cxn>
                <a:cxn ang="0">
                  <a:pos x="T6" y="T7"/>
                </a:cxn>
                <a:cxn ang="0">
                  <a:pos x="T8" y="T9"/>
                </a:cxn>
              </a:cxnLst>
              <a:rect l="0" t="0" r="r" b="b"/>
              <a:pathLst>
                <a:path w="68" h="104">
                  <a:moveTo>
                    <a:pt x="0" y="52"/>
                  </a:moveTo>
                  <a:cubicBezTo>
                    <a:pt x="0" y="73"/>
                    <a:pt x="14" y="91"/>
                    <a:pt x="34" y="104"/>
                  </a:cubicBezTo>
                  <a:cubicBezTo>
                    <a:pt x="55" y="91"/>
                    <a:pt x="68" y="73"/>
                    <a:pt x="68" y="52"/>
                  </a:cubicBezTo>
                  <a:cubicBezTo>
                    <a:pt x="68" y="30"/>
                    <a:pt x="55" y="12"/>
                    <a:pt x="34" y="0"/>
                  </a:cubicBezTo>
                  <a:cubicBezTo>
                    <a:pt x="14" y="12"/>
                    <a:pt x="0" y="30"/>
                    <a:pt x="0" y="52"/>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Line 130"/>
            <p:cNvSpPr>
              <a:spLocks noChangeShapeType="1"/>
            </p:cNvSpPr>
            <p:nvPr/>
          </p:nvSpPr>
          <p:spPr bwMode="auto">
            <a:xfrm>
              <a:off x="11036302" y="3887789"/>
              <a:ext cx="0" cy="52070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Line 131"/>
            <p:cNvSpPr>
              <a:spLocks noChangeShapeType="1"/>
            </p:cNvSpPr>
            <p:nvPr/>
          </p:nvSpPr>
          <p:spPr bwMode="auto">
            <a:xfrm>
              <a:off x="10922002" y="4049714"/>
              <a:ext cx="109538" cy="11271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Line 132"/>
            <p:cNvSpPr>
              <a:spLocks noChangeShapeType="1"/>
            </p:cNvSpPr>
            <p:nvPr/>
          </p:nvSpPr>
          <p:spPr bwMode="auto">
            <a:xfrm flipH="1">
              <a:off x="11039477" y="4005264"/>
              <a:ext cx="112713" cy="13176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33"/>
            <p:cNvSpPr>
              <a:spLocks/>
            </p:cNvSpPr>
            <p:nvPr/>
          </p:nvSpPr>
          <p:spPr bwMode="auto">
            <a:xfrm>
              <a:off x="10644190" y="4219576"/>
              <a:ext cx="320675" cy="320675"/>
            </a:xfrm>
            <a:custGeom>
              <a:avLst/>
              <a:gdLst>
                <a:gd name="T0" fmla="*/ 19 w 85"/>
                <a:gd name="T1" fmla="*/ 67 h 85"/>
                <a:gd name="T2" fmla="*/ 79 w 85"/>
                <a:gd name="T3" fmla="*/ 79 h 85"/>
                <a:gd name="T4" fmla="*/ 67 w 85"/>
                <a:gd name="T5" fmla="*/ 18 h 85"/>
                <a:gd name="T6" fmla="*/ 6 w 85"/>
                <a:gd name="T7" fmla="*/ 6 h 85"/>
                <a:gd name="T8" fmla="*/ 19 w 85"/>
                <a:gd name="T9" fmla="*/ 67 h 85"/>
              </a:gdLst>
              <a:ahLst/>
              <a:cxnLst>
                <a:cxn ang="0">
                  <a:pos x="T0" y="T1"/>
                </a:cxn>
                <a:cxn ang="0">
                  <a:pos x="T2" y="T3"/>
                </a:cxn>
                <a:cxn ang="0">
                  <a:pos x="T4" y="T5"/>
                </a:cxn>
                <a:cxn ang="0">
                  <a:pos x="T6" y="T7"/>
                </a:cxn>
                <a:cxn ang="0">
                  <a:pos x="T8" y="T9"/>
                </a:cxn>
              </a:cxnLst>
              <a:rect l="0" t="0" r="r" b="b"/>
              <a:pathLst>
                <a:path w="85" h="85">
                  <a:moveTo>
                    <a:pt x="19" y="67"/>
                  </a:moveTo>
                  <a:cubicBezTo>
                    <a:pt x="33" y="82"/>
                    <a:pt x="56" y="85"/>
                    <a:pt x="79" y="79"/>
                  </a:cubicBezTo>
                  <a:cubicBezTo>
                    <a:pt x="85" y="56"/>
                    <a:pt x="82" y="33"/>
                    <a:pt x="67" y="18"/>
                  </a:cubicBezTo>
                  <a:cubicBezTo>
                    <a:pt x="52" y="3"/>
                    <a:pt x="29" y="0"/>
                    <a:pt x="6" y="6"/>
                  </a:cubicBezTo>
                  <a:cubicBezTo>
                    <a:pt x="0" y="29"/>
                    <a:pt x="4" y="52"/>
                    <a:pt x="19"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34"/>
            <p:cNvSpPr>
              <a:spLocks noChangeShapeType="1"/>
            </p:cNvSpPr>
            <p:nvPr/>
          </p:nvSpPr>
          <p:spPr bwMode="auto">
            <a:xfrm>
              <a:off x="10666415" y="4241801"/>
              <a:ext cx="369888"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Line 135"/>
            <p:cNvSpPr>
              <a:spLocks noChangeShapeType="1"/>
            </p:cNvSpPr>
            <p:nvPr/>
          </p:nvSpPr>
          <p:spPr bwMode="auto">
            <a:xfrm>
              <a:off x="10701340" y="4438651"/>
              <a:ext cx="157163" cy="31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Line 136"/>
            <p:cNvSpPr>
              <a:spLocks noChangeShapeType="1"/>
            </p:cNvSpPr>
            <p:nvPr/>
          </p:nvSpPr>
          <p:spPr bwMode="auto">
            <a:xfrm>
              <a:off x="10833102" y="4241801"/>
              <a:ext cx="11113" cy="1730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37"/>
            <p:cNvSpPr>
              <a:spLocks/>
            </p:cNvSpPr>
            <p:nvPr/>
          </p:nvSpPr>
          <p:spPr bwMode="auto">
            <a:xfrm>
              <a:off x="11107740" y="4219576"/>
              <a:ext cx="322263" cy="320675"/>
            </a:xfrm>
            <a:custGeom>
              <a:avLst/>
              <a:gdLst>
                <a:gd name="T0" fmla="*/ 67 w 86"/>
                <a:gd name="T1" fmla="*/ 67 h 85"/>
                <a:gd name="T2" fmla="*/ 6 w 86"/>
                <a:gd name="T3" fmla="*/ 79 h 85"/>
                <a:gd name="T4" fmla="*/ 19 w 86"/>
                <a:gd name="T5" fmla="*/ 18 h 85"/>
                <a:gd name="T6" fmla="*/ 80 w 86"/>
                <a:gd name="T7" fmla="*/ 6 h 85"/>
                <a:gd name="T8" fmla="*/ 67 w 86"/>
                <a:gd name="T9" fmla="*/ 67 h 85"/>
              </a:gdLst>
              <a:ahLst/>
              <a:cxnLst>
                <a:cxn ang="0">
                  <a:pos x="T0" y="T1"/>
                </a:cxn>
                <a:cxn ang="0">
                  <a:pos x="T2" y="T3"/>
                </a:cxn>
                <a:cxn ang="0">
                  <a:pos x="T4" y="T5"/>
                </a:cxn>
                <a:cxn ang="0">
                  <a:pos x="T6" y="T7"/>
                </a:cxn>
                <a:cxn ang="0">
                  <a:pos x="T8" y="T9"/>
                </a:cxn>
              </a:cxnLst>
              <a:rect l="0" t="0" r="r" b="b"/>
              <a:pathLst>
                <a:path w="86" h="85">
                  <a:moveTo>
                    <a:pt x="67" y="67"/>
                  </a:moveTo>
                  <a:cubicBezTo>
                    <a:pt x="52" y="82"/>
                    <a:pt x="29" y="85"/>
                    <a:pt x="6" y="79"/>
                  </a:cubicBezTo>
                  <a:cubicBezTo>
                    <a:pt x="0" y="56"/>
                    <a:pt x="4" y="33"/>
                    <a:pt x="19" y="18"/>
                  </a:cubicBezTo>
                  <a:cubicBezTo>
                    <a:pt x="34" y="3"/>
                    <a:pt x="57" y="0"/>
                    <a:pt x="80" y="6"/>
                  </a:cubicBezTo>
                  <a:cubicBezTo>
                    <a:pt x="86" y="29"/>
                    <a:pt x="82" y="52"/>
                    <a:pt x="67"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Line 138"/>
            <p:cNvSpPr>
              <a:spLocks noChangeShapeType="1"/>
            </p:cNvSpPr>
            <p:nvPr/>
          </p:nvSpPr>
          <p:spPr bwMode="auto">
            <a:xfrm flipH="1">
              <a:off x="11039477" y="4241801"/>
              <a:ext cx="368300"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Line 139"/>
            <p:cNvSpPr>
              <a:spLocks noChangeShapeType="1"/>
            </p:cNvSpPr>
            <p:nvPr/>
          </p:nvSpPr>
          <p:spPr bwMode="auto">
            <a:xfrm flipH="1">
              <a:off x="11234740" y="4400551"/>
              <a:ext cx="158750" cy="79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40"/>
            <p:cNvSpPr>
              <a:spLocks/>
            </p:cNvSpPr>
            <p:nvPr/>
          </p:nvSpPr>
          <p:spPr bwMode="auto">
            <a:xfrm>
              <a:off x="10731502" y="4773614"/>
              <a:ext cx="612775" cy="342900"/>
            </a:xfrm>
            <a:custGeom>
              <a:avLst/>
              <a:gdLst>
                <a:gd name="T0" fmla="*/ 12 w 163"/>
                <a:gd name="T1" fmla="*/ 85 h 91"/>
                <a:gd name="T2" fmla="*/ 19 w 163"/>
                <a:gd name="T3" fmla="*/ 91 h 91"/>
                <a:gd name="T4" fmla="*/ 143 w 163"/>
                <a:gd name="T5" fmla="*/ 91 h 91"/>
                <a:gd name="T6" fmla="*/ 150 w 163"/>
                <a:gd name="T7" fmla="*/ 85 h 91"/>
                <a:gd name="T8" fmla="*/ 162 w 163"/>
                <a:gd name="T9" fmla="*/ 7 h 91"/>
                <a:gd name="T10" fmla="*/ 156 w 163"/>
                <a:gd name="T11" fmla="*/ 0 h 91"/>
                <a:gd name="T12" fmla="*/ 7 w 163"/>
                <a:gd name="T13" fmla="*/ 0 h 91"/>
                <a:gd name="T14" fmla="*/ 1 w 163"/>
                <a:gd name="T15" fmla="*/ 7 h 91"/>
                <a:gd name="T16" fmla="*/ 12 w 163"/>
                <a:gd name="T1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91">
                  <a:moveTo>
                    <a:pt x="12" y="85"/>
                  </a:moveTo>
                  <a:cubicBezTo>
                    <a:pt x="13" y="88"/>
                    <a:pt x="16" y="91"/>
                    <a:pt x="19" y="91"/>
                  </a:cubicBezTo>
                  <a:cubicBezTo>
                    <a:pt x="61" y="91"/>
                    <a:pt x="102" y="91"/>
                    <a:pt x="143" y="91"/>
                  </a:cubicBezTo>
                  <a:cubicBezTo>
                    <a:pt x="147" y="91"/>
                    <a:pt x="150" y="88"/>
                    <a:pt x="150" y="85"/>
                  </a:cubicBezTo>
                  <a:cubicBezTo>
                    <a:pt x="154" y="54"/>
                    <a:pt x="158" y="37"/>
                    <a:pt x="162" y="7"/>
                  </a:cubicBezTo>
                  <a:cubicBezTo>
                    <a:pt x="163" y="3"/>
                    <a:pt x="160" y="0"/>
                    <a:pt x="156" y="0"/>
                  </a:cubicBezTo>
                  <a:cubicBezTo>
                    <a:pt x="106" y="0"/>
                    <a:pt x="57" y="0"/>
                    <a:pt x="7" y="0"/>
                  </a:cubicBezTo>
                  <a:cubicBezTo>
                    <a:pt x="3" y="0"/>
                    <a:pt x="0" y="3"/>
                    <a:pt x="1" y="7"/>
                  </a:cubicBezTo>
                  <a:cubicBezTo>
                    <a:pt x="5" y="37"/>
                    <a:pt x="8" y="54"/>
                    <a:pt x="12" y="85"/>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41"/>
            <p:cNvSpPr>
              <a:spLocks/>
            </p:cNvSpPr>
            <p:nvPr/>
          </p:nvSpPr>
          <p:spPr bwMode="auto">
            <a:xfrm>
              <a:off x="10693402" y="4672014"/>
              <a:ext cx="684213" cy="142875"/>
            </a:xfrm>
            <a:custGeom>
              <a:avLst/>
              <a:gdLst>
                <a:gd name="T0" fmla="*/ 419 w 431"/>
                <a:gd name="T1" fmla="*/ 90 h 90"/>
                <a:gd name="T2" fmla="*/ 14 w 431"/>
                <a:gd name="T3" fmla="*/ 90 h 90"/>
                <a:gd name="T4" fmla="*/ 0 w 431"/>
                <a:gd name="T5" fmla="*/ 0 h 90"/>
                <a:gd name="T6" fmla="*/ 431 w 431"/>
                <a:gd name="T7" fmla="*/ 0 h 90"/>
                <a:gd name="T8" fmla="*/ 419 w 431"/>
                <a:gd name="T9" fmla="*/ 90 h 90"/>
              </a:gdLst>
              <a:ahLst/>
              <a:cxnLst>
                <a:cxn ang="0">
                  <a:pos x="T0" y="T1"/>
                </a:cxn>
                <a:cxn ang="0">
                  <a:pos x="T2" y="T3"/>
                </a:cxn>
                <a:cxn ang="0">
                  <a:pos x="T4" y="T5"/>
                </a:cxn>
                <a:cxn ang="0">
                  <a:pos x="T6" y="T7"/>
                </a:cxn>
                <a:cxn ang="0">
                  <a:pos x="T8" y="T9"/>
                </a:cxn>
              </a:cxnLst>
              <a:rect l="0" t="0" r="r" b="b"/>
              <a:pathLst>
                <a:path w="431" h="90">
                  <a:moveTo>
                    <a:pt x="419" y="90"/>
                  </a:moveTo>
                  <a:lnTo>
                    <a:pt x="14" y="90"/>
                  </a:lnTo>
                  <a:lnTo>
                    <a:pt x="0" y="0"/>
                  </a:lnTo>
                  <a:lnTo>
                    <a:pt x="431" y="0"/>
                  </a:lnTo>
                  <a:lnTo>
                    <a:pt x="419" y="90"/>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41665433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
          <p:cNvGrpSpPr>
            <a:grpSpLocks noChangeAspect="1"/>
          </p:cNvGrpSpPr>
          <p:nvPr/>
        </p:nvGrpSpPr>
        <p:grpSpPr bwMode="auto">
          <a:xfrm>
            <a:off x="4560858" y="884109"/>
            <a:ext cx="3070284" cy="787401"/>
            <a:chOff x="2364" y="234"/>
            <a:chExt cx="2556" cy="926"/>
          </a:xfrm>
          <a:solidFill>
            <a:schemeClr val="bg1"/>
          </a:solidFill>
        </p:grpSpPr>
        <p:sp>
          <p:nvSpPr>
            <p:cNvPr id="48"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9"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1"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2"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3"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4"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5"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6"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7"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8"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9"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80"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81"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82"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84"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85"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0"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3"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7"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7"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8"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9"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0"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2"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113" name="任意多边形 112"/>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4" name="任意多边形 113"/>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5" name="任意多边形 114"/>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6" name="任意多边形 115"/>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7" name="文本框 116">
            <a:extLst>
              <a:ext uri="{FF2B5EF4-FFF2-40B4-BE49-F238E27FC236}">
                <a16:creationId xmlns:a16="http://schemas.microsoft.com/office/drawing/2014/main" id="{27108C96-6E19-4581-BDBD-ED704C88CE56}"/>
              </a:ext>
            </a:extLst>
          </p:cNvPr>
          <p:cNvSpPr txBox="1"/>
          <p:nvPr/>
        </p:nvSpPr>
        <p:spPr>
          <a:xfrm>
            <a:off x="4910842" y="1060187"/>
            <a:ext cx="2482703" cy="461665"/>
          </a:xfrm>
          <a:prstGeom prst="rect">
            <a:avLst/>
          </a:prstGeom>
          <a:noFill/>
          <a:ln>
            <a:noFill/>
          </a:ln>
        </p:spPr>
        <p:txBody>
          <a:bodyPr wrap="square" rtlCol="0">
            <a:spAutoFit/>
          </a:bodyPr>
          <a:lstStyle/>
          <a:p>
            <a:pPr algn="ctr"/>
            <a:r>
              <a:rPr lang="en-US" altLang="zh-CN" sz="2400" dirty="0">
                <a:solidFill>
                  <a:schemeClr val="bg1"/>
                </a:solidFill>
                <a:cs typeface="+mn-ea"/>
                <a:sym typeface="+mn-lt"/>
              </a:rPr>
              <a:t>BWT</a:t>
            </a:r>
            <a:endParaRPr lang="zh-CN" altLang="en-US" sz="2400" dirty="0">
              <a:solidFill>
                <a:schemeClr val="bg1"/>
              </a:solidFill>
              <a:cs typeface="+mn-ea"/>
              <a:sym typeface="+mn-lt"/>
            </a:endParaRPr>
          </a:p>
        </p:txBody>
      </p:sp>
      <p:sp>
        <p:nvSpPr>
          <p:cNvPr id="2" name="文本框 1">
            <a:extLst>
              <a:ext uri="{FF2B5EF4-FFF2-40B4-BE49-F238E27FC236}">
                <a16:creationId xmlns:a16="http://schemas.microsoft.com/office/drawing/2014/main" id="{DB4B499E-F223-4310-99BD-FDC5B563FEE9}"/>
              </a:ext>
            </a:extLst>
          </p:cNvPr>
          <p:cNvSpPr txBox="1"/>
          <p:nvPr/>
        </p:nvSpPr>
        <p:spPr>
          <a:xfrm>
            <a:off x="2988297" y="2686639"/>
            <a:ext cx="6183983" cy="1754326"/>
          </a:xfrm>
          <a:prstGeom prst="rect">
            <a:avLst/>
          </a:prstGeom>
          <a:noFill/>
        </p:spPr>
        <p:txBody>
          <a:bodyPr wrap="square" rtlCol="0">
            <a:spAutoFit/>
          </a:bodyPr>
          <a:lstStyle/>
          <a:p>
            <a:r>
              <a:rPr lang="en-US" altLang="zh-CN" dirty="0">
                <a:solidFill>
                  <a:schemeClr val="bg1"/>
                </a:solidFill>
              </a:rPr>
              <a:t>BWT</a:t>
            </a:r>
            <a:r>
              <a:rPr lang="zh-CN" altLang="en-US" dirty="0">
                <a:solidFill>
                  <a:schemeClr val="bg1"/>
                </a:solidFill>
              </a:rPr>
              <a:t>（</a:t>
            </a:r>
            <a:r>
              <a:rPr lang="en-US" altLang="zh-CN" dirty="0">
                <a:solidFill>
                  <a:schemeClr val="bg1"/>
                </a:solidFill>
              </a:rPr>
              <a:t>Burrows-Wheeler transfer</a:t>
            </a:r>
            <a:r>
              <a:rPr lang="zh-CN" altLang="en-US" dirty="0">
                <a:solidFill>
                  <a:schemeClr val="bg1"/>
                </a:solidFill>
              </a:rPr>
              <a:t>）变换，被广泛应用于压缩技术中，当对一个字符串进行</a:t>
            </a:r>
            <a:r>
              <a:rPr lang="en-US" altLang="zh-CN" dirty="0">
                <a:solidFill>
                  <a:schemeClr val="bg1"/>
                </a:solidFill>
              </a:rPr>
              <a:t>BWT </a:t>
            </a:r>
            <a:r>
              <a:rPr lang="zh-CN" altLang="en-US" dirty="0">
                <a:solidFill>
                  <a:schemeClr val="bg1"/>
                </a:solidFill>
              </a:rPr>
              <a:t>变换的时候，可以对字符进行一次有规律的重排序，可以使字符中相同的字符串变成一些连续重复的字符，有利于提升压缩比。并且</a:t>
            </a:r>
            <a:r>
              <a:rPr lang="en-US" altLang="zh-CN" dirty="0">
                <a:solidFill>
                  <a:schemeClr val="bg1"/>
                </a:solidFill>
              </a:rPr>
              <a:t>BWT </a:t>
            </a:r>
            <a:r>
              <a:rPr lang="zh-CN" altLang="en-US" dirty="0">
                <a:solidFill>
                  <a:schemeClr val="bg1"/>
                </a:solidFill>
              </a:rPr>
              <a:t>操作数据变换的过程是可逆的，本身不会减少数据量，但是变换后的数据更容易压缩。</a:t>
            </a:r>
          </a:p>
        </p:txBody>
      </p:sp>
    </p:spTree>
    <p:extLst>
      <p:ext uri="{BB962C8B-B14F-4D97-AF65-F5344CB8AC3E}">
        <p14:creationId xmlns:p14="http://schemas.microsoft.com/office/powerpoint/2010/main" val="189673043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560858" y="884109"/>
            <a:ext cx="3070284" cy="787401"/>
            <a:chOff x="1208130" y="2296349"/>
            <a:chExt cx="3070284" cy="787401"/>
          </a:xfrm>
        </p:grpSpPr>
        <p:grpSp>
          <p:nvGrpSpPr>
            <p:cNvPr id="87" name="Group 4"/>
            <p:cNvGrpSpPr>
              <a:grpSpLocks noChangeAspect="1"/>
            </p:cNvGrpSpPr>
            <p:nvPr/>
          </p:nvGrpSpPr>
          <p:grpSpPr bwMode="auto">
            <a:xfrm>
              <a:off x="1208130" y="2296349"/>
              <a:ext cx="3070284" cy="787401"/>
              <a:chOff x="2364" y="234"/>
              <a:chExt cx="2556" cy="926"/>
            </a:xfrm>
            <a:solidFill>
              <a:schemeClr val="bg1"/>
            </a:solidFill>
          </p:grpSpPr>
          <p:sp>
            <p:nvSpPr>
              <p:cNvPr id="89"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0"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1"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2"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3"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4"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5"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6"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7"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8"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9"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0"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1"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2"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3"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4"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5"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6"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7"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8"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09"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0"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1"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2"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3"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4"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5"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6"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7"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8"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9"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0"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1"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2"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3"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4"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5"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6"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7"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8"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29"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30"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31"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32"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33"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88" name="文本框 87"/>
            <p:cNvSpPr txBox="1"/>
            <p:nvPr/>
          </p:nvSpPr>
          <p:spPr>
            <a:xfrm>
              <a:off x="1496672" y="2474575"/>
              <a:ext cx="2482703" cy="461665"/>
            </a:xfrm>
            <a:prstGeom prst="rect">
              <a:avLst/>
            </a:prstGeom>
            <a:noFill/>
            <a:ln>
              <a:noFill/>
            </a:ln>
          </p:spPr>
          <p:txBody>
            <a:bodyPr wrap="square" rtlCol="0">
              <a:spAutoFit/>
            </a:bodyPr>
            <a:lstStyle/>
            <a:p>
              <a:pPr algn="ctr"/>
              <a:r>
                <a:rPr lang="en-US" altLang="zh-CN" sz="2400" dirty="0">
                  <a:solidFill>
                    <a:schemeClr val="bg1"/>
                  </a:solidFill>
                  <a:cs typeface="+mn-ea"/>
                  <a:sym typeface="+mn-lt"/>
                </a:rPr>
                <a:t>PBWT</a:t>
              </a:r>
              <a:endParaRPr lang="zh-CN" altLang="en-US" sz="2400" dirty="0">
                <a:solidFill>
                  <a:schemeClr val="bg1"/>
                </a:solidFill>
                <a:cs typeface="+mn-ea"/>
                <a:sym typeface="+mn-lt"/>
              </a:endParaRPr>
            </a:p>
          </p:txBody>
        </p:sp>
      </p:grpSp>
      <p:sp>
        <p:nvSpPr>
          <p:cNvPr id="134" name="任意多边形 133"/>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5" name="任意多边形 134"/>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6" name="任意多边形 135"/>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7" name="任意多边形 136"/>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FE58A745-D7EC-42C1-B900-DF026B34EF49}"/>
              </a:ext>
            </a:extLst>
          </p:cNvPr>
          <p:cNvSpPr txBox="1"/>
          <p:nvPr/>
        </p:nvSpPr>
        <p:spPr>
          <a:xfrm>
            <a:off x="2696066" y="2253006"/>
            <a:ext cx="7164371" cy="2585323"/>
          </a:xfrm>
          <a:prstGeom prst="rect">
            <a:avLst/>
          </a:prstGeom>
          <a:noFill/>
        </p:spPr>
        <p:txBody>
          <a:bodyPr wrap="square" rtlCol="0">
            <a:spAutoFit/>
          </a:bodyPr>
          <a:lstStyle/>
          <a:p>
            <a:r>
              <a:rPr lang="en-US" altLang="zh-CN" dirty="0">
                <a:solidFill>
                  <a:schemeClr val="bg1"/>
                </a:solidFill>
              </a:rPr>
              <a:t>FM-index </a:t>
            </a:r>
            <a:r>
              <a:rPr lang="zh-CN" altLang="en-US" dirty="0">
                <a:solidFill>
                  <a:schemeClr val="bg1"/>
                </a:solidFill>
              </a:rPr>
              <a:t>是构建在</a:t>
            </a:r>
            <a:r>
              <a:rPr lang="en-US" altLang="zh-CN" dirty="0">
                <a:solidFill>
                  <a:schemeClr val="bg1"/>
                </a:solidFill>
              </a:rPr>
              <a:t>BWT</a:t>
            </a:r>
            <a:r>
              <a:rPr lang="zh-CN" altLang="en-US" dirty="0">
                <a:solidFill>
                  <a:schemeClr val="bg1"/>
                </a:solidFill>
              </a:rPr>
              <a:t>的索引算法，是一种全文索引结构。它占用空间的大小依赖于建立索引的文本的可压缩性，易压缩的索引结构占用的空间小，不易压缩的索引结构占用的空间大。采用后缀数组数据结构，可促进压缩序列上搜索效率，同时</a:t>
            </a:r>
            <a:r>
              <a:rPr lang="en-US" altLang="zh-CN" dirty="0">
                <a:solidFill>
                  <a:schemeClr val="bg1"/>
                </a:solidFill>
              </a:rPr>
              <a:t>FM-index </a:t>
            </a:r>
            <a:r>
              <a:rPr lang="zh-CN" altLang="en-US" dirty="0">
                <a:solidFill>
                  <a:schemeClr val="bg1"/>
                </a:solidFill>
              </a:rPr>
              <a:t>对后缀数组也进行了压缩，使压缩后的空间占用降低，并且压缩以后的索引结构没有带来查询性能的明显下降。</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使用</a:t>
            </a:r>
            <a:r>
              <a:rPr lang="en-US" altLang="zh-CN" dirty="0">
                <a:solidFill>
                  <a:schemeClr val="bg1"/>
                </a:solidFill>
              </a:rPr>
              <a:t>PBWT </a:t>
            </a:r>
            <a:r>
              <a:rPr lang="zh-CN" altLang="en-US" dirty="0">
                <a:solidFill>
                  <a:schemeClr val="bg1"/>
                </a:solidFill>
              </a:rPr>
              <a:t>数据结构处理数据，一方面可以完整保存数据自身信息，同时也可以用于保存后一列数据的索引信息。</a:t>
            </a:r>
          </a:p>
        </p:txBody>
      </p:sp>
    </p:spTree>
    <p:extLst>
      <p:ext uri="{BB962C8B-B14F-4D97-AF65-F5344CB8AC3E}">
        <p14:creationId xmlns:p14="http://schemas.microsoft.com/office/powerpoint/2010/main" val="19806326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560858" y="884109"/>
            <a:ext cx="3070284" cy="787401"/>
            <a:chOff x="1208130" y="2296349"/>
            <a:chExt cx="3070284" cy="787401"/>
          </a:xfrm>
        </p:grpSpPr>
        <p:grpSp>
          <p:nvGrpSpPr>
            <p:cNvPr id="27" name="Group 4"/>
            <p:cNvGrpSpPr>
              <a:grpSpLocks noChangeAspect="1"/>
            </p:cNvGrpSpPr>
            <p:nvPr/>
          </p:nvGrpSpPr>
          <p:grpSpPr bwMode="auto">
            <a:xfrm>
              <a:off x="1208130" y="2296349"/>
              <a:ext cx="3070284" cy="787401"/>
              <a:chOff x="2364" y="234"/>
              <a:chExt cx="2556" cy="926"/>
            </a:xfrm>
            <a:solidFill>
              <a:schemeClr val="bg1"/>
            </a:solidFill>
          </p:grpSpPr>
          <p:sp>
            <p:nvSpPr>
              <p:cNvPr id="29"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0"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1"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2"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0"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1"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2"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3"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4"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6"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7"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8"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9"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1"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2"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3"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28" name="文本框 27"/>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编码</a:t>
              </a:r>
            </a:p>
          </p:txBody>
        </p:sp>
      </p:grpSp>
      <p:sp>
        <p:nvSpPr>
          <p:cNvPr id="74" name="任意多边形 73"/>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任意多边形 74"/>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75"/>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任意多边形 76"/>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a:extLst>
              <a:ext uri="{FF2B5EF4-FFF2-40B4-BE49-F238E27FC236}">
                <a16:creationId xmlns:a16="http://schemas.microsoft.com/office/drawing/2014/main" id="{F1450199-1CDA-4850-8BE7-44536D887702}"/>
              </a:ext>
            </a:extLst>
          </p:cNvPr>
          <p:cNvPicPr>
            <a:picLocks noChangeAspect="1"/>
          </p:cNvPicPr>
          <p:nvPr/>
        </p:nvPicPr>
        <p:blipFill>
          <a:blip r:embed="rId3"/>
          <a:stretch>
            <a:fillRect/>
          </a:stretch>
        </p:blipFill>
        <p:spPr>
          <a:xfrm>
            <a:off x="488183" y="2094121"/>
            <a:ext cx="5535864" cy="3221773"/>
          </a:xfrm>
          <a:prstGeom prst="rect">
            <a:avLst/>
          </a:prstGeom>
        </p:spPr>
      </p:pic>
      <p:pic>
        <p:nvPicPr>
          <p:cNvPr id="78" name="图片 77">
            <a:extLst>
              <a:ext uri="{FF2B5EF4-FFF2-40B4-BE49-F238E27FC236}">
                <a16:creationId xmlns:a16="http://schemas.microsoft.com/office/drawing/2014/main" id="{B51E97C1-BAC7-4441-BFB1-80EC8A9E615C}"/>
              </a:ext>
            </a:extLst>
          </p:cNvPr>
          <p:cNvPicPr>
            <a:picLocks noChangeAspect="1"/>
          </p:cNvPicPr>
          <p:nvPr/>
        </p:nvPicPr>
        <p:blipFill>
          <a:blip r:embed="rId4"/>
          <a:stretch>
            <a:fillRect/>
          </a:stretch>
        </p:blipFill>
        <p:spPr>
          <a:xfrm>
            <a:off x="6390295" y="2079487"/>
            <a:ext cx="5204674" cy="3319739"/>
          </a:xfrm>
          <a:prstGeom prst="rect">
            <a:avLst/>
          </a:prstGeom>
        </p:spPr>
      </p:pic>
    </p:spTree>
    <p:extLst>
      <p:ext uri="{BB962C8B-B14F-4D97-AF65-F5344CB8AC3E}">
        <p14:creationId xmlns:p14="http://schemas.microsoft.com/office/powerpoint/2010/main" val="424810734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560858" y="884109"/>
            <a:ext cx="3070284" cy="787401"/>
            <a:chOff x="1208130" y="2296349"/>
            <a:chExt cx="3070284" cy="787401"/>
          </a:xfrm>
        </p:grpSpPr>
        <p:grpSp>
          <p:nvGrpSpPr>
            <p:cNvPr id="33" name="Group 4"/>
            <p:cNvGrpSpPr>
              <a:grpSpLocks noChangeAspect="1"/>
            </p:cNvGrpSpPr>
            <p:nvPr/>
          </p:nvGrpSpPr>
          <p:grpSpPr bwMode="auto">
            <a:xfrm>
              <a:off x="1208130" y="2296349"/>
              <a:ext cx="3070284" cy="787401"/>
              <a:chOff x="2364" y="234"/>
              <a:chExt cx="2556" cy="926"/>
            </a:xfrm>
            <a:solidFill>
              <a:schemeClr val="bg1"/>
            </a:solidFill>
          </p:grpSpPr>
          <p:sp>
            <p:nvSpPr>
              <p:cNvPr id="35"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0"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1"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2"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3"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4"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6"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7"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8"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9"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1"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2"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3"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4"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5"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6"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7"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8"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9"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34" name="文本框 33"/>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解码</a:t>
              </a:r>
            </a:p>
          </p:txBody>
        </p:sp>
      </p:grpSp>
      <p:sp>
        <p:nvSpPr>
          <p:cNvPr id="80" name="任意多边形 79"/>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任意多边形 80"/>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任意多边形 81"/>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任意多边形 82"/>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a:extLst>
              <a:ext uri="{FF2B5EF4-FFF2-40B4-BE49-F238E27FC236}">
                <a16:creationId xmlns:a16="http://schemas.microsoft.com/office/drawing/2014/main" id="{CFA23F2F-F316-4F0C-8554-D321135B93AA}"/>
              </a:ext>
            </a:extLst>
          </p:cNvPr>
          <p:cNvPicPr>
            <a:picLocks noChangeAspect="1"/>
          </p:cNvPicPr>
          <p:nvPr/>
        </p:nvPicPr>
        <p:blipFill>
          <a:blip r:embed="rId3"/>
          <a:stretch>
            <a:fillRect/>
          </a:stretch>
        </p:blipFill>
        <p:spPr>
          <a:xfrm>
            <a:off x="427015" y="2218189"/>
            <a:ext cx="5870007" cy="3331626"/>
          </a:xfrm>
          <a:prstGeom prst="rect">
            <a:avLst/>
          </a:prstGeom>
        </p:spPr>
      </p:pic>
      <p:pic>
        <p:nvPicPr>
          <p:cNvPr id="4" name="图片 3">
            <a:extLst>
              <a:ext uri="{FF2B5EF4-FFF2-40B4-BE49-F238E27FC236}">
                <a16:creationId xmlns:a16="http://schemas.microsoft.com/office/drawing/2014/main" id="{07E9BABC-92D4-4506-B5D5-3D629D5B2D17}"/>
              </a:ext>
            </a:extLst>
          </p:cNvPr>
          <p:cNvPicPr>
            <a:picLocks noChangeAspect="1"/>
          </p:cNvPicPr>
          <p:nvPr/>
        </p:nvPicPr>
        <p:blipFill>
          <a:blip r:embed="rId4"/>
          <a:stretch>
            <a:fillRect/>
          </a:stretch>
        </p:blipFill>
        <p:spPr>
          <a:xfrm>
            <a:off x="6468124" y="1759093"/>
            <a:ext cx="5285714" cy="4542857"/>
          </a:xfrm>
          <a:prstGeom prst="rect">
            <a:avLst/>
          </a:prstGeom>
        </p:spPr>
      </p:pic>
    </p:spTree>
    <p:extLst>
      <p:ext uri="{BB962C8B-B14F-4D97-AF65-F5344CB8AC3E}">
        <p14:creationId xmlns:p14="http://schemas.microsoft.com/office/powerpoint/2010/main" val="4138714219"/>
      </p:ext>
    </p:extLst>
  </p:cSld>
  <p:clrMapOvr>
    <a:masterClrMapping/>
  </p:clrMapOvr>
  <mc:AlternateContent xmlns:mc="http://schemas.openxmlformats.org/markup-compatibility/2006" xmlns:p14="http://schemas.microsoft.com/office/powerpoint/2010/main">
    <mc:Choice Requires="p14">
      <p:transition spd="slow" p14:dur="1400" advClick="0" advTm="2000">
        <p14:doors dir="vert"/>
      </p:transition>
    </mc:Choice>
    <mc:Fallback xmlns="">
      <p:transition spd="slow"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2"/>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p:cNvSpPr>
            <a:spLocks/>
          </p:cNvSpPr>
          <p:nvPr/>
        </p:nvSpPr>
        <p:spPr bwMode="auto">
          <a:xfrm>
            <a:off x="1788322" y="2306672"/>
            <a:ext cx="2959323" cy="1814920"/>
          </a:xfrm>
          <a:custGeom>
            <a:avLst/>
            <a:gdLst>
              <a:gd name="T0" fmla="*/ 772 w 772"/>
              <a:gd name="T1" fmla="*/ 473 h 473"/>
              <a:gd name="T2" fmla="*/ 772 w 772"/>
              <a:gd name="T3" fmla="*/ 21 h 473"/>
              <a:gd name="T4" fmla="*/ 751 w 772"/>
              <a:gd name="T5" fmla="*/ 0 h 473"/>
              <a:gd name="T6" fmla="*/ 21 w 772"/>
              <a:gd name="T7" fmla="*/ 0 h 473"/>
              <a:gd name="T8" fmla="*/ 0 w 772"/>
              <a:gd name="T9" fmla="*/ 21 h 473"/>
              <a:gd name="T10" fmla="*/ 0 w 772"/>
              <a:gd name="T11" fmla="*/ 473 h 473"/>
              <a:gd name="T12" fmla="*/ 772 w 77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772" h="473">
                <a:moveTo>
                  <a:pt x="772" y="473"/>
                </a:moveTo>
                <a:cubicBezTo>
                  <a:pt x="772" y="21"/>
                  <a:pt x="772" y="21"/>
                  <a:pt x="772" y="21"/>
                </a:cubicBezTo>
                <a:cubicBezTo>
                  <a:pt x="772" y="9"/>
                  <a:pt x="763" y="0"/>
                  <a:pt x="751" y="0"/>
                </a:cubicBezTo>
                <a:cubicBezTo>
                  <a:pt x="21" y="0"/>
                  <a:pt x="21" y="0"/>
                  <a:pt x="21" y="0"/>
                </a:cubicBezTo>
                <a:cubicBezTo>
                  <a:pt x="9" y="0"/>
                  <a:pt x="0" y="9"/>
                  <a:pt x="0" y="21"/>
                </a:cubicBezTo>
                <a:cubicBezTo>
                  <a:pt x="0" y="473"/>
                  <a:pt x="0" y="473"/>
                  <a:pt x="0" y="473"/>
                </a:cubicBezTo>
                <a:lnTo>
                  <a:pt x="772" y="473"/>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6"/>
          <p:cNvSpPr>
            <a:spLocks noChangeArrowheads="1"/>
          </p:cNvSpPr>
          <p:nvPr/>
        </p:nvSpPr>
        <p:spPr bwMode="auto">
          <a:xfrm>
            <a:off x="1925722" y="2516196"/>
            <a:ext cx="2683299" cy="1531568"/>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7"/>
          <p:cNvSpPr>
            <a:spLocks/>
          </p:cNvSpPr>
          <p:nvPr/>
        </p:nvSpPr>
        <p:spPr bwMode="auto">
          <a:xfrm>
            <a:off x="1783437" y="4117928"/>
            <a:ext cx="2967872" cy="352969"/>
          </a:xfrm>
          <a:custGeom>
            <a:avLst/>
            <a:gdLst>
              <a:gd name="T0" fmla="*/ 0 w 774"/>
              <a:gd name="T1" fmla="*/ 0 h 92"/>
              <a:gd name="T2" fmla="*/ 0 w 774"/>
              <a:gd name="T3" fmla="*/ 65 h 92"/>
              <a:gd name="T4" fmla="*/ 26 w 774"/>
              <a:gd name="T5" fmla="*/ 92 h 92"/>
              <a:gd name="T6" fmla="*/ 754 w 774"/>
              <a:gd name="T7" fmla="*/ 92 h 92"/>
              <a:gd name="T8" fmla="*/ 774 w 774"/>
              <a:gd name="T9" fmla="*/ 66 h 92"/>
              <a:gd name="T10" fmla="*/ 774 w 774"/>
              <a:gd name="T11" fmla="*/ 0 h 92"/>
              <a:gd name="T12" fmla="*/ 0 w 774"/>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774" h="92">
                <a:moveTo>
                  <a:pt x="0" y="0"/>
                </a:moveTo>
                <a:cubicBezTo>
                  <a:pt x="0" y="65"/>
                  <a:pt x="0" y="65"/>
                  <a:pt x="0" y="65"/>
                </a:cubicBezTo>
                <a:cubicBezTo>
                  <a:pt x="0" y="78"/>
                  <a:pt x="13" y="92"/>
                  <a:pt x="26" y="92"/>
                </a:cubicBezTo>
                <a:cubicBezTo>
                  <a:pt x="754" y="92"/>
                  <a:pt x="754" y="92"/>
                  <a:pt x="754" y="92"/>
                </a:cubicBezTo>
                <a:cubicBezTo>
                  <a:pt x="766" y="92"/>
                  <a:pt x="774" y="79"/>
                  <a:pt x="774" y="66"/>
                </a:cubicBezTo>
                <a:cubicBezTo>
                  <a:pt x="774" y="0"/>
                  <a:pt x="774" y="0"/>
                  <a:pt x="774" y="0"/>
                </a:cubicBezTo>
                <a:lnTo>
                  <a:pt x="0" y="0"/>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9"/>
          <p:cNvSpPr>
            <a:spLocks/>
          </p:cNvSpPr>
          <p:nvPr/>
        </p:nvSpPr>
        <p:spPr bwMode="auto">
          <a:xfrm>
            <a:off x="2803261" y="4470897"/>
            <a:ext cx="928223" cy="387167"/>
          </a:xfrm>
          <a:custGeom>
            <a:avLst/>
            <a:gdLst>
              <a:gd name="T0" fmla="*/ 242 w 242"/>
              <a:gd name="T1" fmla="*/ 101 h 101"/>
              <a:gd name="T2" fmla="*/ 222 w 242"/>
              <a:gd name="T3" fmla="*/ 91 h 101"/>
              <a:gd name="T4" fmla="*/ 209 w 242"/>
              <a:gd name="T5" fmla="*/ 70 h 101"/>
              <a:gd name="T6" fmla="*/ 207 w 242"/>
              <a:gd name="T7" fmla="*/ 1 h 101"/>
              <a:gd name="T8" fmla="*/ 35 w 242"/>
              <a:gd name="T9" fmla="*/ 0 h 101"/>
              <a:gd name="T10" fmla="*/ 34 w 242"/>
              <a:gd name="T11" fmla="*/ 70 h 101"/>
              <a:gd name="T12" fmla="*/ 20 w 242"/>
              <a:gd name="T13" fmla="*/ 91 h 101"/>
              <a:gd name="T14" fmla="*/ 0 w 242"/>
              <a:gd name="T15" fmla="*/ 101 h 101"/>
              <a:gd name="T16" fmla="*/ 0 w 242"/>
              <a:gd name="T1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01">
                <a:moveTo>
                  <a:pt x="242" y="101"/>
                </a:moveTo>
                <a:cubicBezTo>
                  <a:pt x="235" y="98"/>
                  <a:pt x="227" y="94"/>
                  <a:pt x="222" y="91"/>
                </a:cubicBezTo>
                <a:cubicBezTo>
                  <a:pt x="214" y="87"/>
                  <a:pt x="212" y="86"/>
                  <a:pt x="209" y="70"/>
                </a:cubicBezTo>
                <a:cubicBezTo>
                  <a:pt x="205" y="52"/>
                  <a:pt x="208" y="17"/>
                  <a:pt x="207" y="1"/>
                </a:cubicBezTo>
                <a:cubicBezTo>
                  <a:pt x="35" y="0"/>
                  <a:pt x="35" y="0"/>
                  <a:pt x="35" y="0"/>
                </a:cubicBezTo>
                <a:cubicBezTo>
                  <a:pt x="34" y="16"/>
                  <a:pt x="37" y="52"/>
                  <a:pt x="34" y="70"/>
                </a:cubicBezTo>
                <a:cubicBezTo>
                  <a:pt x="30" y="86"/>
                  <a:pt x="28" y="87"/>
                  <a:pt x="20" y="91"/>
                </a:cubicBezTo>
                <a:cubicBezTo>
                  <a:pt x="15" y="94"/>
                  <a:pt x="7" y="98"/>
                  <a:pt x="0" y="101"/>
                </a:cubicBezTo>
                <a:cubicBezTo>
                  <a:pt x="0" y="101"/>
                  <a:pt x="0" y="101"/>
                  <a:pt x="0" y="101"/>
                </a:cubicBezTo>
              </a:path>
            </a:pathLst>
          </a:custGeom>
          <a:noFill/>
          <a:ln w="587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Line 10"/>
          <p:cNvSpPr>
            <a:spLocks noChangeShapeType="1"/>
          </p:cNvSpPr>
          <p:nvPr/>
        </p:nvSpPr>
        <p:spPr bwMode="auto">
          <a:xfrm>
            <a:off x="2718988" y="4858064"/>
            <a:ext cx="1096769"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Line 35"/>
          <p:cNvSpPr>
            <a:spLocks noChangeShapeType="1"/>
          </p:cNvSpPr>
          <p:nvPr/>
        </p:nvSpPr>
        <p:spPr bwMode="auto">
          <a:xfrm>
            <a:off x="3869496" y="4858064"/>
            <a:ext cx="116516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Line 36"/>
          <p:cNvSpPr>
            <a:spLocks noChangeShapeType="1"/>
          </p:cNvSpPr>
          <p:nvPr/>
        </p:nvSpPr>
        <p:spPr bwMode="auto">
          <a:xfrm>
            <a:off x="1661302" y="4858064"/>
            <a:ext cx="99295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文本框 34"/>
          <p:cNvSpPr txBox="1"/>
          <p:nvPr/>
        </p:nvSpPr>
        <p:spPr>
          <a:xfrm>
            <a:off x="1793597" y="2656140"/>
            <a:ext cx="2814064" cy="1200329"/>
          </a:xfrm>
          <a:prstGeom prst="rect">
            <a:avLst/>
          </a:prstGeom>
          <a:noFill/>
        </p:spPr>
        <p:txBody>
          <a:bodyPr wrap="square" rtlCol="0">
            <a:spAutoFit/>
          </a:bodyPr>
          <a:lstStyle/>
          <a:p>
            <a:pPr algn="ctr"/>
            <a:r>
              <a:rPr lang="en-US" altLang="zh-CN" sz="7200">
                <a:solidFill>
                  <a:schemeClr val="bg1"/>
                </a:solidFill>
                <a:cs typeface="+mn-ea"/>
                <a:sym typeface="+mn-lt"/>
              </a:rPr>
              <a:t>04</a:t>
            </a:r>
            <a:endParaRPr lang="zh-CN" altLang="en-US" sz="7200">
              <a:solidFill>
                <a:schemeClr val="bg1"/>
              </a:solidFill>
              <a:cs typeface="+mn-ea"/>
              <a:sym typeface="+mn-lt"/>
            </a:endParaRPr>
          </a:p>
        </p:txBody>
      </p:sp>
      <p:sp>
        <p:nvSpPr>
          <p:cNvPr id="36" name="文本框 35"/>
          <p:cNvSpPr txBox="1"/>
          <p:nvPr/>
        </p:nvSpPr>
        <p:spPr>
          <a:xfrm>
            <a:off x="5445760" y="2678297"/>
            <a:ext cx="5416296" cy="738664"/>
          </a:xfrm>
          <a:prstGeom prst="rect">
            <a:avLst/>
          </a:prstGeom>
          <a:noFill/>
        </p:spPr>
        <p:txBody>
          <a:bodyPr wrap="square" rtlCol="0">
            <a:spAutoFit/>
          </a:bodyPr>
          <a:lstStyle/>
          <a:p>
            <a:pPr algn="r"/>
            <a:r>
              <a:rPr lang="zh-CN" altLang="en-US" sz="4200" dirty="0">
                <a:solidFill>
                  <a:schemeClr val="bg1"/>
                </a:solidFill>
                <a:cs typeface="+mn-ea"/>
                <a:sym typeface="+mn-lt"/>
              </a:rPr>
              <a:t>创新点</a:t>
            </a:r>
          </a:p>
        </p:txBody>
      </p:sp>
      <p:cxnSp>
        <p:nvCxnSpPr>
          <p:cNvPr id="39" name="直接连接符 38"/>
          <p:cNvCxnSpPr/>
          <p:nvPr/>
        </p:nvCxnSpPr>
        <p:spPr>
          <a:xfrm>
            <a:off x="9367520" y="4390114"/>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227948" y="3794988"/>
            <a:ext cx="695332" cy="1087246"/>
            <a:chOff x="10644190" y="3887789"/>
            <a:chExt cx="785813" cy="1228725"/>
          </a:xfrm>
        </p:grpSpPr>
        <p:sp>
          <p:nvSpPr>
            <p:cNvPr id="56" name="Line 128"/>
            <p:cNvSpPr>
              <a:spLocks noChangeShapeType="1"/>
            </p:cNvSpPr>
            <p:nvPr/>
          </p:nvSpPr>
          <p:spPr bwMode="auto">
            <a:xfrm>
              <a:off x="11036302" y="3975101"/>
              <a:ext cx="0" cy="8064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29"/>
            <p:cNvSpPr>
              <a:spLocks/>
            </p:cNvSpPr>
            <p:nvPr/>
          </p:nvSpPr>
          <p:spPr bwMode="auto">
            <a:xfrm>
              <a:off x="10907715" y="3887789"/>
              <a:ext cx="255588" cy="392113"/>
            </a:xfrm>
            <a:custGeom>
              <a:avLst/>
              <a:gdLst>
                <a:gd name="T0" fmla="*/ 0 w 68"/>
                <a:gd name="T1" fmla="*/ 52 h 104"/>
                <a:gd name="T2" fmla="*/ 34 w 68"/>
                <a:gd name="T3" fmla="*/ 104 h 104"/>
                <a:gd name="T4" fmla="*/ 68 w 68"/>
                <a:gd name="T5" fmla="*/ 52 h 104"/>
                <a:gd name="T6" fmla="*/ 34 w 68"/>
                <a:gd name="T7" fmla="*/ 0 h 104"/>
                <a:gd name="T8" fmla="*/ 0 w 68"/>
                <a:gd name="T9" fmla="*/ 52 h 104"/>
              </a:gdLst>
              <a:ahLst/>
              <a:cxnLst>
                <a:cxn ang="0">
                  <a:pos x="T0" y="T1"/>
                </a:cxn>
                <a:cxn ang="0">
                  <a:pos x="T2" y="T3"/>
                </a:cxn>
                <a:cxn ang="0">
                  <a:pos x="T4" y="T5"/>
                </a:cxn>
                <a:cxn ang="0">
                  <a:pos x="T6" y="T7"/>
                </a:cxn>
                <a:cxn ang="0">
                  <a:pos x="T8" y="T9"/>
                </a:cxn>
              </a:cxnLst>
              <a:rect l="0" t="0" r="r" b="b"/>
              <a:pathLst>
                <a:path w="68" h="104">
                  <a:moveTo>
                    <a:pt x="0" y="52"/>
                  </a:moveTo>
                  <a:cubicBezTo>
                    <a:pt x="0" y="73"/>
                    <a:pt x="14" y="91"/>
                    <a:pt x="34" y="104"/>
                  </a:cubicBezTo>
                  <a:cubicBezTo>
                    <a:pt x="55" y="91"/>
                    <a:pt x="68" y="73"/>
                    <a:pt x="68" y="52"/>
                  </a:cubicBezTo>
                  <a:cubicBezTo>
                    <a:pt x="68" y="30"/>
                    <a:pt x="55" y="12"/>
                    <a:pt x="34" y="0"/>
                  </a:cubicBezTo>
                  <a:cubicBezTo>
                    <a:pt x="14" y="12"/>
                    <a:pt x="0" y="30"/>
                    <a:pt x="0" y="52"/>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Line 130"/>
            <p:cNvSpPr>
              <a:spLocks noChangeShapeType="1"/>
            </p:cNvSpPr>
            <p:nvPr/>
          </p:nvSpPr>
          <p:spPr bwMode="auto">
            <a:xfrm>
              <a:off x="11036302" y="3887789"/>
              <a:ext cx="0" cy="52070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Line 131"/>
            <p:cNvSpPr>
              <a:spLocks noChangeShapeType="1"/>
            </p:cNvSpPr>
            <p:nvPr/>
          </p:nvSpPr>
          <p:spPr bwMode="auto">
            <a:xfrm>
              <a:off x="10922002" y="4049714"/>
              <a:ext cx="109538" cy="11271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Line 132"/>
            <p:cNvSpPr>
              <a:spLocks noChangeShapeType="1"/>
            </p:cNvSpPr>
            <p:nvPr/>
          </p:nvSpPr>
          <p:spPr bwMode="auto">
            <a:xfrm flipH="1">
              <a:off x="11039477" y="4005264"/>
              <a:ext cx="112713" cy="13176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33"/>
            <p:cNvSpPr>
              <a:spLocks/>
            </p:cNvSpPr>
            <p:nvPr/>
          </p:nvSpPr>
          <p:spPr bwMode="auto">
            <a:xfrm>
              <a:off x="10644190" y="4219576"/>
              <a:ext cx="320675" cy="320675"/>
            </a:xfrm>
            <a:custGeom>
              <a:avLst/>
              <a:gdLst>
                <a:gd name="T0" fmla="*/ 19 w 85"/>
                <a:gd name="T1" fmla="*/ 67 h 85"/>
                <a:gd name="T2" fmla="*/ 79 w 85"/>
                <a:gd name="T3" fmla="*/ 79 h 85"/>
                <a:gd name="T4" fmla="*/ 67 w 85"/>
                <a:gd name="T5" fmla="*/ 18 h 85"/>
                <a:gd name="T6" fmla="*/ 6 w 85"/>
                <a:gd name="T7" fmla="*/ 6 h 85"/>
                <a:gd name="T8" fmla="*/ 19 w 85"/>
                <a:gd name="T9" fmla="*/ 67 h 85"/>
              </a:gdLst>
              <a:ahLst/>
              <a:cxnLst>
                <a:cxn ang="0">
                  <a:pos x="T0" y="T1"/>
                </a:cxn>
                <a:cxn ang="0">
                  <a:pos x="T2" y="T3"/>
                </a:cxn>
                <a:cxn ang="0">
                  <a:pos x="T4" y="T5"/>
                </a:cxn>
                <a:cxn ang="0">
                  <a:pos x="T6" y="T7"/>
                </a:cxn>
                <a:cxn ang="0">
                  <a:pos x="T8" y="T9"/>
                </a:cxn>
              </a:cxnLst>
              <a:rect l="0" t="0" r="r" b="b"/>
              <a:pathLst>
                <a:path w="85" h="85">
                  <a:moveTo>
                    <a:pt x="19" y="67"/>
                  </a:moveTo>
                  <a:cubicBezTo>
                    <a:pt x="33" y="82"/>
                    <a:pt x="56" y="85"/>
                    <a:pt x="79" y="79"/>
                  </a:cubicBezTo>
                  <a:cubicBezTo>
                    <a:pt x="85" y="56"/>
                    <a:pt x="82" y="33"/>
                    <a:pt x="67" y="18"/>
                  </a:cubicBezTo>
                  <a:cubicBezTo>
                    <a:pt x="52" y="3"/>
                    <a:pt x="29" y="0"/>
                    <a:pt x="6" y="6"/>
                  </a:cubicBezTo>
                  <a:cubicBezTo>
                    <a:pt x="0" y="29"/>
                    <a:pt x="4" y="52"/>
                    <a:pt x="19"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34"/>
            <p:cNvSpPr>
              <a:spLocks noChangeShapeType="1"/>
            </p:cNvSpPr>
            <p:nvPr/>
          </p:nvSpPr>
          <p:spPr bwMode="auto">
            <a:xfrm>
              <a:off x="10666415" y="4241801"/>
              <a:ext cx="369888"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Line 135"/>
            <p:cNvSpPr>
              <a:spLocks noChangeShapeType="1"/>
            </p:cNvSpPr>
            <p:nvPr/>
          </p:nvSpPr>
          <p:spPr bwMode="auto">
            <a:xfrm>
              <a:off x="10701340" y="4438651"/>
              <a:ext cx="157163" cy="31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Line 136"/>
            <p:cNvSpPr>
              <a:spLocks noChangeShapeType="1"/>
            </p:cNvSpPr>
            <p:nvPr/>
          </p:nvSpPr>
          <p:spPr bwMode="auto">
            <a:xfrm>
              <a:off x="10833102" y="4241801"/>
              <a:ext cx="11113" cy="1730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37"/>
            <p:cNvSpPr>
              <a:spLocks/>
            </p:cNvSpPr>
            <p:nvPr/>
          </p:nvSpPr>
          <p:spPr bwMode="auto">
            <a:xfrm>
              <a:off x="11107740" y="4219576"/>
              <a:ext cx="322263" cy="320675"/>
            </a:xfrm>
            <a:custGeom>
              <a:avLst/>
              <a:gdLst>
                <a:gd name="T0" fmla="*/ 67 w 86"/>
                <a:gd name="T1" fmla="*/ 67 h 85"/>
                <a:gd name="T2" fmla="*/ 6 w 86"/>
                <a:gd name="T3" fmla="*/ 79 h 85"/>
                <a:gd name="T4" fmla="*/ 19 w 86"/>
                <a:gd name="T5" fmla="*/ 18 h 85"/>
                <a:gd name="T6" fmla="*/ 80 w 86"/>
                <a:gd name="T7" fmla="*/ 6 h 85"/>
                <a:gd name="T8" fmla="*/ 67 w 86"/>
                <a:gd name="T9" fmla="*/ 67 h 85"/>
              </a:gdLst>
              <a:ahLst/>
              <a:cxnLst>
                <a:cxn ang="0">
                  <a:pos x="T0" y="T1"/>
                </a:cxn>
                <a:cxn ang="0">
                  <a:pos x="T2" y="T3"/>
                </a:cxn>
                <a:cxn ang="0">
                  <a:pos x="T4" y="T5"/>
                </a:cxn>
                <a:cxn ang="0">
                  <a:pos x="T6" y="T7"/>
                </a:cxn>
                <a:cxn ang="0">
                  <a:pos x="T8" y="T9"/>
                </a:cxn>
              </a:cxnLst>
              <a:rect l="0" t="0" r="r" b="b"/>
              <a:pathLst>
                <a:path w="86" h="85">
                  <a:moveTo>
                    <a:pt x="67" y="67"/>
                  </a:moveTo>
                  <a:cubicBezTo>
                    <a:pt x="52" y="82"/>
                    <a:pt x="29" y="85"/>
                    <a:pt x="6" y="79"/>
                  </a:cubicBezTo>
                  <a:cubicBezTo>
                    <a:pt x="0" y="56"/>
                    <a:pt x="4" y="33"/>
                    <a:pt x="19" y="18"/>
                  </a:cubicBezTo>
                  <a:cubicBezTo>
                    <a:pt x="34" y="3"/>
                    <a:pt x="57" y="0"/>
                    <a:pt x="80" y="6"/>
                  </a:cubicBezTo>
                  <a:cubicBezTo>
                    <a:pt x="86" y="29"/>
                    <a:pt x="82" y="52"/>
                    <a:pt x="67"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Line 138"/>
            <p:cNvSpPr>
              <a:spLocks noChangeShapeType="1"/>
            </p:cNvSpPr>
            <p:nvPr/>
          </p:nvSpPr>
          <p:spPr bwMode="auto">
            <a:xfrm flipH="1">
              <a:off x="11039477" y="4241801"/>
              <a:ext cx="368300"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Line 139"/>
            <p:cNvSpPr>
              <a:spLocks noChangeShapeType="1"/>
            </p:cNvSpPr>
            <p:nvPr/>
          </p:nvSpPr>
          <p:spPr bwMode="auto">
            <a:xfrm flipH="1">
              <a:off x="11234740" y="4400551"/>
              <a:ext cx="158750" cy="79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40"/>
            <p:cNvSpPr>
              <a:spLocks/>
            </p:cNvSpPr>
            <p:nvPr/>
          </p:nvSpPr>
          <p:spPr bwMode="auto">
            <a:xfrm>
              <a:off x="10731502" y="4773614"/>
              <a:ext cx="612775" cy="342900"/>
            </a:xfrm>
            <a:custGeom>
              <a:avLst/>
              <a:gdLst>
                <a:gd name="T0" fmla="*/ 12 w 163"/>
                <a:gd name="T1" fmla="*/ 85 h 91"/>
                <a:gd name="T2" fmla="*/ 19 w 163"/>
                <a:gd name="T3" fmla="*/ 91 h 91"/>
                <a:gd name="T4" fmla="*/ 143 w 163"/>
                <a:gd name="T5" fmla="*/ 91 h 91"/>
                <a:gd name="T6" fmla="*/ 150 w 163"/>
                <a:gd name="T7" fmla="*/ 85 h 91"/>
                <a:gd name="T8" fmla="*/ 162 w 163"/>
                <a:gd name="T9" fmla="*/ 7 h 91"/>
                <a:gd name="T10" fmla="*/ 156 w 163"/>
                <a:gd name="T11" fmla="*/ 0 h 91"/>
                <a:gd name="T12" fmla="*/ 7 w 163"/>
                <a:gd name="T13" fmla="*/ 0 h 91"/>
                <a:gd name="T14" fmla="*/ 1 w 163"/>
                <a:gd name="T15" fmla="*/ 7 h 91"/>
                <a:gd name="T16" fmla="*/ 12 w 163"/>
                <a:gd name="T1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91">
                  <a:moveTo>
                    <a:pt x="12" y="85"/>
                  </a:moveTo>
                  <a:cubicBezTo>
                    <a:pt x="13" y="88"/>
                    <a:pt x="16" y="91"/>
                    <a:pt x="19" y="91"/>
                  </a:cubicBezTo>
                  <a:cubicBezTo>
                    <a:pt x="61" y="91"/>
                    <a:pt x="102" y="91"/>
                    <a:pt x="143" y="91"/>
                  </a:cubicBezTo>
                  <a:cubicBezTo>
                    <a:pt x="147" y="91"/>
                    <a:pt x="150" y="88"/>
                    <a:pt x="150" y="85"/>
                  </a:cubicBezTo>
                  <a:cubicBezTo>
                    <a:pt x="154" y="54"/>
                    <a:pt x="158" y="37"/>
                    <a:pt x="162" y="7"/>
                  </a:cubicBezTo>
                  <a:cubicBezTo>
                    <a:pt x="163" y="3"/>
                    <a:pt x="160" y="0"/>
                    <a:pt x="156" y="0"/>
                  </a:cubicBezTo>
                  <a:cubicBezTo>
                    <a:pt x="106" y="0"/>
                    <a:pt x="57" y="0"/>
                    <a:pt x="7" y="0"/>
                  </a:cubicBezTo>
                  <a:cubicBezTo>
                    <a:pt x="3" y="0"/>
                    <a:pt x="0" y="3"/>
                    <a:pt x="1" y="7"/>
                  </a:cubicBezTo>
                  <a:cubicBezTo>
                    <a:pt x="5" y="37"/>
                    <a:pt x="8" y="54"/>
                    <a:pt x="12" y="85"/>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41"/>
            <p:cNvSpPr>
              <a:spLocks/>
            </p:cNvSpPr>
            <p:nvPr/>
          </p:nvSpPr>
          <p:spPr bwMode="auto">
            <a:xfrm>
              <a:off x="10693402" y="4672014"/>
              <a:ext cx="684213" cy="142875"/>
            </a:xfrm>
            <a:custGeom>
              <a:avLst/>
              <a:gdLst>
                <a:gd name="T0" fmla="*/ 419 w 431"/>
                <a:gd name="T1" fmla="*/ 90 h 90"/>
                <a:gd name="T2" fmla="*/ 14 w 431"/>
                <a:gd name="T3" fmla="*/ 90 h 90"/>
                <a:gd name="T4" fmla="*/ 0 w 431"/>
                <a:gd name="T5" fmla="*/ 0 h 90"/>
                <a:gd name="T6" fmla="*/ 431 w 431"/>
                <a:gd name="T7" fmla="*/ 0 h 90"/>
                <a:gd name="T8" fmla="*/ 419 w 431"/>
                <a:gd name="T9" fmla="*/ 90 h 90"/>
              </a:gdLst>
              <a:ahLst/>
              <a:cxnLst>
                <a:cxn ang="0">
                  <a:pos x="T0" y="T1"/>
                </a:cxn>
                <a:cxn ang="0">
                  <a:pos x="T2" y="T3"/>
                </a:cxn>
                <a:cxn ang="0">
                  <a:pos x="T4" y="T5"/>
                </a:cxn>
                <a:cxn ang="0">
                  <a:pos x="T6" y="T7"/>
                </a:cxn>
                <a:cxn ang="0">
                  <a:pos x="T8" y="T9"/>
                </a:cxn>
              </a:cxnLst>
              <a:rect l="0" t="0" r="r" b="b"/>
              <a:pathLst>
                <a:path w="431" h="90">
                  <a:moveTo>
                    <a:pt x="419" y="90"/>
                  </a:moveTo>
                  <a:lnTo>
                    <a:pt x="14" y="90"/>
                  </a:lnTo>
                  <a:lnTo>
                    <a:pt x="0" y="0"/>
                  </a:lnTo>
                  <a:lnTo>
                    <a:pt x="431" y="0"/>
                  </a:lnTo>
                  <a:lnTo>
                    <a:pt x="419" y="90"/>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408581265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组合 323"/>
          <p:cNvGrpSpPr/>
          <p:nvPr/>
        </p:nvGrpSpPr>
        <p:grpSpPr>
          <a:xfrm>
            <a:off x="4560858" y="884109"/>
            <a:ext cx="3070284" cy="787401"/>
            <a:chOff x="1208130" y="2296349"/>
            <a:chExt cx="3070284" cy="787401"/>
          </a:xfrm>
        </p:grpSpPr>
        <p:grpSp>
          <p:nvGrpSpPr>
            <p:cNvPr id="335" name="Group 4"/>
            <p:cNvGrpSpPr>
              <a:grpSpLocks noChangeAspect="1"/>
            </p:cNvGrpSpPr>
            <p:nvPr/>
          </p:nvGrpSpPr>
          <p:grpSpPr bwMode="auto">
            <a:xfrm>
              <a:off x="1208130" y="2296349"/>
              <a:ext cx="3070284" cy="787401"/>
              <a:chOff x="2364" y="234"/>
              <a:chExt cx="2556" cy="926"/>
            </a:xfrm>
            <a:solidFill>
              <a:schemeClr val="bg1"/>
            </a:solidFill>
          </p:grpSpPr>
          <p:sp>
            <p:nvSpPr>
              <p:cNvPr id="337"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4"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5"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6"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7"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8"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9"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0"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1"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2"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3"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4"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5"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6"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7"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8"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9"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0"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1"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2"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3"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4"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5"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6"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7"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8"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9"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0"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1"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2"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3"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4"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5"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6"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7"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8"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9"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0"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1"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2"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3"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4"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5"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6"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7"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336" name="文本框 335"/>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创新点</a:t>
              </a:r>
            </a:p>
          </p:txBody>
        </p:sp>
      </p:grpSp>
      <p:sp>
        <p:nvSpPr>
          <p:cNvPr id="388" name="任意多边形 387"/>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9" name="任意多边形 388"/>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0" name="任意多边形 389"/>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1" name="任意多边形 390"/>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0F2FF396-E392-42D9-9111-514FF6C26524}"/>
              </a:ext>
            </a:extLst>
          </p:cNvPr>
          <p:cNvSpPr txBox="1"/>
          <p:nvPr/>
        </p:nvSpPr>
        <p:spPr>
          <a:xfrm>
            <a:off x="2414887" y="2078802"/>
            <a:ext cx="7739406" cy="3693319"/>
          </a:xfrm>
          <a:prstGeom prst="rect">
            <a:avLst/>
          </a:prstGeom>
          <a:noFill/>
        </p:spPr>
        <p:txBody>
          <a:bodyPr wrap="square" rtlCol="0">
            <a:spAutoFit/>
          </a:bodyPr>
          <a:lstStyle/>
          <a:p>
            <a:r>
              <a:rPr lang="zh-CN" altLang="en-US" dirty="0">
                <a:solidFill>
                  <a:schemeClr val="bg1"/>
                </a:solidFill>
              </a:rPr>
              <a:t>（</a:t>
            </a:r>
            <a:r>
              <a:rPr lang="en-US" altLang="zh-CN" dirty="0">
                <a:solidFill>
                  <a:schemeClr val="bg1"/>
                </a:solidFill>
              </a:rPr>
              <a:t>1</a:t>
            </a:r>
            <a:r>
              <a:rPr lang="zh-CN" altLang="en-US" dirty="0">
                <a:solidFill>
                  <a:schemeClr val="bg1"/>
                </a:solidFill>
              </a:rPr>
              <a:t>）调研了高通量数据集的存储格式，以及现有的压缩算法。分析了测序数据的生物特性，同时通过分析表明，对质量分数的有损压缩，在提高压缩性能的同时，在下游分析中还能保持较好（有时甚至更优）的性能。</a:t>
            </a:r>
            <a:endParaRPr lang="en-US" altLang="zh-CN" dirty="0">
              <a:solidFill>
                <a:schemeClr val="bg1"/>
              </a:solidFill>
            </a:endParaRPr>
          </a:p>
          <a:p>
            <a:r>
              <a:rPr lang="zh-CN" altLang="en-US" dirty="0">
                <a:solidFill>
                  <a:schemeClr val="bg1"/>
                </a:solidFill>
              </a:rPr>
              <a:t>（</a:t>
            </a:r>
            <a:r>
              <a:rPr lang="en-US" altLang="zh-CN" dirty="0">
                <a:solidFill>
                  <a:schemeClr val="bg1"/>
                </a:solidFill>
              </a:rPr>
              <a:t>2</a:t>
            </a:r>
            <a:r>
              <a:rPr lang="zh-CN" altLang="en-US" dirty="0">
                <a:solidFill>
                  <a:schemeClr val="bg1"/>
                </a:solidFill>
              </a:rPr>
              <a:t>）在基于参考基因组进行差异化压缩编码的方案基础上，提出了</a:t>
            </a:r>
            <a:r>
              <a:rPr lang="en-US" altLang="zh-CN" dirty="0" err="1">
                <a:solidFill>
                  <a:schemeClr val="bg1"/>
                </a:solidFill>
              </a:rPr>
              <a:t>RVZip</a:t>
            </a:r>
            <a:r>
              <a:rPr lang="zh-CN" altLang="en-US" dirty="0">
                <a:solidFill>
                  <a:schemeClr val="bg1"/>
                </a:solidFill>
              </a:rPr>
              <a:t>压缩算法。该算法采用垂直方向的编码方式，同时对质量数采用稀疏化处理和均值处理相结合的方式，获得较好的有损压缩性能，并对压缩数据终端其他信息流采用统计分析的处理策略，有针对性地进行处理，实验表明压缩效果更优。</a:t>
            </a:r>
            <a:endParaRPr lang="en-US" altLang="zh-CN" dirty="0">
              <a:solidFill>
                <a:schemeClr val="bg1"/>
              </a:solidFill>
            </a:endParaRPr>
          </a:p>
          <a:p>
            <a:r>
              <a:rPr lang="zh-CN" altLang="en-US" dirty="0">
                <a:solidFill>
                  <a:schemeClr val="bg1"/>
                </a:solidFill>
              </a:rPr>
              <a:t>（</a:t>
            </a:r>
            <a:r>
              <a:rPr lang="en-US" altLang="zh-CN" dirty="0">
                <a:solidFill>
                  <a:schemeClr val="bg1"/>
                </a:solidFill>
              </a:rPr>
              <a:t>3</a:t>
            </a:r>
            <a:r>
              <a:rPr lang="zh-CN" altLang="en-US" dirty="0">
                <a:solidFill>
                  <a:schemeClr val="bg1"/>
                </a:solidFill>
              </a:rPr>
              <a:t>）针对数据需要随机解压缩和快速检索的需求，在分析自索引压缩技术原理的基础上，借鉴了</a:t>
            </a:r>
            <a:r>
              <a:rPr lang="en-US" altLang="zh-CN" dirty="0" err="1">
                <a:solidFill>
                  <a:schemeClr val="bg1"/>
                </a:solidFill>
              </a:rPr>
              <a:t>Bowite</a:t>
            </a:r>
            <a:r>
              <a:rPr lang="en-US" altLang="zh-CN" dirty="0">
                <a:solidFill>
                  <a:schemeClr val="bg1"/>
                </a:solidFill>
              </a:rPr>
              <a:t> </a:t>
            </a:r>
            <a:r>
              <a:rPr lang="zh-CN" altLang="en-US" dirty="0">
                <a:solidFill>
                  <a:schemeClr val="bg1"/>
                </a:solidFill>
              </a:rPr>
              <a:t>中</a:t>
            </a:r>
            <a:r>
              <a:rPr lang="en-US" altLang="zh-CN" dirty="0">
                <a:solidFill>
                  <a:schemeClr val="bg1"/>
                </a:solidFill>
              </a:rPr>
              <a:t>FM-index </a:t>
            </a:r>
            <a:r>
              <a:rPr lang="zh-CN" altLang="en-US" dirty="0">
                <a:solidFill>
                  <a:schemeClr val="bg1"/>
                </a:solidFill>
              </a:rPr>
              <a:t>的设计思路，利用</a:t>
            </a:r>
            <a:r>
              <a:rPr lang="en-US" altLang="zh-CN" dirty="0">
                <a:solidFill>
                  <a:schemeClr val="bg1"/>
                </a:solidFill>
              </a:rPr>
              <a:t>PBWT </a:t>
            </a:r>
            <a:r>
              <a:rPr lang="zh-CN" altLang="en-US" dirty="0">
                <a:solidFill>
                  <a:schemeClr val="bg1"/>
                </a:solidFill>
              </a:rPr>
              <a:t>的自索引数据结构特性，提出</a:t>
            </a:r>
            <a:r>
              <a:rPr lang="en-US" altLang="zh-CN" dirty="0" err="1">
                <a:solidFill>
                  <a:schemeClr val="bg1"/>
                </a:solidFill>
              </a:rPr>
              <a:t>SRVZip</a:t>
            </a:r>
            <a:r>
              <a:rPr lang="en-US" altLang="zh-CN" dirty="0">
                <a:solidFill>
                  <a:schemeClr val="bg1"/>
                </a:solidFill>
              </a:rPr>
              <a:t> </a:t>
            </a:r>
            <a:r>
              <a:rPr lang="zh-CN" altLang="en-US" dirty="0">
                <a:solidFill>
                  <a:schemeClr val="bg1"/>
                </a:solidFill>
              </a:rPr>
              <a:t>压缩算法，该算法是改进的动态</a:t>
            </a:r>
            <a:r>
              <a:rPr lang="en-US" altLang="zh-CN" dirty="0">
                <a:solidFill>
                  <a:schemeClr val="bg1"/>
                </a:solidFill>
              </a:rPr>
              <a:t>PBWT </a:t>
            </a:r>
            <a:r>
              <a:rPr lang="zh-CN" altLang="en-US" dirty="0">
                <a:solidFill>
                  <a:schemeClr val="bg1"/>
                </a:solidFill>
              </a:rPr>
              <a:t>算法，实现数据压缩与局部解压缩。实验表明，自索引技术的引入，在随机解压缩上有较好的性能。</a:t>
            </a:r>
          </a:p>
        </p:txBody>
      </p:sp>
    </p:spTree>
    <p:extLst>
      <p:ext uri="{BB962C8B-B14F-4D97-AF65-F5344CB8AC3E}">
        <p14:creationId xmlns:p14="http://schemas.microsoft.com/office/powerpoint/2010/main" val="4186902178"/>
      </p:ext>
    </p:extLst>
  </p:cSld>
  <p:clrMapOvr>
    <a:masterClrMapping/>
  </p:clrMapOvr>
  <mc:AlternateContent xmlns:mc="http://schemas.openxmlformats.org/markup-compatibility/2006" xmlns:p14="http://schemas.microsoft.com/office/powerpoint/2010/main">
    <mc:Choice Requires="p14">
      <p:transition spd="slow" p14:dur="1400" advClick="0" advTm="2000">
        <p14:doors dir="vert"/>
      </p:transition>
    </mc:Choice>
    <mc:Fallback xmlns="">
      <p:transition spd="slow"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flipH="1">
            <a:off x="1493250" y="1587115"/>
            <a:ext cx="3189604" cy="3886127"/>
            <a:chOff x="1255" y="1061"/>
            <a:chExt cx="1905" cy="2321"/>
          </a:xfrm>
          <a:noFill/>
        </p:grpSpPr>
        <p:sp>
          <p:nvSpPr>
            <p:cNvPr id="5" name="Line 5"/>
            <p:cNvSpPr>
              <a:spLocks noChangeShapeType="1"/>
            </p:cNvSpPr>
            <p:nvPr/>
          </p:nvSpPr>
          <p:spPr bwMode="auto">
            <a:xfrm flipV="1">
              <a:off x="1355" y="1897"/>
              <a:ext cx="58" cy="58"/>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Line 6"/>
            <p:cNvSpPr>
              <a:spLocks noChangeShapeType="1"/>
            </p:cNvSpPr>
            <p:nvPr/>
          </p:nvSpPr>
          <p:spPr bwMode="auto">
            <a:xfrm flipV="1">
              <a:off x="1255" y="1756"/>
              <a:ext cx="79" cy="21"/>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Line 7"/>
            <p:cNvSpPr>
              <a:spLocks noChangeShapeType="1"/>
            </p:cNvSpPr>
            <p:nvPr/>
          </p:nvSpPr>
          <p:spPr bwMode="auto">
            <a:xfrm>
              <a:off x="1255" y="1574"/>
              <a:ext cx="79" cy="21"/>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Line 8"/>
            <p:cNvSpPr>
              <a:spLocks noChangeShapeType="1"/>
            </p:cNvSpPr>
            <p:nvPr/>
          </p:nvSpPr>
          <p:spPr bwMode="auto">
            <a:xfrm flipH="1" flipV="1">
              <a:off x="1715" y="1984"/>
              <a:ext cx="21" cy="78"/>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Line 9"/>
            <p:cNvSpPr>
              <a:spLocks noChangeShapeType="1"/>
            </p:cNvSpPr>
            <p:nvPr/>
          </p:nvSpPr>
          <p:spPr bwMode="auto">
            <a:xfrm flipV="1">
              <a:off x="1533" y="1984"/>
              <a:ext cx="20" cy="78"/>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p:cNvSpPr>
              <a:spLocks/>
            </p:cNvSpPr>
            <p:nvPr/>
          </p:nvSpPr>
          <p:spPr bwMode="auto">
            <a:xfrm>
              <a:off x="1429" y="1425"/>
              <a:ext cx="456" cy="464"/>
            </a:xfrm>
            <a:custGeom>
              <a:avLst/>
              <a:gdLst>
                <a:gd name="T0" fmla="*/ 11 w 110"/>
                <a:gd name="T1" fmla="*/ 57 h 112"/>
                <a:gd name="T2" fmla="*/ 12 w 110"/>
                <a:gd name="T3" fmla="*/ 101 h 112"/>
                <a:gd name="T4" fmla="*/ 12 w 110"/>
                <a:gd name="T5" fmla="*/ 101 h 112"/>
                <a:gd name="T6" fmla="*/ 55 w 110"/>
                <a:gd name="T7" fmla="*/ 100 h 112"/>
                <a:gd name="T8" fmla="*/ 99 w 110"/>
                <a:gd name="T9" fmla="*/ 55 h 112"/>
                <a:gd name="T10" fmla="*/ 98 w 110"/>
                <a:gd name="T11" fmla="*/ 12 h 112"/>
                <a:gd name="T12" fmla="*/ 98 w 110"/>
                <a:gd name="T13" fmla="*/ 12 h 112"/>
                <a:gd name="T14" fmla="*/ 55 w 110"/>
                <a:gd name="T15" fmla="*/ 13 h 112"/>
                <a:gd name="T16" fmla="*/ 11 w 110"/>
                <a:gd name="T17" fmla="*/ 5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2">
                  <a:moveTo>
                    <a:pt x="11" y="57"/>
                  </a:moveTo>
                  <a:cubicBezTo>
                    <a:pt x="0" y="69"/>
                    <a:pt x="0" y="89"/>
                    <a:pt x="12" y="101"/>
                  </a:cubicBezTo>
                  <a:cubicBezTo>
                    <a:pt x="12" y="101"/>
                    <a:pt x="12" y="101"/>
                    <a:pt x="12" y="101"/>
                  </a:cubicBezTo>
                  <a:cubicBezTo>
                    <a:pt x="24" y="112"/>
                    <a:pt x="43" y="112"/>
                    <a:pt x="55" y="100"/>
                  </a:cubicBezTo>
                  <a:cubicBezTo>
                    <a:pt x="99" y="55"/>
                    <a:pt x="99" y="55"/>
                    <a:pt x="99" y="55"/>
                  </a:cubicBezTo>
                  <a:cubicBezTo>
                    <a:pt x="110" y="43"/>
                    <a:pt x="110" y="24"/>
                    <a:pt x="98" y="12"/>
                  </a:cubicBezTo>
                  <a:cubicBezTo>
                    <a:pt x="98" y="12"/>
                    <a:pt x="98" y="12"/>
                    <a:pt x="98" y="12"/>
                  </a:cubicBezTo>
                  <a:cubicBezTo>
                    <a:pt x="86" y="0"/>
                    <a:pt x="67" y="1"/>
                    <a:pt x="55" y="13"/>
                  </a:cubicBezTo>
                  <a:lnTo>
                    <a:pt x="11" y="57"/>
                  </a:lnTo>
                  <a:close/>
                </a:path>
              </a:pathLst>
            </a:cu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p:cNvSpPr>
              <a:spLocks/>
            </p:cNvSpPr>
            <p:nvPr/>
          </p:nvSpPr>
          <p:spPr bwMode="auto">
            <a:xfrm>
              <a:off x="1968" y="1061"/>
              <a:ext cx="294" cy="294"/>
            </a:xfrm>
            <a:custGeom>
              <a:avLst/>
              <a:gdLst>
                <a:gd name="T0" fmla="*/ 294 w 294"/>
                <a:gd name="T1" fmla="*/ 199 h 294"/>
                <a:gd name="T2" fmla="*/ 95 w 294"/>
                <a:gd name="T3" fmla="*/ 0 h 294"/>
                <a:gd name="T4" fmla="*/ 0 w 294"/>
                <a:gd name="T5" fmla="*/ 95 h 294"/>
                <a:gd name="T6" fmla="*/ 198 w 294"/>
                <a:gd name="T7" fmla="*/ 294 h 294"/>
                <a:gd name="T8" fmla="*/ 294 w 294"/>
                <a:gd name="T9" fmla="*/ 199 h 294"/>
              </a:gdLst>
              <a:ahLst/>
              <a:cxnLst>
                <a:cxn ang="0">
                  <a:pos x="T0" y="T1"/>
                </a:cxn>
                <a:cxn ang="0">
                  <a:pos x="T2" y="T3"/>
                </a:cxn>
                <a:cxn ang="0">
                  <a:pos x="T4" y="T5"/>
                </a:cxn>
                <a:cxn ang="0">
                  <a:pos x="T6" y="T7"/>
                </a:cxn>
                <a:cxn ang="0">
                  <a:pos x="T8" y="T9"/>
                </a:cxn>
              </a:cxnLst>
              <a:rect l="0" t="0" r="r" b="b"/>
              <a:pathLst>
                <a:path w="294" h="294">
                  <a:moveTo>
                    <a:pt x="294" y="199"/>
                  </a:moveTo>
                  <a:lnTo>
                    <a:pt x="95" y="0"/>
                  </a:lnTo>
                  <a:lnTo>
                    <a:pt x="0" y="95"/>
                  </a:lnTo>
                  <a:lnTo>
                    <a:pt x="198" y="294"/>
                  </a:lnTo>
                  <a:lnTo>
                    <a:pt x="294" y="199"/>
                  </a:lnTo>
                  <a:close/>
                </a:path>
              </a:pathLst>
            </a:cu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p:cNvSpPr>
              <a:spLocks/>
            </p:cNvSpPr>
            <p:nvPr/>
          </p:nvSpPr>
          <p:spPr bwMode="auto">
            <a:xfrm>
              <a:off x="1616" y="1098"/>
              <a:ext cx="608" cy="609"/>
            </a:xfrm>
            <a:custGeom>
              <a:avLst/>
              <a:gdLst>
                <a:gd name="T0" fmla="*/ 256 w 608"/>
                <a:gd name="T1" fmla="*/ 609 h 609"/>
                <a:gd name="T2" fmla="*/ 0 w 608"/>
                <a:gd name="T3" fmla="*/ 352 h 609"/>
                <a:gd name="T4" fmla="*/ 352 w 608"/>
                <a:gd name="T5" fmla="*/ 0 h 609"/>
                <a:gd name="T6" fmla="*/ 608 w 608"/>
                <a:gd name="T7" fmla="*/ 257 h 609"/>
                <a:gd name="T8" fmla="*/ 256 w 608"/>
                <a:gd name="T9" fmla="*/ 609 h 609"/>
              </a:gdLst>
              <a:ahLst/>
              <a:cxnLst>
                <a:cxn ang="0">
                  <a:pos x="T0" y="T1"/>
                </a:cxn>
                <a:cxn ang="0">
                  <a:pos x="T2" y="T3"/>
                </a:cxn>
                <a:cxn ang="0">
                  <a:pos x="T4" y="T5"/>
                </a:cxn>
                <a:cxn ang="0">
                  <a:pos x="T6" y="T7"/>
                </a:cxn>
                <a:cxn ang="0">
                  <a:pos x="T8" y="T9"/>
                </a:cxn>
              </a:cxnLst>
              <a:rect l="0" t="0" r="r" b="b"/>
              <a:pathLst>
                <a:path w="608" h="609">
                  <a:moveTo>
                    <a:pt x="256" y="609"/>
                  </a:moveTo>
                  <a:lnTo>
                    <a:pt x="0" y="352"/>
                  </a:lnTo>
                  <a:lnTo>
                    <a:pt x="352" y="0"/>
                  </a:lnTo>
                  <a:lnTo>
                    <a:pt x="608" y="257"/>
                  </a:lnTo>
                  <a:lnTo>
                    <a:pt x="256" y="609"/>
                  </a:lnTo>
                  <a:close/>
                </a:path>
              </a:pathLst>
            </a:cu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3" name="Freeform 13"/>
            <p:cNvSpPr>
              <a:spLocks/>
            </p:cNvSpPr>
            <p:nvPr/>
          </p:nvSpPr>
          <p:spPr bwMode="auto">
            <a:xfrm>
              <a:off x="1284" y="1272"/>
              <a:ext cx="762" cy="757"/>
            </a:xfrm>
            <a:custGeom>
              <a:avLst/>
              <a:gdLst>
                <a:gd name="T0" fmla="*/ 0 w 762"/>
                <a:gd name="T1" fmla="*/ 182 h 757"/>
                <a:gd name="T2" fmla="*/ 514 w 762"/>
                <a:gd name="T3" fmla="*/ 0 h 757"/>
                <a:gd name="T4" fmla="*/ 762 w 762"/>
                <a:gd name="T5" fmla="*/ 248 h 757"/>
                <a:gd name="T6" fmla="*/ 580 w 762"/>
                <a:gd name="T7" fmla="*/ 757 h 757"/>
                <a:gd name="T8" fmla="*/ 0 w 762"/>
                <a:gd name="T9" fmla="*/ 182 h 757"/>
              </a:gdLst>
              <a:ahLst/>
              <a:cxnLst>
                <a:cxn ang="0">
                  <a:pos x="T0" y="T1"/>
                </a:cxn>
                <a:cxn ang="0">
                  <a:pos x="T2" y="T3"/>
                </a:cxn>
                <a:cxn ang="0">
                  <a:pos x="T4" y="T5"/>
                </a:cxn>
                <a:cxn ang="0">
                  <a:pos x="T6" y="T7"/>
                </a:cxn>
                <a:cxn ang="0">
                  <a:pos x="T8" y="T9"/>
                </a:cxn>
              </a:cxnLst>
              <a:rect l="0" t="0" r="r" b="b"/>
              <a:pathLst>
                <a:path w="762" h="757">
                  <a:moveTo>
                    <a:pt x="0" y="182"/>
                  </a:moveTo>
                  <a:lnTo>
                    <a:pt x="514" y="0"/>
                  </a:lnTo>
                  <a:lnTo>
                    <a:pt x="762" y="248"/>
                  </a:lnTo>
                  <a:lnTo>
                    <a:pt x="580" y="757"/>
                  </a:lnTo>
                  <a:lnTo>
                    <a:pt x="0" y="182"/>
                  </a:lnTo>
                  <a:close/>
                </a:path>
              </a:pathLst>
            </a:custGeom>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4"/>
            <p:cNvSpPr>
              <a:spLocks/>
            </p:cNvSpPr>
            <p:nvPr/>
          </p:nvSpPr>
          <p:spPr bwMode="auto">
            <a:xfrm>
              <a:off x="2108" y="1405"/>
              <a:ext cx="1031" cy="1832"/>
            </a:xfrm>
            <a:custGeom>
              <a:avLst/>
              <a:gdLst>
                <a:gd name="T0" fmla="*/ 443 w 1031"/>
                <a:gd name="T1" fmla="*/ 1832 h 1832"/>
                <a:gd name="T2" fmla="*/ 336 w 1031"/>
                <a:gd name="T3" fmla="*/ 1832 h 1832"/>
                <a:gd name="T4" fmla="*/ 336 w 1031"/>
                <a:gd name="T5" fmla="*/ 1481 h 1832"/>
                <a:gd name="T6" fmla="*/ 878 w 1031"/>
                <a:gd name="T7" fmla="*/ 612 h 1832"/>
                <a:gd name="T8" fmla="*/ 0 w 1031"/>
                <a:gd name="T9" fmla="*/ 86 h 1832"/>
                <a:gd name="T10" fmla="*/ 67 w 1031"/>
                <a:gd name="T11" fmla="*/ 0 h 1832"/>
                <a:gd name="T12" fmla="*/ 1031 w 1031"/>
                <a:gd name="T13" fmla="*/ 562 h 1832"/>
                <a:gd name="T14" fmla="*/ 443 w 1031"/>
                <a:gd name="T15" fmla="*/ 1526 h 1832"/>
                <a:gd name="T16" fmla="*/ 443 w 1031"/>
                <a:gd name="T17"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1" h="1832">
                  <a:moveTo>
                    <a:pt x="443" y="1832"/>
                  </a:moveTo>
                  <a:lnTo>
                    <a:pt x="336" y="1832"/>
                  </a:lnTo>
                  <a:lnTo>
                    <a:pt x="336" y="1481"/>
                  </a:lnTo>
                  <a:lnTo>
                    <a:pt x="878" y="612"/>
                  </a:lnTo>
                  <a:lnTo>
                    <a:pt x="0" y="86"/>
                  </a:lnTo>
                  <a:lnTo>
                    <a:pt x="67" y="0"/>
                  </a:lnTo>
                  <a:lnTo>
                    <a:pt x="1031" y="562"/>
                  </a:lnTo>
                  <a:lnTo>
                    <a:pt x="443" y="1526"/>
                  </a:lnTo>
                  <a:lnTo>
                    <a:pt x="443" y="1832"/>
                  </a:lnTo>
                  <a:close/>
                </a:path>
              </a:pathLst>
            </a:cu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16" name="Freeform 16"/>
            <p:cNvSpPr>
              <a:spLocks/>
            </p:cNvSpPr>
            <p:nvPr/>
          </p:nvSpPr>
          <p:spPr bwMode="auto">
            <a:xfrm>
              <a:off x="2005" y="3204"/>
              <a:ext cx="969" cy="104"/>
            </a:xfrm>
            <a:custGeom>
              <a:avLst/>
              <a:gdLst>
                <a:gd name="T0" fmla="*/ 0 w 969"/>
                <a:gd name="T1" fmla="*/ 104 h 104"/>
                <a:gd name="T2" fmla="*/ 389 w 969"/>
                <a:gd name="T3" fmla="*/ 0 h 104"/>
                <a:gd name="T4" fmla="*/ 575 w 969"/>
                <a:gd name="T5" fmla="*/ 0 h 104"/>
                <a:gd name="T6" fmla="*/ 969 w 969"/>
                <a:gd name="T7" fmla="*/ 104 h 104"/>
              </a:gdLst>
              <a:ahLst/>
              <a:cxnLst>
                <a:cxn ang="0">
                  <a:pos x="T0" y="T1"/>
                </a:cxn>
                <a:cxn ang="0">
                  <a:pos x="T2" y="T3"/>
                </a:cxn>
                <a:cxn ang="0">
                  <a:pos x="T4" y="T5"/>
                </a:cxn>
                <a:cxn ang="0">
                  <a:pos x="T6" y="T7"/>
                </a:cxn>
              </a:cxnLst>
              <a:rect l="0" t="0" r="r" b="b"/>
              <a:pathLst>
                <a:path w="969" h="104">
                  <a:moveTo>
                    <a:pt x="0" y="104"/>
                  </a:moveTo>
                  <a:lnTo>
                    <a:pt x="389" y="0"/>
                  </a:lnTo>
                  <a:lnTo>
                    <a:pt x="575" y="0"/>
                  </a:lnTo>
                  <a:lnTo>
                    <a:pt x="969" y="104"/>
                  </a:lnTo>
                </a:path>
              </a:pathLst>
            </a:custGeom>
            <a:ln w="777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p:cNvSpPr>
              <a:spLocks/>
            </p:cNvSpPr>
            <p:nvPr/>
          </p:nvSpPr>
          <p:spPr bwMode="auto">
            <a:xfrm>
              <a:off x="2009" y="3299"/>
              <a:ext cx="957" cy="83"/>
            </a:xfrm>
            <a:custGeom>
              <a:avLst/>
              <a:gdLst>
                <a:gd name="T0" fmla="*/ 563 w 957"/>
                <a:gd name="T1" fmla="*/ 0 h 83"/>
                <a:gd name="T2" fmla="*/ 298 w 957"/>
                <a:gd name="T3" fmla="*/ 0 h 83"/>
                <a:gd name="T4" fmla="*/ 0 w 957"/>
                <a:gd name="T5" fmla="*/ 0 h 83"/>
                <a:gd name="T6" fmla="*/ 0 w 957"/>
                <a:gd name="T7" fmla="*/ 83 h 83"/>
                <a:gd name="T8" fmla="*/ 957 w 957"/>
                <a:gd name="T9" fmla="*/ 83 h 83"/>
                <a:gd name="T10" fmla="*/ 957 w 957"/>
                <a:gd name="T11" fmla="*/ 0 h 83"/>
                <a:gd name="T12" fmla="*/ 733 w 957"/>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57" h="83">
                  <a:moveTo>
                    <a:pt x="563" y="0"/>
                  </a:moveTo>
                  <a:lnTo>
                    <a:pt x="298" y="0"/>
                  </a:lnTo>
                  <a:lnTo>
                    <a:pt x="0" y="0"/>
                  </a:lnTo>
                  <a:lnTo>
                    <a:pt x="0" y="83"/>
                  </a:lnTo>
                  <a:lnTo>
                    <a:pt x="957" y="83"/>
                  </a:lnTo>
                  <a:lnTo>
                    <a:pt x="957" y="0"/>
                  </a:lnTo>
                  <a:lnTo>
                    <a:pt x="733" y="0"/>
                  </a:lnTo>
                </a:path>
              </a:pathLst>
            </a:cu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Line 19"/>
            <p:cNvSpPr>
              <a:spLocks noChangeShapeType="1"/>
            </p:cNvSpPr>
            <p:nvPr/>
          </p:nvSpPr>
          <p:spPr bwMode="auto">
            <a:xfrm>
              <a:off x="2622" y="3299"/>
              <a:ext cx="91" cy="0"/>
            </a:xfrm>
            <a:prstGeom prst="lin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20" name="Oval 20"/>
            <p:cNvSpPr>
              <a:spLocks noChangeArrowheads="1"/>
            </p:cNvSpPr>
            <p:nvPr/>
          </p:nvSpPr>
          <p:spPr bwMode="auto">
            <a:xfrm>
              <a:off x="2937" y="1913"/>
              <a:ext cx="223" cy="224"/>
            </a:xfrm>
            <a:prstGeom prst="ellipse">
              <a:avLst/>
            </a:prstGeom>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Oval 21"/>
            <p:cNvSpPr>
              <a:spLocks noChangeArrowheads="1"/>
            </p:cNvSpPr>
            <p:nvPr/>
          </p:nvSpPr>
          <p:spPr bwMode="auto">
            <a:xfrm>
              <a:off x="3007" y="1984"/>
              <a:ext cx="83" cy="83"/>
            </a:xfrm>
            <a:prstGeom prst="ellips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22" name="Oval 22"/>
            <p:cNvSpPr>
              <a:spLocks noChangeArrowheads="1"/>
            </p:cNvSpPr>
            <p:nvPr/>
          </p:nvSpPr>
          <p:spPr bwMode="auto">
            <a:xfrm>
              <a:off x="2038" y="1338"/>
              <a:ext cx="224" cy="228"/>
            </a:xfrm>
            <a:prstGeom prst="ellipse">
              <a:avLst/>
            </a:prstGeom>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Oval 23"/>
            <p:cNvSpPr>
              <a:spLocks noChangeArrowheads="1"/>
            </p:cNvSpPr>
            <p:nvPr/>
          </p:nvSpPr>
          <p:spPr bwMode="auto">
            <a:xfrm>
              <a:off x="2108" y="1413"/>
              <a:ext cx="83" cy="78"/>
            </a:xfrm>
            <a:prstGeom prst="ellips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24" name="Oval 24"/>
            <p:cNvSpPr>
              <a:spLocks noChangeArrowheads="1"/>
            </p:cNvSpPr>
            <p:nvPr/>
          </p:nvSpPr>
          <p:spPr bwMode="auto">
            <a:xfrm>
              <a:off x="2373" y="2795"/>
              <a:ext cx="228" cy="227"/>
            </a:xfrm>
            <a:prstGeom prst="ellipse">
              <a:avLst/>
            </a:prstGeom>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Oval 25"/>
            <p:cNvSpPr>
              <a:spLocks noChangeArrowheads="1"/>
            </p:cNvSpPr>
            <p:nvPr/>
          </p:nvSpPr>
          <p:spPr bwMode="auto">
            <a:xfrm>
              <a:off x="2448" y="2869"/>
              <a:ext cx="79" cy="79"/>
            </a:xfrm>
            <a:prstGeom prst="ellipse">
              <a:avLst/>
            </a:prstGeom>
            <a:grpFill/>
            <a:ln w="7778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6" name="Freeform 21"/>
          <p:cNvSpPr>
            <a:spLocks/>
          </p:cNvSpPr>
          <p:nvPr/>
        </p:nvSpPr>
        <p:spPr bwMode="auto">
          <a:xfrm>
            <a:off x="6015046" y="2539247"/>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7" name="Freeform 21"/>
          <p:cNvSpPr>
            <a:spLocks/>
          </p:cNvSpPr>
          <p:nvPr/>
        </p:nvSpPr>
        <p:spPr bwMode="auto">
          <a:xfrm>
            <a:off x="6000937" y="3423071"/>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8" name="Freeform 21"/>
          <p:cNvSpPr>
            <a:spLocks/>
          </p:cNvSpPr>
          <p:nvPr/>
        </p:nvSpPr>
        <p:spPr bwMode="auto">
          <a:xfrm>
            <a:off x="6092299" y="4359849"/>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9" name="Freeform 21"/>
          <p:cNvSpPr>
            <a:spLocks/>
          </p:cNvSpPr>
          <p:nvPr/>
        </p:nvSpPr>
        <p:spPr bwMode="auto">
          <a:xfrm>
            <a:off x="6038579" y="5300220"/>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0" name="文本框 29"/>
          <p:cNvSpPr txBox="1"/>
          <p:nvPr/>
        </p:nvSpPr>
        <p:spPr>
          <a:xfrm>
            <a:off x="6281191" y="2090501"/>
            <a:ext cx="555228" cy="461665"/>
          </a:xfrm>
          <a:prstGeom prst="rect">
            <a:avLst/>
          </a:prstGeom>
          <a:noFill/>
        </p:spPr>
        <p:txBody>
          <a:bodyPr wrap="square" rtlCol="0">
            <a:spAutoFit/>
          </a:bodyPr>
          <a:lstStyle/>
          <a:p>
            <a:pPr algn="dist"/>
            <a:r>
              <a:rPr lang="en-US" altLang="zh-CN" sz="2400">
                <a:solidFill>
                  <a:schemeClr val="bg1"/>
                </a:solidFill>
                <a:cs typeface="+mn-ea"/>
                <a:sym typeface="+mn-lt"/>
              </a:rPr>
              <a:t>01.</a:t>
            </a:r>
            <a:endParaRPr lang="zh-CN" altLang="en-US" sz="2400" dirty="0">
              <a:solidFill>
                <a:schemeClr val="bg1"/>
              </a:solidFill>
              <a:cs typeface="+mn-ea"/>
              <a:sym typeface="+mn-lt"/>
            </a:endParaRPr>
          </a:p>
        </p:txBody>
      </p:sp>
      <p:sp>
        <p:nvSpPr>
          <p:cNvPr id="31" name="矩形 30"/>
          <p:cNvSpPr/>
          <p:nvPr/>
        </p:nvSpPr>
        <p:spPr>
          <a:xfrm>
            <a:off x="6979497" y="2089152"/>
            <a:ext cx="3079771" cy="461665"/>
          </a:xfrm>
          <a:prstGeom prst="rect">
            <a:avLst/>
          </a:prstGeom>
        </p:spPr>
        <p:txBody>
          <a:bodyPr wrap="square">
            <a:spAutoFit/>
          </a:bodyPr>
          <a:lstStyle/>
          <a:p>
            <a:pPr algn="dist"/>
            <a:r>
              <a:rPr lang="zh-CN" altLang="en-US" sz="2400" dirty="0">
                <a:solidFill>
                  <a:schemeClr val="bg1"/>
                </a:solidFill>
                <a:cs typeface="+mn-ea"/>
                <a:sym typeface="+mn-lt"/>
              </a:rPr>
              <a:t>研究背景</a:t>
            </a:r>
          </a:p>
        </p:txBody>
      </p:sp>
      <p:sp>
        <p:nvSpPr>
          <p:cNvPr id="32" name="文本框 31"/>
          <p:cNvSpPr txBox="1"/>
          <p:nvPr/>
        </p:nvSpPr>
        <p:spPr>
          <a:xfrm>
            <a:off x="6281191" y="2954597"/>
            <a:ext cx="555228" cy="461665"/>
          </a:xfrm>
          <a:prstGeom prst="rect">
            <a:avLst/>
          </a:prstGeom>
          <a:noFill/>
        </p:spPr>
        <p:txBody>
          <a:bodyPr wrap="square" rtlCol="0">
            <a:spAutoFit/>
          </a:bodyPr>
          <a:lstStyle/>
          <a:p>
            <a:pPr algn="dist"/>
            <a:r>
              <a:rPr lang="en-US" altLang="zh-CN" sz="2400">
                <a:solidFill>
                  <a:schemeClr val="bg1"/>
                </a:solidFill>
                <a:cs typeface="+mn-ea"/>
                <a:sym typeface="+mn-lt"/>
              </a:rPr>
              <a:t>02.</a:t>
            </a:r>
            <a:endParaRPr lang="zh-CN" altLang="en-US" sz="2400" dirty="0">
              <a:solidFill>
                <a:schemeClr val="bg1"/>
              </a:solidFill>
              <a:cs typeface="+mn-ea"/>
              <a:sym typeface="+mn-lt"/>
            </a:endParaRPr>
          </a:p>
        </p:txBody>
      </p:sp>
      <p:sp>
        <p:nvSpPr>
          <p:cNvPr id="33" name="矩形 32"/>
          <p:cNvSpPr/>
          <p:nvPr/>
        </p:nvSpPr>
        <p:spPr>
          <a:xfrm>
            <a:off x="6979497" y="2953248"/>
            <a:ext cx="3079771" cy="461665"/>
          </a:xfrm>
          <a:prstGeom prst="rect">
            <a:avLst/>
          </a:prstGeom>
        </p:spPr>
        <p:txBody>
          <a:bodyPr wrap="square">
            <a:spAutoFit/>
          </a:bodyPr>
          <a:lstStyle/>
          <a:p>
            <a:pPr algn="dist"/>
            <a:r>
              <a:rPr lang="zh-CN" altLang="en-US" sz="2400" dirty="0">
                <a:solidFill>
                  <a:schemeClr val="bg1"/>
                </a:solidFill>
                <a:cs typeface="+mn-ea"/>
                <a:sym typeface="+mn-lt"/>
              </a:rPr>
              <a:t>解决的问题</a:t>
            </a:r>
          </a:p>
        </p:txBody>
      </p:sp>
      <p:sp>
        <p:nvSpPr>
          <p:cNvPr id="34" name="文本框 33"/>
          <p:cNvSpPr txBox="1"/>
          <p:nvPr/>
        </p:nvSpPr>
        <p:spPr>
          <a:xfrm>
            <a:off x="6289783" y="3890701"/>
            <a:ext cx="555228" cy="461665"/>
          </a:xfrm>
          <a:prstGeom prst="rect">
            <a:avLst/>
          </a:prstGeom>
          <a:noFill/>
        </p:spPr>
        <p:txBody>
          <a:bodyPr wrap="square" rtlCol="0">
            <a:spAutoFit/>
          </a:bodyPr>
          <a:lstStyle/>
          <a:p>
            <a:pPr algn="dist"/>
            <a:r>
              <a:rPr lang="en-US" altLang="zh-CN" sz="2400">
                <a:solidFill>
                  <a:schemeClr val="bg1"/>
                </a:solidFill>
                <a:cs typeface="+mn-ea"/>
                <a:sym typeface="+mn-lt"/>
              </a:rPr>
              <a:t>03.</a:t>
            </a:r>
            <a:endParaRPr lang="zh-CN" altLang="en-US" sz="2400" dirty="0">
              <a:solidFill>
                <a:schemeClr val="bg1"/>
              </a:solidFill>
              <a:cs typeface="+mn-ea"/>
              <a:sym typeface="+mn-lt"/>
            </a:endParaRPr>
          </a:p>
        </p:txBody>
      </p:sp>
      <p:sp>
        <p:nvSpPr>
          <p:cNvPr id="35" name="矩形 34"/>
          <p:cNvSpPr/>
          <p:nvPr/>
        </p:nvSpPr>
        <p:spPr>
          <a:xfrm>
            <a:off x="6988089" y="3889352"/>
            <a:ext cx="3079771" cy="461665"/>
          </a:xfrm>
          <a:prstGeom prst="rect">
            <a:avLst/>
          </a:prstGeom>
        </p:spPr>
        <p:txBody>
          <a:bodyPr wrap="square">
            <a:spAutoFit/>
          </a:bodyPr>
          <a:lstStyle/>
          <a:p>
            <a:pPr algn="dist"/>
            <a:r>
              <a:rPr lang="zh-CN" altLang="en-US" sz="2400" dirty="0">
                <a:solidFill>
                  <a:schemeClr val="bg1"/>
                </a:solidFill>
                <a:cs typeface="+mn-ea"/>
                <a:sym typeface="+mn-lt"/>
              </a:rPr>
              <a:t>算法详细描述</a:t>
            </a:r>
          </a:p>
        </p:txBody>
      </p:sp>
      <p:sp>
        <p:nvSpPr>
          <p:cNvPr id="36" name="文本框 35"/>
          <p:cNvSpPr txBox="1"/>
          <p:nvPr/>
        </p:nvSpPr>
        <p:spPr>
          <a:xfrm>
            <a:off x="6262811" y="4858514"/>
            <a:ext cx="555228" cy="461665"/>
          </a:xfrm>
          <a:prstGeom prst="rect">
            <a:avLst/>
          </a:prstGeom>
          <a:noFill/>
        </p:spPr>
        <p:txBody>
          <a:bodyPr wrap="square" rtlCol="0">
            <a:spAutoFit/>
          </a:bodyPr>
          <a:lstStyle/>
          <a:p>
            <a:pPr algn="dist"/>
            <a:r>
              <a:rPr lang="en-US" altLang="zh-CN" sz="2400">
                <a:solidFill>
                  <a:schemeClr val="bg1"/>
                </a:solidFill>
                <a:cs typeface="+mn-ea"/>
                <a:sym typeface="+mn-lt"/>
              </a:rPr>
              <a:t>04.</a:t>
            </a:r>
            <a:endParaRPr lang="zh-CN" altLang="en-US" sz="2400" dirty="0">
              <a:solidFill>
                <a:schemeClr val="bg1"/>
              </a:solidFill>
              <a:cs typeface="+mn-ea"/>
              <a:sym typeface="+mn-lt"/>
            </a:endParaRPr>
          </a:p>
        </p:txBody>
      </p:sp>
      <p:sp>
        <p:nvSpPr>
          <p:cNvPr id="37" name="矩形 36"/>
          <p:cNvSpPr/>
          <p:nvPr/>
        </p:nvSpPr>
        <p:spPr>
          <a:xfrm>
            <a:off x="6961117" y="4857165"/>
            <a:ext cx="3079771" cy="461665"/>
          </a:xfrm>
          <a:prstGeom prst="rect">
            <a:avLst/>
          </a:prstGeom>
        </p:spPr>
        <p:txBody>
          <a:bodyPr wrap="square">
            <a:spAutoFit/>
          </a:bodyPr>
          <a:lstStyle/>
          <a:p>
            <a:pPr algn="dist"/>
            <a:r>
              <a:rPr lang="zh-CN" altLang="en-US" sz="2400" dirty="0">
                <a:solidFill>
                  <a:schemeClr val="bg1"/>
                </a:solidFill>
                <a:cs typeface="+mn-ea"/>
                <a:sym typeface="+mn-lt"/>
              </a:rPr>
              <a:t>创新点</a:t>
            </a:r>
          </a:p>
        </p:txBody>
      </p:sp>
      <p:grpSp>
        <p:nvGrpSpPr>
          <p:cNvPr id="56" name="组合 55"/>
          <p:cNvGrpSpPr/>
          <p:nvPr/>
        </p:nvGrpSpPr>
        <p:grpSpPr>
          <a:xfrm>
            <a:off x="3740787" y="3793490"/>
            <a:ext cx="1652588" cy="1666876"/>
            <a:chOff x="3730627" y="3803650"/>
            <a:chExt cx="1652588" cy="1666876"/>
          </a:xfrm>
        </p:grpSpPr>
        <p:sp>
          <p:nvSpPr>
            <p:cNvPr id="45" name="Freeform 29"/>
            <p:cNvSpPr>
              <a:spLocks/>
            </p:cNvSpPr>
            <p:nvPr/>
          </p:nvSpPr>
          <p:spPr bwMode="auto">
            <a:xfrm>
              <a:off x="4152902" y="3844925"/>
              <a:ext cx="812800" cy="434975"/>
            </a:xfrm>
            <a:custGeom>
              <a:avLst/>
              <a:gdLst>
                <a:gd name="T0" fmla="*/ 0 w 512"/>
                <a:gd name="T1" fmla="*/ 274 h 274"/>
                <a:gd name="T2" fmla="*/ 255 w 512"/>
                <a:gd name="T3" fmla="*/ 0 h 274"/>
                <a:gd name="T4" fmla="*/ 512 w 512"/>
                <a:gd name="T5" fmla="*/ 274 h 274"/>
              </a:gdLst>
              <a:ahLst/>
              <a:cxnLst>
                <a:cxn ang="0">
                  <a:pos x="T0" y="T1"/>
                </a:cxn>
                <a:cxn ang="0">
                  <a:pos x="T2" y="T3"/>
                </a:cxn>
                <a:cxn ang="0">
                  <a:pos x="T4" y="T5"/>
                </a:cxn>
              </a:cxnLst>
              <a:rect l="0" t="0" r="r" b="b"/>
              <a:pathLst>
                <a:path w="512" h="274">
                  <a:moveTo>
                    <a:pt x="0" y="274"/>
                  </a:moveTo>
                  <a:lnTo>
                    <a:pt x="255" y="0"/>
                  </a:lnTo>
                  <a:lnTo>
                    <a:pt x="512" y="274"/>
                  </a:lnTo>
                </a:path>
              </a:pathLst>
            </a:custGeom>
            <a:noFill/>
            <a:ln w="539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Rectangle 30"/>
            <p:cNvSpPr>
              <a:spLocks noChangeArrowheads="1"/>
            </p:cNvSpPr>
            <p:nvPr/>
          </p:nvSpPr>
          <p:spPr bwMode="auto">
            <a:xfrm>
              <a:off x="3730627" y="4132263"/>
              <a:ext cx="1652588" cy="1338263"/>
            </a:xfrm>
            <a:prstGeom prst="rect">
              <a:avLst/>
            </a:prstGeom>
            <a:noFill/>
            <a:ln w="539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useBgFill="1">
          <p:nvSpPr>
            <p:cNvPr id="47" name="Rectangle 31"/>
            <p:cNvSpPr>
              <a:spLocks noChangeArrowheads="1"/>
            </p:cNvSpPr>
            <p:nvPr/>
          </p:nvSpPr>
          <p:spPr bwMode="auto">
            <a:xfrm>
              <a:off x="3829052" y="4230688"/>
              <a:ext cx="1455738" cy="1146175"/>
            </a:xfrm>
            <a:prstGeom prst="rect">
              <a:avLst/>
            </a:prstGeom>
            <a:ln w="539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Line 33"/>
            <p:cNvSpPr>
              <a:spLocks noChangeShapeType="1"/>
            </p:cNvSpPr>
            <p:nvPr/>
          </p:nvSpPr>
          <p:spPr bwMode="auto">
            <a:xfrm flipH="1">
              <a:off x="5280027" y="4137025"/>
              <a:ext cx="98425" cy="93663"/>
            </a:xfrm>
            <a:prstGeom prst="line">
              <a:avLst/>
            </a:prstGeom>
            <a:noFill/>
            <a:ln w="539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Line 34"/>
            <p:cNvSpPr>
              <a:spLocks noChangeShapeType="1"/>
            </p:cNvSpPr>
            <p:nvPr/>
          </p:nvSpPr>
          <p:spPr bwMode="auto">
            <a:xfrm flipH="1" flipV="1">
              <a:off x="5280027" y="5372100"/>
              <a:ext cx="98425" cy="93663"/>
            </a:xfrm>
            <a:prstGeom prst="line">
              <a:avLst/>
            </a:prstGeom>
            <a:noFill/>
            <a:ln w="539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Line 35"/>
            <p:cNvSpPr>
              <a:spLocks noChangeShapeType="1"/>
            </p:cNvSpPr>
            <p:nvPr/>
          </p:nvSpPr>
          <p:spPr bwMode="auto">
            <a:xfrm>
              <a:off x="3744915" y="4137025"/>
              <a:ext cx="98425" cy="93663"/>
            </a:xfrm>
            <a:prstGeom prst="line">
              <a:avLst/>
            </a:prstGeom>
            <a:noFill/>
            <a:ln w="539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Line 36"/>
            <p:cNvSpPr>
              <a:spLocks noChangeShapeType="1"/>
            </p:cNvSpPr>
            <p:nvPr/>
          </p:nvSpPr>
          <p:spPr bwMode="auto">
            <a:xfrm flipV="1">
              <a:off x="3744915" y="5372100"/>
              <a:ext cx="98425" cy="93663"/>
            </a:xfrm>
            <a:prstGeom prst="line">
              <a:avLst/>
            </a:prstGeom>
            <a:noFill/>
            <a:ln w="539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Oval 37"/>
            <p:cNvSpPr>
              <a:spLocks noChangeArrowheads="1"/>
            </p:cNvSpPr>
            <p:nvPr/>
          </p:nvSpPr>
          <p:spPr bwMode="auto">
            <a:xfrm>
              <a:off x="4511677" y="3803650"/>
              <a:ext cx="90488" cy="90488"/>
            </a:xfrm>
            <a:prstGeom prst="ellipse">
              <a:avLst/>
            </a:prstGeom>
            <a:solidFill>
              <a:schemeClr val="tx1"/>
            </a:solidFill>
            <a:ln w="539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7" name="文本框 56"/>
          <p:cNvSpPr txBox="1"/>
          <p:nvPr/>
        </p:nvSpPr>
        <p:spPr>
          <a:xfrm>
            <a:off x="3693209" y="4406982"/>
            <a:ext cx="1749473" cy="923330"/>
          </a:xfrm>
          <a:prstGeom prst="rect">
            <a:avLst/>
          </a:prstGeom>
          <a:noFill/>
        </p:spPr>
        <p:txBody>
          <a:bodyPr wrap="square" rtlCol="0">
            <a:spAutoFit/>
          </a:bodyPr>
          <a:lstStyle/>
          <a:p>
            <a:pPr algn="ctr"/>
            <a:r>
              <a:rPr lang="zh-CN" altLang="en-US" sz="5400" b="1" dirty="0">
                <a:solidFill>
                  <a:schemeClr val="bg1"/>
                </a:solidFill>
                <a:cs typeface="+mn-ea"/>
                <a:sym typeface="+mn-lt"/>
              </a:rPr>
              <a:t>目录</a:t>
            </a:r>
          </a:p>
        </p:txBody>
      </p:sp>
      <p:sp>
        <p:nvSpPr>
          <p:cNvPr id="58" name="任意多边形 57"/>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任意多边形 58"/>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任意多边形 59"/>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任意多边形 60"/>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1181294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2"/>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p:cNvSpPr>
            <a:spLocks/>
          </p:cNvSpPr>
          <p:nvPr/>
        </p:nvSpPr>
        <p:spPr bwMode="auto">
          <a:xfrm>
            <a:off x="1788322" y="2306672"/>
            <a:ext cx="2959323" cy="1814920"/>
          </a:xfrm>
          <a:custGeom>
            <a:avLst/>
            <a:gdLst>
              <a:gd name="T0" fmla="*/ 772 w 772"/>
              <a:gd name="T1" fmla="*/ 473 h 473"/>
              <a:gd name="T2" fmla="*/ 772 w 772"/>
              <a:gd name="T3" fmla="*/ 21 h 473"/>
              <a:gd name="T4" fmla="*/ 751 w 772"/>
              <a:gd name="T5" fmla="*/ 0 h 473"/>
              <a:gd name="T6" fmla="*/ 21 w 772"/>
              <a:gd name="T7" fmla="*/ 0 h 473"/>
              <a:gd name="T8" fmla="*/ 0 w 772"/>
              <a:gd name="T9" fmla="*/ 21 h 473"/>
              <a:gd name="T10" fmla="*/ 0 w 772"/>
              <a:gd name="T11" fmla="*/ 473 h 473"/>
              <a:gd name="T12" fmla="*/ 772 w 77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772" h="473">
                <a:moveTo>
                  <a:pt x="772" y="473"/>
                </a:moveTo>
                <a:cubicBezTo>
                  <a:pt x="772" y="21"/>
                  <a:pt x="772" y="21"/>
                  <a:pt x="772" y="21"/>
                </a:cubicBezTo>
                <a:cubicBezTo>
                  <a:pt x="772" y="9"/>
                  <a:pt x="763" y="0"/>
                  <a:pt x="751" y="0"/>
                </a:cubicBezTo>
                <a:cubicBezTo>
                  <a:pt x="21" y="0"/>
                  <a:pt x="21" y="0"/>
                  <a:pt x="21" y="0"/>
                </a:cubicBezTo>
                <a:cubicBezTo>
                  <a:pt x="9" y="0"/>
                  <a:pt x="0" y="9"/>
                  <a:pt x="0" y="21"/>
                </a:cubicBezTo>
                <a:cubicBezTo>
                  <a:pt x="0" y="473"/>
                  <a:pt x="0" y="473"/>
                  <a:pt x="0" y="473"/>
                </a:cubicBezTo>
                <a:lnTo>
                  <a:pt x="772" y="473"/>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6"/>
          <p:cNvSpPr>
            <a:spLocks noChangeArrowheads="1"/>
          </p:cNvSpPr>
          <p:nvPr/>
        </p:nvSpPr>
        <p:spPr bwMode="auto">
          <a:xfrm>
            <a:off x="1925722" y="2516196"/>
            <a:ext cx="2683299" cy="1531568"/>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7"/>
          <p:cNvSpPr>
            <a:spLocks/>
          </p:cNvSpPr>
          <p:nvPr/>
        </p:nvSpPr>
        <p:spPr bwMode="auto">
          <a:xfrm>
            <a:off x="1783437" y="4117928"/>
            <a:ext cx="2967872" cy="352969"/>
          </a:xfrm>
          <a:custGeom>
            <a:avLst/>
            <a:gdLst>
              <a:gd name="T0" fmla="*/ 0 w 774"/>
              <a:gd name="T1" fmla="*/ 0 h 92"/>
              <a:gd name="T2" fmla="*/ 0 w 774"/>
              <a:gd name="T3" fmla="*/ 65 h 92"/>
              <a:gd name="T4" fmla="*/ 26 w 774"/>
              <a:gd name="T5" fmla="*/ 92 h 92"/>
              <a:gd name="T6" fmla="*/ 754 w 774"/>
              <a:gd name="T7" fmla="*/ 92 h 92"/>
              <a:gd name="T8" fmla="*/ 774 w 774"/>
              <a:gd name="T9" fmla="*/ 66 h 92"/>
              <a:gd name="T10" fmla="*/ 774 w 774"/>
              <a:gd name="T11" fmla="*/ 0 h 92"/>
              <a:gd name="T12" fmla="*/ 0 w 774"/>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774" h="92">
                <a:moveTo>
                  <a:pt x="0" y="0"/>
                </a:moveTo>
                <a:cubicBezTo>
                  <a:pt x="0" y="65"/>
                  <a:pt x="0" y="65"/>
                  <a:pt x="0" y="65"/>
                </a:cubicBezTo>
                <a:cubicBezTo>
                  <a:pt x="0" y="78"/>
                  <a:pt x="13" y="92"/>
                  <a:pt x="26" y="92"/>
                </a:cubicBezTo>
                <a:cubicBezTo>
                  <a:pt x="754" y="92"/>
                  <a:pt x="754" y="92"/>
                  <a:pt x="754" y="92"/>
                </a:cubicBezTo>
                <a:cubicBezTo>
                  <a:pt x="766" y="92"/>
                  <a:pt x="774" y="79"/>
                  <a:pt x="774" y="66"/>
                </a:cubicBezTo>
                <a:cubicBezTo>
                  <a:pt x="774" y="0"/>
                  <a:pt x="774" y="0"/>
                  <a:pt x="774" y="0"/>
                </a:cubicBezTo>
                <a:lnTo>
                  <a:pt x="0" y="0"/>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9"/>
          <p:cNvSpPr>
            <a:spLocks/>
          </p:cNvSpPr>
          <p:nvPr/>
        </p:nvSpPr>
        <p:spPr bwMode="auto">
          <a:xfrm>
            <a:off x="2803261" y="4470897"/>
            <a:ext cx="928223" cy="387167"/>
          </a:xfrm>
          <a:custGeom>
            <a:avLst/>
            <a:gdLst>
              <a:gd name="T0" fmla="*/ 242 w 242"/>
              <a:gd name="T1" fmla="*/ 101 h 101"/>
              <a:gd name="T2" fmla="*/ 222 w 242"/>
              <a:gd name="T3" fmla="*/ 91 h 101"/>
              <a:gd name="T4" fmla="*/ 209 w 242"/>
              <a:gd name="T5" fmla="*/ 70 h 101"/>
              <a:gd name="T6" fmla="*/ 207 w 242"/>
              <a:gd name="T7" fmla="*/ 1 h 101"/>
              <a:gd name="T8" fmla="*/ 35 w 242"/>
              <a:gd name="T9" fmla="*/ 0 h 101"/>
              <a:gd name="T10" fmla="*/ 34 w 242"/>
              <a:gd name="T11" fmla="*/ 70 h 101"/>
              <a:gd name="T12" fmla="*/ 20 w 242"/>
              <a:gd name="T13" fmla="*/ 91 h 101"/>
              <a:gd name="T14" fmla="*/ 0 w 242"/>
              <a:gd name="T15" fmla="*/ 101 h 101"/>
              <a:gd name="T16" fmla="*/ 0 w 242"/>
              <a:gd name="T1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01">
                <a:moveTo>
                  <a:pt x="242" y="101"/>
                </a:moveTo>
                <a:cubicBezTo>
                  <a:pt x="235" y="98"/>
                  <a:pt x="227" y="94"/>
                  <a:pt x="222" y="91"/>
                </a:cubicBezTo>
                <a:cubicBezTo>
                  <a:pt x="214" y="87"/>
                  <a:pt x="212" y="86"/>
                  <a:pt x="209" y="70"/>
                </a:cubicBezTo>
                <a:cubicBezTo>
                  <a:pt x="205" y="52"/>
                  <a:pt x="208" y="17"/>
                  <a:pt x="207" y="1"/>
                </a:cubicBezTo>
                <a:cubicBezTo>
                  <a:pt x="35" y="0"/>
                  <a:pt x="35" y="0"/>
                  <a:pt x="35" y="0"/>
                </a:cubicBezTo>
                <a:cubicBezTo>
                  <a:pt x="34" y="16"/>
                  <a:pt x="37" y="52"/>
                  <a:pt x="34" y="70"/>
                </a:cubicBezTo>
                <a:cubicBezTo>
                  <a:pt x="30" y="86"/>
                  <a:pt x="28" y="87"/>
                  <a:pt x="20" y="91"/>
                </a:cubicBezTo>
                <a:cubicBezTo>
                  <a:pt x="15" y="94"/>
                  <a:pt x="7" y="98"/>
                  <a:pt x="0" y="101"/>
                </a:cubicBezTo>
                <a:cubicBezTo>
                  <a:pt x="0" y="101"/>
                  <a:pt x="0" y="101"/>
                  <a:pt x="0" y="101"/>
                </a:cubicBezTo>
              </a:path>
            </a:pathLst>
          </a:custGeom>
          <a:noFill/>
          <a:ln w="587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Line 10"/>
          <p:cNvSpPr>
            <a:spLocks noChangeShapeType="1"/>
          </p:cNvSpPr>
          <p:nvPr/>
        </p:nvSpPr>
        <p:spPr bwMode="auto">
          <a:xfrm>
            <a:off x="2718988" y="4858064"/>
            <a:ext cx="1096769"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Line 35"/>
          <p:cNvSpPr>
            <a:spLocks noChangeShapeType="1"/>
          </p:cNvSpPr>
          <p:nvPr/>
        </p:nvSpPr>
        <p:spPr bwMode="auto">
          <a:xfrm>
            <a:off x="3869496" y="4858064"/>
            <a:ext cx="116516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Line 36"/>
          <p:cNvSpPr>
            <a:spLocks noChangeShapeType="1"/>
          </p:cNvSpPr>
          <p:nvPr/>
        </p:nvSpPr>
        <p:spPr bwMode="auto">
          <a:xfrm>
            <a:off x="1661302" y="4858064"/>
            <a:ext cx="99295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文本框 34"/>
          <p:cNvSpPr txBox="1"/>
          <p:nvPr/>
        </p:nvSpPr>
        <p:spPr>
          <a:xfrm>
            <a:off x="1793597" y="2656140"/>
            <a:ext cx="2814064" cy="1200329"/>
          </a:xfrm>
          <a:prstGeom prst="rect">
            <a:avLst/>
          </a:prstGeom>
          <a:noFill/>
        </p:spPr>
        <p:txBody>
          <a:bodyPr wrap="square" rtlCol="0">
            <a:spAutoFit/>
          </a:bodyPr>
          <a:lstStyle/>
          <a:p>
            <a:pPr algn="ctr"/>
            <a:r>
              <a:rPr lang="en-US" altLang="zh-CN" sz="7200">
                <a:solidFill>
                  <a:schemeClr val="bg1"/>
                </a:solidFill>
                <a:cs typeface="+mn-ea"/>
                <a:sym typeface="+mn-lt"/>
              </a:rPr>
              <a:t>01</a:t>
            </a:r>
            <a:endParaRPr lang="zh-CN" altLang="en-US" sz="7200">
              <a:solidFill>
                <a:schemeClr val="bg1"/>
              </a:solidFill>
              <a:cs typeface="+mn-ea"/>
              <a:sym typeface="+mn-lt"/>
            </a:endParaRPr>
          </a:p>
        </p:txBody>
      </p:sp>
      <p:sp>
        <p:nvSpPr>
          <p:cNvPr id="36" name="文本框 35"/>
          <p:cNvSpPr txBox="1"/>
          <p:nvPr/>
        </p:nvSpPr>
        <p:spPr>
          <a:xfrm>
            <a:off x="5445760" y="2678297"/>
            <a:ext cx="5416296" cy="738664"/>
          </a:xfrm>
          <a:prstGeom prst="rect">
            <a:avLst/>
          </a:prstGeom>
          <a:noFill/>
        </p:spPr>
        <p:txBody>
          <a:bodyPr wrap="square" rtlCol="0">
            <a:spAutoFit/>
          </a:bodyPr>
          <a:lstStyle/>
          <a:p>
            <a:pPr algn="r"/>
            <a:r>
              <a:rPr lang="zh-CN" altLang="en-US" sz="4200" dirty="0">
                <a:solidFill>
                  <a:schemeClr val="bg1"/>
                </a:solidFill>
                <a:cs typeface="+mn-ea"/>
                <a:sym typeface="+mn-lt"/>
              </a:rPr>
              <a:t>研究背景</a:t>
            </a:r>
          </a:p>
        </p:txBody>
      </p:sp>
      <p:cxnSp>
        <p:nvCxnSpPr>
          <p:cNvPr id="39" name="直接连接符 38"/>
          <p:cNvCxnSpPr/>
          <p:nvPr/>
        </p:nvCxnSpPr>
        <p:spPr>
          <a:xfrm>
            <a:off x="9367520" y="4390114"/>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227948" y="3794988"/>
            <a:ext cx="695332" cy="1087246"/>
            <a:chOff x="10644190" y="3887789"/>
            <a:chExt cx="785813" cy="1228725"/>
          </a:xfrm>
        </p:grpSpPr>
        <p:sp>
          <p:nvSpPr>
            <p:cNvPr id="56" name="Line 128"/>
            <p:cNvSpPr>
              <a:spLocks noChangeShapeType="1"/>
            </p:cNvSpPr>
            <p:nvPr/>
          </p:nvSpPr>
          <p:spPr bwMode="auto">
            <a:xfrm>
              <a:off x="11036302" y="3975101"/>
              <a:ext cx="0" cy="8064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29"/>
            <p:cNvSpPr>
              <a:spLocks/>
            </p:cNvSpPr>
            <p:nvPr/>
          </p:nvSpPr>
          <p:spPr bwMode="auto">
            <a:xfrm>
              <a:off x="10907715" y="3887789"/>
              <a:ext cx="255588" cy="392113"/>
            </a:xfrm>
            <a:custGeom>
              <a:avLst/>
              <a:gdLst>
                <a:gd name="T0" fmla="*/ 0 w 68"/>
                <a:gd name="T1" fmla="*/ 52 h 104"/>
                <a:gd name="T2" fmla="*/ 34 w 68"/>
                <a:gd name="T3" fmla="*/ 104 h 104"/>
                <a:gd name="T4" fmla="*/ 68 w 68"/>
                <a:gd name="T5" fmla="*/ 52 h 104"/>
                <a:gd name="T6" fmla="*/ 34 w 68"/>
                <a:gd name="T7" fmla="*/ 0 h 104"/>
                <a:gd name="T8" fmla="*/ 0 w 68"/>
                <a:gd name="T9" fmla="*/ 52 h 104"/>
              </a:gdLst>
              <a:ahLst/>
              <a:cxnLst>
                <a:cxn ang="0">
                  <a:pos x="T0" y="T1"/>
                </a:cxn>
                <a:cxn ang="0">
                  <a:pos x="T2" y="T3"/>
                </a:cxn>
                <a:cxn ang="0">
                  <a:pos x="T4" y="T5"/>
                </a:cxn>
                <a:cxn ang="0">
                  <a:pos x="T6" y="T7"/>
                </a:cxn>
                <a:cxn ang="0">
                  <a:pos x="T8" y="T9"/>
                </a:cxn>
              </a:cxnLst>
              <a:rect l="0" t="0" r="r" b="b"/>
              <a:pathLst>
                <a:path w="68" h="104">
                  <a:moveTo>
                    <a:pt x="0" y="52"/>
                  </a:moveTo>
                  <a:cubicBezTo>
                    <a:pt x="0" y="73"/>
                    <a:pt x="14" y="91"/>
                    <a:pt x="34" y="104"/>
                  </a:cubicBezTo>
                  <a:cubicBezTo>
                    <a:pt x="55" y="91"/>
                    <a:pt x="68" y="73"/>
                    <a:pt x="68" y="52"/>
                  </a:cubicBezTo>
                  <a:cubicBezTo>
                    <a:pt x="68" y="30"/>
                    <a:pt x="55" y="12"/>
                    <a:pt x="34" y="0"/>
                  </a:cubicBezTo>
                  <a:cubicBezTo>
                    <a:pt x="14" y="12"/>
                    <a:pt x="0" y="30"/>
                    <a:pt x="0" y="52"/>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Line 130"/>
            <p:cNvSpPr>
              <a:spLocks noChangeShapeType="1"/>
            </p:cNvSpPr>
            <p:nvPr/>
          </p:nvSpPr>
          <p:spPr bwMode="auto">
            <a:xfrm>
              <a:off x="11036302" y="3887789"/>
              <a:ext cx="0" cy="52070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Line 131"/>
            <p:cNvSpPr>
              <a:spLocks noChangeShapeType="1"/>
            </p:cNvSpPr>
            <p:nvPr/>
          </p:nvSpPr>
          <p:spPr bwMode="auto">
            <a:xfrm>
              <a:off x="10922002" y="4049714"/>
              <a:ext cx="109538" cy="11271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Line 132"/>
            <p:cNvSpPr>
              <a:spLocks noChangeShapeType="1"/>
            </p:cNvSpPr>
            <p:nvPr/>
          </p:nvSpPr>
          <p:spPr bwMode="auto">
            <a:xfrm flipH="1">
              <a:off x="11039477" y="4005264"/>
              <a:ext cx="112713" cy="13176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33"/>
            <p:cNvSpPr>
              <a:spLocks/>
            </p:cNvSpPr>
            <p:nvPr/>
          </p:nvSpPr>
          <p:spPr bwMode="auto">
            <a:xfrm>
              <a:off x="10644190" y="4219576"/>
              <a:ext cx="320675" cy="320675"/>
            </a:xfrm>
            <a:custGeom>
              <a:avLst/>
              <a:gdLst>
                <a:gd name="T0" fmla="*/ 19 w 85"/>
                <a:gd name="T1" fmla="*/ 67 h 85"/>
                <a:gd name="T2" fmla="*/ 79 w 85"/>
                <a:gd name="T3" fmla="*/ 79 h 85"/>
                <a:gd name="T4" fmla="*/ 67 w 85"/>
                <a:gd name="T5" fmla="*/ 18 h 85"/>
                <a:gd name="T6" fmla="*/ 6 w 85"/>
                <a:gd name="T7" fmla="*/ 6 h 85"/>
                <a:gd name="T8" fmla="*/ 19 w 85"/>
                <a:gd name="T9" fmla="*/ 67 h 85"/>
              </a:gdLst>
              <a:ahLst/>
              <a:cxnLst>
                <a:cxn ang="0">
                  <a:pos x="T0" y="T1"/>
                </a:cxn>
                <a:cxn ang="0">
                  <a:pos x="T2" y="T3"/>
                </a:cxn>
                <a:cxn ang="0">
                  <a:pos x="T4" y="T5"/>
                </a:cxn>
                <a:cxn ang="0">
                  <a:pos x="T6" y="T7"/>
                </a:cxn>
                <a:cxn ang="0">
                  <a:pos x="T8" y="T9"/>
                </a:cxn>
              </a:cxnLst>
              <a:rect l="0" t="0" r="r" b="b"/>
              <a:pathLst>
                <a:path w="85" h="85">
                  <a:moveTo>
                    <a:pt x="19" y="67"/>
                  </a:moveTo>
                  <a:cubicBezTo>
                    <a:pt x="33" y="82"/>
                    <a:pt x="56" y="85"/>
                    <a:pt x="79" y="79"/>
                  </a:cubicBezTo>
                  <a:cubicBezTo>
                    <a:pt x="85" y="56"/>
                    <a:pt x="82" y="33"/>
                    <a:pt x="67" y="18"/>
                  </a:cubicBezTo>
                  <a:cubicBezTo>
                    <a:pt x="52" y="3"/>
                    <a:pt x="29" y="0"/>
                    <a:pt x="6" y="6"/>
                  </a:cubicBezTo>
                  <a:cubicBezTo>
                    <a:pt x="0" y="29"/>
                    <a:pt x="4" y="52"/>
                    <a:pt x="19"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34"/>
            <p:cNvSpPr>
              <a:spLocks noChangeShapeType="1"/>
            </p:cNvSpPr>
            <p:nvPr/>
          </p:nvSpPr>
          <p:spPr bwMode="auto">
            <a:xfrm>
              <a:off x="10666415" y="4241801"/>
              <a:ext cx="369888"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Line 135"/>
            <p:cNvSpPr>
              <a:spLocks noChangeShapeType="1"/>
            </p:cNvSpPr>
            <p:nvPr/>
          </p:nvSpPr>
          <p:spPr bwMode="auto">
            <a:xfrm>
              <a:off x="10701340" y="4438651"/>
              <a:ext cx="157163" cy="31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Line 136"/>
            <p:cNvSpPr>
              <a:spLocks noChangeShapeType="1"/>
            </p:cNvSpPr>
            <p:nvPr/>
          </p:nvSpPr>
          <p:spPr bwMode="auto">
            <a:xfrm>
              <a:off x="10833102" y="4241801"/>
              <a:ext cx="11113" cy="1730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37"/>
            <p:cNvSpPr>
              <a:spLocks/>
            </p:cNvSpPr>
            <p:nvPr/>
          </p:nvSpPr>
          <p:spPr bwMode="auto">
            <a:xfrm>
              <a:off x="11107740" y="4219576"/>
              <a:ext cx="322263" cy="320675"/>
            </a:xfrm>
            <a:custGeom>
              <a:avLst/>
              <a:gdLst>
                <a:gd name="T0" fmla="*/ 67 w 86"/>
                <a:gd name="T1" fmla="*/ 67 h 85"/>
                <a:gd name="T2" fmla="*/ 6 w 86"/>
                <a:gd name="T3" fmla="*/ 79 h 85"/>
                <a:gd name="T4" fmla="*/ 19 w 86"/>
                <a:gd name="T5" fmla="*/ 18 h 85"/>
                <a:gd name="T6" fmla="*/ 80 w 86"/>
                <a:gd name="T7" fmla="*/ 6 h 85"/>
                <a:gd name="T8" fmla="*/ 67 w 86"/>
                <a:gd name="T9" fmla="*/ 67 h 85"/>
              </a:gdLst>
              <a:ahLst/>
              <a:cxnLst>
                <a:cxn ang="0">
                  <a:pos x="T0" y="T1"/>
                </a:cxn>
                <a:cxn ang="0">
                  <a:pos x="T2" y="T3"/>
                </a:cxn>
                <a:cxn ang="0">
                  <a:pos x="T4" y="T5"/>
                </a:cxn>
                <a:cxn ang="0">
                  <a:pos x="T6" y="T7"/>
                </a:cxn>
                <a:cxn ang="0">
                  <a:pos x="T8" y="T9"/>
                </a:cxn>
              </a:cxnLst>
              <a:rect l="0" t="0" r="r" b="b"/>
              <a:pathLst>
                <a:path w="86" h="85">
                  <a:moveTo>
                    <a:pt x="67" y="67"/>
                  </a:moveTo>
                  <a:cubicBezTo>
                    <a:pt x="52" y="82"/>
                    <a:pt x="29" y="85"/>
                    <a:pt x="6" y="79"/>
                  </a:cubicBezTo>
                  <a:cubicBezTo>
                    <a:pt x="0" y="56"/>
                    <a:pt x="4" y="33"/>
                    <a:pt x="19" y="18"/>
                  </a:cubicBezTo>
                  <a:cubicBezTo>
                    <a:pt x="34" y="3"/>
                    <a:pt x="57" y="0"/>
                    <a:pt x="80" y="6"/>
                  </a:cubicBezTo>
                  <a:cubicBezTo>
                    <a:pt x="86" y="29"/>
                    <a:pt x="82" y="52"/>
                    <a:pt x="67"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Line 138"/>
            <p:cNvSpPr>
              <a:spLocks noChangeShapeType="1"/>
            </p:cNvSpPr>
            <p:nvPr/>
          </p:nvSpPr>
          <p:spPr bwMode="auto">
            <a:xfrm flipH="1">
              <a:off x="11039477" y="4241801"/>
              <a:ext cx="368300"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Line 139"/>
            <p:cNvSpPr>
              <a:spLocks noChangeShapeType="1"/>
            </p:cNvSpPr>
            <p:nvPr/>
          </p:nvSpPr>
          <p:spPr bwMode="auto">
            <a:xfrm flipH="1">
              <a:off x="11234740" y="4400551"/>
              <a:ext cx="158750" cy="79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40"/>
            <p:cNvSpPr>
              <a:spLocks/>
            </p:cNvSpPr>
            <p:nvPr/>
          </p:nvSpPr>
          <p:spPr bwMode="auto">
            <a:xfrm>
              <a:off x="10731502" y="4773614"/>
              <a:ext cx="612775" cy="342900"/>
            </a:xfrm>
            <a:custGeom>
              <a:avLst/>
              <a:gdLst>
                <a:gd name="T0" fmla="*/ 12 w 163"/>
                <a:gd name="T1" fmla="*/ 85 h 91"/>
                <a:gd name="T2" fmla="*/ 19 w 163"/>
                <a:gd name="T3" fmla="*/ 91 h 91"/>
                <a:gd name="T4" fmla="*/ 143 w 163"/>
                <a:gd name="T5" fmla="*/ 91 h 91"/>
                <a:gd name="T6" fmla="*/ 150 w 163"/>
                <a:gd name="T7" fmla="*/ 85 h 91"/>
                <a:gd name="T8" fmla="*/ 162 w 163"/>
                <a:gd name="T9" fmla="*/ 7 h 91"/>
                <a:gd name="T10" fmla="*/ 156 w 163"/>
                <a:gd name="T11" fmla="*/ 0 h 91"/>
                <a:gd name="T12" fmla="*/ 7 w 163"/>
                <a:gd name="T13" fmla="*/ 0 h 91"/>
                <a:gd name="T14" fmla="*/ 1 w 163"/>
                <a:gd name="T15" fmla="*/ 7 h 91"/>
                <a:gd name="T16" fmla="*/ 12 w 163"/>
                <a:gd name="T1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91">
                  <a:moveTo>
                    <a:pt x="12" y="85"/>
                  </a:moveTo>
                  <a:cubicBezTo>
                    <a:pt x="13" y="88"/>
                    <a:pt x="16" y="91"/>
                    <a:pt x="19" y="91"/>
                  </a:cubicBezTo>
                  <a:cubicBezTo>
                    <a:pt x="61" y="91"/>
                    <a:pt x="102" y="91"/>
                    <a:pt x="143" y="91"/>
                  </a:cubicBezTo>
                  <a:cubicBezTo>
                    <a:pt x="147" y="91"/>
                    <a:pt x="150" y="88"/>
                    <a:pt x="150" y="85"/>
                  </a:cubicBezTo>
                  <a:cubicBezTo>
                    <a:pt x="154" y="54"/>
                    <a:pt x="158" y="37"/>
                    <a:pt x="162" y="7"/>
                  </a:cubicBezTo>
                  <a:cubicBezTo>
                    <a:pt x="163" y="3"/>
                    <a:pt x="160" y="0"/>
                    <a:pt x="156" y="0"/>
                  </a:cubicBezTo>
                  <a:cubicBezTo>
                    <a:pt x="106" y="0"/>
                    <a:pt x="57" y="0"/>
                    <a:pt x="7" y="0"/>
                  </a:cubicBezTo>
                  <a:cubicBezTo>
                    <a:pt x="3" y="0"/>
                    <a:pt x="0" y="3"/>
                    <a:pt x="1" y="7"/>
                  </a:cubicBezTo>
                  <a:cubicBezTo>
                    <a:pt x="5" y="37"/>
                    <a:pt x="8" y="54"/>
                    <a:pt x="12" y="85"/>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41"/>
            <p:cNvSpPr>
              <a:spLocks/>
            </p:cNvSpPr>
            <p:nvPr/>
          </p:nvSpPr>
          <p:spPr bwMode="auto">
            <a:xfrm>
              <a:off x="10693402" y="4672014"/>
              <a:ext cx="684213" cy="142875"/>
            </a:xfrm>
            <a:custGeom>
              <a:avLst/>
              <a:gdLst>
                <a:gd name="T0" fmla="*/ 419 w 431"/>
                <a:gd name="T1" fmla="*/ 90 h 90"/>
                <a:gd name="T2" fmla="*/ 14 w 431"/>
                <a:gd name="T3" fmla="*/ 90 h 90"/>
                <a:gd name="T4" fmla="*/ 0 w 431"/>
                <a:gd name="T5" fmla="*/ 0 h 90"/>
                <a:gd name="T6" fmla="*/ 431 w 431"/>
                <a:gd name="T7" fmla="*/ 0 h 90"/>
                <a:gd name="T8" fmla="*/ 419 w 431"/>
                <a:gd name="T9" fmla="*/ 90 h 90"/>
              </a:gdLst>
              <a:ahLst/>
              <a:cxnLst>
                <a:cxn ang="0">
                  <a:pos x="T0" y="T1"/>
                </a:cxn>
                <a:cxn ang="0">
                  <a:pos x="T2" y="T3"/>
                </a:cxn>
                <a:cxn ang="0">
                  <a:pos x="T4" y="T5"/>
                </a:cxn>
                <a:cxn ang="0">
                  <a:pos x="T6" y="T7"/>
                </a:cxn>
                <a:cxn ang="0">
                  <a:pos x="T8" y="T9"/>
                </a:cxn>
              </a:cxnLst>
              <a:rect l="0" t="0" r="r" b="b"/>
              <a:pathLst>
                <a:path w="431" h="90">
                  <a:moveTo>
                    <a:pt x="419" y="90"/>
                  </a:moveTo>
                  <a:lnTo>
                    <a:pt x="14" y="90"/>
                  </a:lnTo>
                  <a:lnTo>
                    <a:pt x="0" y="0"/>
                  </a:lnTo>
                  <a:lnTo>
                    <a:pt x="431" y="0"/>
                  </a:lnTo>
                  <a:lnTo>
                    <a:pt x="419" y="90"/>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9634120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86"/>
          <p:cNvSpPr>
            <a:spLocks noEditPoints="1"/>
          </p:cNvSpPr>
          <p:nvPr/>
        </p:nvSpPr>
        <p:spPr bwMode="auto">
          <a:xfrm>
            <a:off x="4231170" y="2800241"/>
            <a:ext cx="727987" cy="73609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bg1"/>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3" name="Freeform 86"/>
          <p:cNvSpPr>
            <a:spLocks noEditPoints="1"/>
          </p:cNvSpPr>
          <p:nvPr/>
        </p:nvSpPr>
        <p:spPr bwMode="auto">
          <a:xfrm>
            <a:off x="2656590" y="3536331"/>
            <a:ext cx="762990" cy="831438"/>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bg1"/>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 name="文本框 14"/>
          <p:cNvSpPr txBox="1"/>
          <p:nvPr/>
        </p:nvSpPr>
        <p:spPr>
          <a:xfrm>
            <a:off x="6959920" y="2293510"/>
            <a:ext cx="4006233" cy="98713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r>
              <a:rPr lang="zh-CN" altLang="en-US" dirty="0">
                <a:solidFill>
                  <a:schemeClr val="bg1"/>
                </a:solidFill>
                <a:latin typeface="+mn-lt"/>
                <a:ea typeface="+mn-ea"/>
                <a:cs typeface="+mn-ea"/>
                <a:sym typeface="+mn-lt"/>
              </a:rPr>
              <a:t>测序已经成为在生物研究中广泛应用的基本技术，获取不同生物体的基因遗传信息意义重大。</a:t>
            </a:r>
            <a:endParaRPr lang="zh-CN" altLang="zh-CN" dirty="0">
              <a:solidFill>
                <a:schemeClr val="bg1"/>
              </a:solidFill>
              <a:latin typeface="+mn-lt"/>
              <a:ea typeface="+mn-ea"/>
              <a:cs typeface="+mn-ea"/>
              <a:sym typeface="+mn-lt"/>
            </a:endParaRPr>
          </a:p>
        </p:txBody>
      </p:sp>
      <p:sp>
        <p:nvSpPr>
          <p:cNvPr id="17" name="文本框 16"/>
          <p:cNvSpPr txBox="1"/>
          <p:nvPr/>
        </p:nvSpPr>
        <p:spPr>
          <a:xfrm>
            <a:off x="7018718" y="3562963"/>
            <a:ext cx="3948744" cy="67935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r>
              <a:rPr lang="zh-CN" altLang="en-US" dirty="0">
                <a:solidFill>
                  <a:schemeClr val="bg1"/>
                </a:solidFill>
                <a:latin typeface="+mn-lt"/>
                <a:ea typeface="+mn-ea"/>
                <a:cs typeface="+mn-ea"/>
                <a:sym typeface="+mn-lt"/>
              </a:rPr>
              <a:t>高通量测序技术一次可以对几十万到几百万条核苷酸分子进行序列测定。</a:t>
            </a:r>
            <a:endParaRPr lang="zh-CN" altLang="zh-CN" dirty="0">
              <a:solidFill>
                <a:schemeClr val="bg1"/>
              </a:solidFill>
              <a:latin typeface="+mn-lt"/>
              <a:ea typeface="+mn-ea"/>
              <a:cs typeface="+mn-ea"/>
              <a:sym typeface="+mn-lt"/>
            </a:endParaRPr>
          </a:p>
        </p:txBody>
      </p:sp>
      <p:grpSp>
        <p:nvGrpSpPr>
          <p:cNvPr id="4" name="Group 4"/>
          <p:cNvGrpSpPr>
            <a:grpSpLocks noChangeAspect="1"/>
          </p:cNvGrpSpPr>
          <p:nvPr/>
        </p:nvGrpSpPr>
        <p:grpSpPr bwMode="auto">
          <a:xfrm>
            <a:off x="709155" y="2262825"/>
            <a:ext cx="5508625" cy="3179763"/>
            <a:chOff x="332" y="1502"/>
            <a:chExt cx="3470" cy="2003"/>
          </a:xfrm>
        </p:grpSpPr>
        <p:sp>
          <p:nvSpPr>
            <p:cNvPr id="6" name="Freeform 5"/>
            <p:cNvSpPr>
              <a:spLocks/>
            </p:cNvSpPr>
            <p:nvPr/>
          </p:nvSpPr>
          <p:spPr bwMode="auto">
            <a:xfrm>
              <a:off x="694" y="1502"/>
              <a:ext cx="2746" cy="1824"/>
            </a:xfrm>
            <a:custGeom>
              <a:avLst/>
              <a:gdLst>
                <a:gd name="T0" fmla="*/ 0 w 432"/>
                <a:gd name="T1" fmla="*/ 286 h 286"/>
                <a:gd name="T2" fmla="*/ 0 w 432"/>
                <a:gd name="T3" fmla="*/ 20 h 286"/>
                <a:gd name="T4" fmla="*/ 20 w 432"/>
                <a:gd name="T5" fmla="*/ 0 h 286"/>
                <a:gd name="T6" fmla="*/ 412 w 432"/>
                <a:gd name="T7" fmla="*/ 0 h 286"/>
                <a:gd name="T8" fmla="*/ 432 w 432"/>
                <a:gd name="T9" fmla="*/ 20 h 286"/>
                <a:gd name="T10" fmla="*/ 432 w 432"/>
                <a:gd name="T11" fmla="*/ 286 h 286"/>
              </a:gdLst>
              <a:ahLst/>
              <a:cxnLst>
                <a:cxn ang="0">
                  <a:pos x="T0" y="T1"/>
                </a:cxn>
                <a:cxn ang="0">
                  <a:pos x="T2" y="T3"/>
                </a:cxn>
                <a:cxn ang="0">
                  <a:pos x="T4" y="T5"/>
                </a:cxn>
                <a:cxn ang="0">
                  <a:pos x="T6" y="T7"/>
                </a:cxn>
                <a:cxn ang="0">
                  <a:pos x="T8" y="T9"/>
                </a:cxn>
                <a:cxn ang="0">
                  <a:pos x="T10" y="T11"/>
                </a:cxn>
              </a:cxnLst>
              <a:rect l="0" t="0" r="r" b="b"/>
              <a:pathLst>
                <a:path w="432" h="286">
                  <a:moveTo>
                    <a:pt x="0" y="286"/>
                  </a:moveTo>
                  <a:cubicBezTo>
                    <a:pt x="0" y="20"/>
                    <a:pt x="0" y="20"/>
                    <a:pt x="0" y="20"/>
                  </a:cubicBezTo>
                  <a:cubicBezTo>
                    <a:pt x="0" y="9"/>
                    <a:pt x="9" y="0"/>
                    <a:pt x="20" y="0"/>
                  </a:cubicBezTo>
                  <a:cubicBezTo>
                    <a:pt x="412" y="0"/>
                    <a:pt x="412" y="0"/>
                    <a:pt x="412" y="0"/>
                  </a:cubicBezTo>
                  <a:cubicBezTo>
                    <a:pt x="423" y="0"/>
                    <a:pt x="432" y="9"/>
                    <a:pt x="432" y="20"/>
                  </a:cubicBezTo>
                  <a:cubicBezTo>
                    <a:pt x="432" y="286"/>
                    <a:pt x="432" y="286"/>
                    <a:pt x="432" y="286"/>
                  </a:cubicBezTo>
                </a:path>
              </a:pathLst>
            </a:custGeom>
            <a:noFill/>
            <a:ln w="1206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 name="Freeform 6"/>
            <p:cNvSpPr>
              <a:spLocks/>
            </p:cNvSpPr>
            <p:nvPr/>
          </p:nvSpPr>
          <p:spPr bwMode="auto">
            <a:xfrm>
              <a:off x="694" y="1502"/>
              <a:ext cx="2746" cy="1824"/>
            </a:xfrm>
            <a:custGeom>
              <a:avLst/>
              <a:gdLst>
                <a:gd name="T0" fmla="*/ 0 w 432"/>
                <a:gd name="T1" fmla="*/ 286 h 286"/>
                <a:gd name="T2" fmla="*/ 0 w 432"/>
                <a:gd name="T3" fmla="*/ 20 h 286"/>
                <a:gd name="T4" fmla="*/ 20 w 432"/>
                <a:gd name="T5" fmla="*/ 0 h 286"/>
                <a:gd name="T6" fmla="*/ 412 w 432"/>
                <a:gd name="T7" fmla="*/ 0 h 286"/>
                <a:gd name="T8" fmla="*/ 432 w 432"/>
                <a:gd name="T9" fmla="*/ 20 h 286"/>
                <a:gd name="T10" fmla="*/ 432 w 432"/>
                <a:gd name="T11" fmla="*/ 286 h 286"/>
              </a:gdLst>
              <a:ahLst/>
              <a:cxnLst>
                <a:cxn ang="0">
                  <a:pos x="T0" y="T1"/>
                </a:cxn>
                <a:cxn ang="0">
                  <a:pos x="T2" y="T3"/>
                </a:cxn>
                <a:cxn ang="0">
                  <a:pos x="T4" y="T5"/>
                </a:cxn>
                <a:cxn ang="0">
                  <a:pos x="T6" y="T7"/>
                </a:cxn>
                <a:cxn ang="0">
                  <a:pos x="T8" y="T9"/>
                </a:cxn>
                <a:cxn ang="0">
                  <a:pos x="T10" y="T11"/>
                </a:cxn>
              </a:cxnLst>
              <a:rect l="0" t="0" r="r" b="b"/>
              <a:pathLst>
                <a:path w="432" h="286">
                  <a:moveTo>
                    <a:pt x="0" y="286"/>
                  </a:moveTo>
                  <a:cubicBezTo>
                    <a:pt x="0" y="20"/>
                    <a:pt x="0" y="20"/>
                    <a:pt x="0" y="20"/>
                  </a:cubicBezTo>
                  <a:cubicBezTo>
                    <a:pt x="0" y="9"/>
                    <a:pt x="9" y="0"/>
                    <a:pt x="20" y="0"/>
                  </a:cubicBezTo>
                  <a:cubicBezTo>
                    <a:pt x="412" y="0"/>
                    <a:pt x="412" y="0"/>
                    <a:pt x="412" y="0"/>
                  </a:cubicBezTo>
                  <a:cubicBezTo>
                    <a:pt x="423" y="0"/>
                    <a:pt x="432" y="9"/>
                    <a:pt x="432" y="20"/>
                  </a:cubicBezTo>
                  <a:cubicBezTo>
                    <a:pt x="432" y="286"/>
                    <a:pt x="432" y="286"/>
                    <a:pt x="432" y="286"/>
                  </a:cubicBezTo>
                </a:path>
              </a:pathLst>
            </a:custGeom>
            <a:noFill/>
            <a:ln w="1206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 name="Freeform 8"/>
            <p:cNvSpPr>
              <a:spLocks noEditPoints="1"/>
            </p:cNvSpPr>
            <p:nvPr/>
          </p:nvSpPr>
          <p:spPr bwMode="auto">
            <a:xfrm>
              <a:off x="796" y="1597"/>
              <a:ext cx="2542" cy="1646"/>
            </a:xfrm>
            <a:custGeom>
              <a:avLst/>
              <a:gdLst>
                <a:gd name="T0" fmla="*/ 2466 w 2542"/>
                <a:gd name="T1" fmla="*/ 77 h 1646"/>
                <a:gd name="T2" fmla="*/ 2466 w 2542"/>
                <a:gd name="T3" fmla="*/ 1570 h 1646"/>
                <a:gd name="T4" fmla="*/ 76 w 2542"/>
                <a:gd name="T5" fmla="*/ 1570 h 1646"/>
                <a:gd name="T6" fmla="*/ 76 w 2542"/>
                <a:gd name="T7" fmla="*/ 77 h 1646"/>
                <a:gd name="T8" fmla="*/ 2466 w 2542"/>
                <a:gd name="T9" fmla="*/ 77 h 1646"/>
                <a:gd name="T10" fmla="*/ 2542 w 2542"/>
                <a:gd name="T11" fmla="*/ 0 h 1646"/>
                <a:gd name="T12" fmla="*/ 2466 w 2542"/>
                <a:gd name="T13" fmla="*/ 0 h 1646"/>
                <a:gd name="T14" fmla="*/ 76 w 2542"/>
                <a:gd name="T15" fmla="*/ 0 h 1646"/>
                <a:gd name="T16" fmla="*/ 0 w 2542"/>
                <a:gd name="T17" fmla="*/ 0 h 1646"/>
                <a:gd name="T18" fmla="*/ 0 w 2542"/>
                <a:gd name="T19" fmla="*/ 77 h 1646"/>
                <a:gd name="T20" fmla="*/ 0 w 2542"/>
                <a:gd name="T21" fmla="*/ 1570 h 1646"/>
                <a:gd name="T22" fmla="*/ 0 w 2542"/>
                <a:gd name="T23" fmla="*/ 1646 h 1646"/>
                <a:gd name="T24" fmla="*/ 76 w 2542"/>
                <a:gd name="T25" fmla="*/ 1646 h 1646"/>
                <a:gd name="T26" fmla="*/ 2466 w 2542"/>
                <a:gd name="T27" fmla="*/ 1646 h 1646"/>
                <a:gd name="T28" fmla="*/ 2542 w 2542"/>
                <a:gd name="T29" fmla="*/ 1646 h 1646"/>
                <a:gd name="T30" fmla="*/ 2542 w 2542"/>
                <a:gd name="T31" fmla="*/ 1570 h 1646"/>
                <a:gd name="T32" fmla="*/ 2542 w 2542"/>
                <a:gd name="T33" fmla="*/ 77 h 1646"/>
                <a:gd name="T34" fmla="*/ 2542 w 2542"/>
                <a:gd name="T35" fmla="*/ 0 h 1646"/>
                <a:gd name="T36" fmla="*/ 2542 w 2542"/>
                <a:gd name="T37" fmla="*/ 0 h 1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2" h="1646">
                  <a:moveTo>
                    <a:pt x="2466" y="77"/>
                  </a:moveTo>
                  <a:lnTo>
                    <a:pt x="2466" y="1570"/>
                  </a:lnTo>
                  <a:lnTo>
                    <a:pt x="76" y="1570"/>
                  </a:lnTo>
                  <a:lnTo>
                    <a:pt x="76" y="77"/>
                  </a:lnTo>
                  <a:lnTo>
                    <a:pt x="2466" y="77"/>
                  </a:lnTo>
                  <a:close/>
                  <a:moveTo>
                    <a:pt x="2542" y="0"/>
                  </a:moveTo>
                  <a:lnTo>
                    <a:pt x="2466" y="0"/>
                  </a:lnTo>
                  <a:lnTo>
                    <a:pt x="76" y="0"/>
                  </a:lnTo>
                  <a:lnTo>
                    <a:pt x="0" y="0"/>
                  </a:lnTo>
                  <a:lnTo>
                    <a:pt x="0" y="77"/>
                  </a:lnTo>
                  <a:lnTo>
                    <a:pt x="0" y="1570"/>
                  </a:lnTo>
                  <a:lnTo>
                    <a:pt x="0" y="1646"/>
                  </a:lnTo>
                  <a:lnTo>
                    <a:pt x="76" y="1646"/>
                  </a:lnTo>
                  <a:lnTo>
                    <a:pt x="2466" y="1646"/>
                  </a:lnTo>
                  <a:lnTo>
                    <a:pt x="2542" y="1646"/>
                  </a:lnTo>
                  <a:lnTo>
                    <a:pt x="2542" y="1570"/>
                  </a:lnTo>
                  <a:lnTo>
                    <a:pt x="2542" y="77"/>
                  </a:lnTo>
                  <a:lnTo>
                    <a:pt x="2542" y="0"/>
                  </a:lnTo>
                  <a:lnTo>
                    <a:pt x="2542"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 name="Freeform 10"/>
            <p:cNvSpPr>
              <a:spLocks/>
            </p:cNvSpPr>
            <p:nvPr/>
          </p:nvSpPr>
          <p:spPr bwMode="auto">
            <a:xfrm>
              <a:off x="332" y="3320"/>
              <a:ext cx="3470" cy="185"/>
            </a:xfrm>
            <a:custGeom>
              <a:avLst/>
              <a:gdLst>
                <a:gd name="T0" fmla="*/ 546 w 546"/>
                <a:gd name="T1" fmla="*/ 15 h 29"/>
                <a:gd name="T2" fmla="*/ 546 w 546"/>
                <a:gd name="T3" fmla="*/ 0 h 29"/>
                <a:gd name="T4" fmla="*/ 319 w 546"/>
                <a:gd name="T5" fmla="*/ 0 h 29"/>
                <a:gd name="T6" fmla="*/ 316 w 546"/>
                <a:gd name="T7" fmla="*/ 0 h 29"/>
                <a:gd name="T8" fmla="*/ 299 w 546"/>
                <a:gd name="T9" fmla="*/ 7 h 29"/>
                <a:gd name="T10" fmla="*/ 247 w 546"/>
                <a:gd name="T11" fmla="*/ 7 h 29"/>
                <a:gd name="T12" fmla="*/ 230 w 546"/>
                <a:gd name="T13" fmla="*/ 0 h 29"/>
                <a:gd name="T14" fmla="*/ 227 w 546"/>
                <a:gd name="T15" fmla="*/ 0 h 29"/>
                <a:gd name="T16" fmla="*/ 0 w 546"/>
                <a:gd name="T17" fmla="*/ 0 h 29"/>
                <a:gd name="T18" fmla="*/ 0 w 546"/>
                <a:gd name="T19" fmla="*/ 15 h 29"/>
                <a:gd name="T20" fmla="*/ 33 w 546"/>
                <a:gd name="T21" fmla="*/ 29 h 29"/>
                <a:gd name="T22" fmla="*/ 206 w 546"/>
                <a:gd name="T23" fmla="*/ 29 h 29"/>
                <a:gd name="T24" fmla="*/ 339 w 546"/>
                <a:gd name="T25" fmla="*/ 29 h 29"/>
                <a:gd name="T26" fmla="*/ 513 w 546"/>
                <a:gd name="T27" fmla="*/ 29 h 29"/>
                <a:gd name="T28" fmla="*/ 546 w 546"/>
                <a:gd name="T2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29">
                  <a:moveTo>
                    <a:pt x="546" y="15"/>
                  </a:moveTo>
                  <a:cubicBezTo>
                    <a:pt x="546" y="0"/>
                    <a:pt x="546" y="0"/>
                    <a:pt x="546" y="0"/>
                  </a:cubicBezTo>
                  <a:cubicBezTo>
                    <a:pt x="319" y="0"/>
                    <a:pt x="319" y="0"/>
                    <a:pt x="319" y="0"/>
                  </a:cubicBezTo>
                  <a:cubicBezTo>
                    <a:pt x="316" y="0"/>
                    <a:pt x="316" y="0"/>
                    <a:pt x="316" y="0"/>
                  </a:cubicBezTo>
                  <a:cubicBezTo>
                    <a:pt x="314" y="7"/>
                    <a:pt x="307" y="7"/>
                    <a:pt x="299" y="7"/>
                  </a:cubicBezTo>
                  <a:cubicBezTo>
                    <a:pt x="247" y="7"/>
                    <a:pt x="247" y="7"/>
                    <a:pt x="247" y="7"/>
                  </a:cubicBezTo>
                  <a:cubicBezTo>
                    <a:pt x="239" y="7"/>
                    <a:pt x="232" y="7"/>
                    <a:pt x="230" y="0"/>
                  </a:cubicBezTo>
                  <a:cubicBezTo>
                    <a:pt x="227" y="0"/>
                    <a:pt x="227" y="0"/>
                    <a:pt x="227" y="0"/>
                  </a:cubicBezTo>
                  <a:cubicBezTo>
                    <a:pt x="0" y="0"/>
                    <a:pt x="0" y="0"/>
                    <a:pt x="0" y="0"/>
                  </a:cubicBezTo>
                  <a:cubicBezTo>
                    <a:pt x="0" y="15"/>
                    <a:pt x="0" y="15"/>
                    <a:pt x="0" y="15"/>
                  </a:cubicBezTo>
                  <a:cubicBezTo>
                    <a:pt x="0" y="15"/>
                    <a:pt x="19" y="29"/>
                    <a:pt x="33" y="29"/>
                  </a:cubicBezTo>
                  <a:cubicBezTo>
                    <a:pt x="206" y="29"/>
                    <a:pt x="206" y="29"/>
                    <a:pt x="206" y="29"/>
                  </a:cubicBezTo>
                  <a:cubicBezTo>
                    <a:pt x="339" y="29"/>
                    <a:pt x="339" y="29"/>
                    <a:pt x="339" y="29"/>
                  </a:cubicBezTo>
                  <a:cubicBezTo>
                    <a:pt x="513" y="29"/>
                    <a:pt x="513" y="29"/>
                    <a:pt x="513" y="29"/>
                  </a:cubicBezTo>
                  <a:cubicBezTo>
                    <a:pt x="527" y="29"/>
                    <a:pt x="546" y="15"/>
                    <a:pt x="546" y="15"/>
                  </a:cubicBezTo>
                  <a:close/>
                </a:path>
              </a:pathLst>
            </a:custGeom>
            <a:solidFill>
              <a:srgbClr val="FFFFFF"/>
            </a:solidFill>
            <a:ln w="1206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grpSp>
        <p:nvGrpSpPr>
          <p:cNvPr id="23" name="组合 22"/>
          <p:cNvGrpSpPr/>
          <p:nvPr/>
        </p:nvGrpSpPr>
        <p:grpSpPr>
          <a:xfrm>
            <a:off x="4560858" y="884109"/>
            <a:ext cx="3070284" cy="787401"/>
            <a:chOff x="1208130" y="2296349"/>
            <a:chExt cx="3070284" cy="787401"/>
          </a:xfrm>
        </p:grpSpPr>
        <p:grpSp>
          <p:nvGrpSpPr>
            <p:cNvPr id="24" name="Group 4"/>
            <p:cNvGrpSpPr>
              <a:grpSpLocks noChangeAspect="1"/>
            </p:cNvGrpSpPr>
            <p:nvPr/>
          </p:nvGrpSpPr>
          <p:grpSpPr bwMode="auto">
            <a:xfrm>
              <a:off x="1208130" y="2296349"/>
              <a:ext cx="3070284" cy="787401"/>
              <a:chOff x="2364" y="234"/>
              <a:chExt cx="2556" cy="926"/>
            </a:xfrm>
            <a:solidFill>
              <a:schemeClr val="bg1"/>
            </a:solidFill>
          </p:grpSpPr>
          <p:sp>
            <p:nvSpPr>
              <p:cNvPr id="26"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7"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8"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9"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0"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1"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2"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0"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1"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2"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3"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4"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6"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7"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8"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9"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25" name="文本框 24"/>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高通量测序技术</a:t>
              </a:r>
            </a:p>
          </p:txBody>
        </p:sp>
      </p:grpSp>
      <p:sp>
        <p:nvSpPr>
          <p:cNvPr id="71" name="任意多边形 70"/>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2" name="任意多边形 71"/>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3" name="任意多边形 72"/>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4" name="任意多边形 73"/>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2" name="图片 1">
            <a:extLst>
              <a:ext uri="{FF2B5EF4-FFF2-40B4-BE49-F238E27FC236}">
                <a16:creationId xmlns:a16="http://schemas.microsoft.com/office/drawing/2014/main" id="{40172D7F-6060-4BE0-A6E5-B8CCE7F09C4C}"/>
              </a:ext>
            </a:extLst>
          </p:cNvPr>
          <p:cNvPicPr>
            <a:picLocks noChangeAspect="1"/>
          </p:cNvPicPr>
          <p:nvPr/>
        </p:nvPicPr>
        <p:blipFill>
          <a:blip r:embed="rId3"/>
          <a:stretch>
            <a:fillRect/>
          </a:stretch>
        </p:blipFill>
        <p:spPr>
          <a:xfrm>
            <a:off x="1434564" y="2349037"/>
            <a:ext cx="4087860" cy="2725240"/>
          </a:xfrm>
          <a:prstGeom prst="rect">
            <a:avLst/>
          </a:prstGeom>
        </p:spPr>
      </p:pic>
      <p:sp>
        <p:nvSpPr>
          <p:cNvPr id="5" name="文本框 4">
            <a:extLst>
              <a:ext uri="{FF2B5EF4-FFF2-40B4-BE49-F238E27FC236}">
                <a16:creationId xmlns:a16="http://schemas.microsoft.com/office/drawing/2014/main" id="{C2D35461-CD82-469A-BF59-9B07CAB20782}"/>
              </a:ext>
            </a:extLst>
          </p:cNvPr>
          <p:cNvSpPr txBox="1"/>
          <p:nvPr/>
        </p:nvSpPr>
        <p:spPr>
          <a:xfrm>
            <a:off x="7007372" y="4625357"/>
            <a:ext cx="3958781" cy="830997"/>
          </a:xfrm>
          <a:prstGeom prst="rect">
            <a:avLst/>
          </a:prstGeom>
          <a:noFill/>
        </p:spPr>
        <p:txBody>
          <a:bodyPr wrap="square" rtlCol="0">
            <a:spAutoFit/>
          </a:bodyPr>
          <a:lstStyle/>
          <a:p>
            <a:r>
              <a:rPr lang="zh-CN" altLang="en-US" sz="1600" dirty="0">
                <a:solidFill>
                  <a:schemeClr val="bg1"/>
                </a:solidFill>
                <a:cs typeface="+mn-ea"/>
              </a:rPr>
              <a:t>海量的测序数据呈现爆炸式增长，已经远远超过了硬件性能的增长速度，因而对基因组数据的压缩有重大意义。</a:t>
            </a:r>
          </a:p>
        </p:txBody>
      </p:sp>
      <p:sp>
        <p:nvSpPr>
          <p:cNvPr id="76" name="任意多边形 147">
            <a:extLst>
              <a:ext uri="{FF2B5EF4-FFF2-40B4-BE49-F238E27FC236}">
                <a16:creationId xmlns:a16="http://schemas.microsoft.com/office/drawing/2014/main" id="{F958142C-DF87-43FC-8864-835DDC6BFAA3}"/>
              </a:ext>
            </a:extLst>
          </p:cNvPr>
          <p:cNvSpPr/>
          <p:nvPr/>
        </p:nvSpPr>
        <p:spPr>
          <a:xfrm rot="3257185">
            <a:off x="5270628" y="1928388"/>
            <a:ext cx="1175488" cy="1843143"/>
          </a:xfrm>
          <a:custGeom>
            <a:avLst/>
            <a:gdLst>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19075"/>
              <a:gd name="connsiteY0" fmla="*/ 638175 h 638175"/>
              <a:gd name="connsiteX1" fmla="*/ 219075 w 219075"/>
              <a:gd name="connsiteY1" fmla="*/ 0 h 638175"/>
              <a:gd name="connsiteX0" fmla="*/ 6366 w 225441"/>
              <a:gd name="connsiteY0" fmla="*/ 638175 h 638175"/>
              <a:gd name="connsiteX1" fmla="*/ 225441 w 225441"/>
              <a:gd name="connsiteY1" fmla="*/ 0 h 638175"/>
            </a:gdLst>
            <a:ahLst/>
            <a:cxnLst>
              <a:cxn ang="0">
                <a:pos x="connsiteX0" y="connsiteY0"/>
              </a:cxn>
              <a:cxn ang="0">
                <a:pos x="connsiteX1" y="connsiteY1"/>
              </a:cxn>
            </a:cxnLst>
            <a:rect l="l" t="t" r="r" b="b"/>
            <a:pathLst>
              <a:path w="225441" h="638175">
                <a:moveTo>
                  <a:pt x="6366" y="638175"/>
                </a:moveTo>
                <a:cubicBezTo>
                  <a:pt x="-22209" y="346075"/>
                  <a:pt x="44466" y="225425"/>
                  <a:pt x="225441" y="0"/>
                </a:cubicBezTo>
              </a:path>
            </a:pathLst>
          </a:custGeom>
          <a:noFill/>
          <a:ln w="25400" cap="rnd">
            <a:solidFill>
              <a:schemeClr val="bg1"/>
            </a:solidFill>
            <a:roun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7" name="任意多边形 147">
            <a:extLst>
              <a:ext uri="{FF2B5EF4-FFF2-40B4-BE49-F238E27FC236}">
                <a16:creationId xmlns:a16="http://schemas.microsoft.com/office/drawing/2014/main" id="{6AC4A3D5-F53D-48BF-95FE-4C8E7E7285D0}"/>
              </a:ext>
            </a:extLst>
          </p:cNvPr>
          <p:cNvSpPr/>
          <p:nvPr/>
        </p:nvSpPr>
        <p:spPr>
          <a:xfrm rot="3257185">
            <a:off x="5280825" y="2916503"/>
            <a:ext cx="1175488" cy="1843143"/>
          </a:xfrm>
          <a:custGeom>
            <a:avLst/>
            <a:gdLst>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19075"/>
              <a:gd name="connsiteY0" fmla="*/ 638175 h 638175"/>
              <a:gd name="connsiteX1" fmla="*/ 219075 w 219075"/>
              <a:gd name="connsiteY1" fmla="*/ 0 h 638175"/>
              <a:gd name="connsiteX0" fmla="*/ 6366 w 225441"/>
              <a:gd name="connsiteY0" fmla="*/ 638175 h 638175"/>
              <a:gd name="connsiteX1" fmla="*/ 225441 w 225441"/>
              <a:gd name="connsiteY1" fmla="*/ 0 h 638175"/>
            </a:gdLst>
            <a:ahLst/>
            <a:cxnLst>
              <a:cxn ang="0">
                <a:pos x="connsiteX0" y="connsiteY0"/>
              </a:cxn>
              <a:cxn ang="0">
                <a:pos x="connsiteX1" y="connsiteY1"/>
              </a:cxn>
            </a:cxnLst>
            <a:rect l="l" t="t" r="r" b="b"/>
            <a:pathLst>
              <a:path w="225441" h="638175">
                <a:moveTo>
                  <a:pt x="6366" y="638175"/>
                </a:moveTo>
                <a:cubicBezTo>
                  <a:pt x="-22209" y="346075"/>
                  <a:pt x="44466" y="225425"/>
                  <a:pt x="225441" y="0"/>
                </a:cubicBezTo>
              </a:path>
            </a:pathLst>
          </a:custGeom>
          <a:noFill/>
          <a:ln w="25400" cap="rnd">
            <a:solidFill>
              <a:schemeClr val="bg1"/>
            </a:solidFill>
            <a:roun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78" name="任意多边形 147">
            <a:extLst>
              <a:ext uri="{FF2B5EF4-FFF2-40B4-BE49-F238E27FC236}">
                <a16:creationId xmlns:a16="http://schemas.microsoft.com/office/drawing/2014/main" id="{3A508EDF-9646-41C5-A6CE-D8420374DD9D}"/>
              </a:ext>
            </a:extLst>
          </p:cNvPr>
          <p:cNvSpPr/>
          <p:nvPr/>
        </p:nvSpPr>
        <p:spPr>
          <a:xfrm rot="3257185">
            <a:off x="5255458" y="4045647"/>
            <a:ext cx="1175488" cy="1843143"/>
          </a:xfrm>
          <a:custGeom>
            <a:avLst/>
            <a:gdLst>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19075"/>
              <a:gd name="connsiteY0" fmla="*/ 638175 h 638175"/>
              <a:gd name="connsiteX1" fmla="*/ 219075 w 219075"/>
              <a:gd name="connsiteY1" fmla="*/ 0 h 638175"/>
              <a:gd name="connsiteX0" fmla="*/ 6366 w 225441"/>
              <a:gd name="connsiteY0" fmla="*/ 638175 h 638175"/>
              <a:gd name="connsiteX1" fmla="*/ 225441 w 225441"/>
              <a:gd name="connsiteY1" fmla="*/ 0 h 638175"/>
            </a:gdLst>
            <a:ahLst/>
            <a:cxnLst>
              <a:cxn ang="0">
                <a:pos x="connsiteX0" y="connsiteY0"/>
              </a:cxn>
              <a:cxn ang="0">
                <a:pos x="connsiteX1" y="connsiteY1"/>
              </a:cxn>
            </a:cxnLst>
            <a:rect l="l" t="t" r="r" b="b"/>
            <a:pathLst>
              <a:path w="225441" h="638175">
                <a:moveTo>
                  <a:pt x="6366" y="638175"/>
                </a:moveTo>
                <a:cubicBezTo>
                  <a:pt x="-22209" y="346075"/>
                  <a:pt x="44466" y="225425"/>
                  <a:pt x="225441" y="0"/>
                </a:cubicBezTo>
              </a:path>
            </a:pathLst>
          </a:custGeom>
          <a:noFill/>
          <a:ln w="25400" cap="rnd">
            <a:solidFill>
              <a:schemeClr val="bg1"/>
            </a:solidFill>
            <a:roun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366533580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336818" y="2204864"/>
            <a:ext cx="9555602" cy="1777665"/>
            <a:chOff x="1336818" y="2451109"/>
            <a:chExt cx="9555602" cy="1777665"/>
          </a:xfrm>
        </p:grpSpPr>
        <p:sp>
          <p:nvSpPr>
            <p:cNvPr id="27" name="任意多边形 26"/>
            <p:cNvSpPr/>
            <p:nvPr/>
          </p:nvSpPr>
          <p:spPr>
            <a:xfrm flipV="1">
              <a:off x="1336818" y="2451109"/>
              <a:ext cx="8366993" cy="1777665"/>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 fmla="*/ 140036 w 3217003"/>
                <a:gd name="connsiteY0" fmla="*/ 227006 h 1913305"/>
                <a:gd name="connsiteX1" fmla="*/ 330536 w 3217003"/>
                <a:gd name="connsiteY1" fmla="*/ 1674806 h 1913305"/>
                <a:gd name="connsiteX2" fmla="*/ 2692736 w 3217003"/>
                <a:gd name="connsiteY2" fmla="*/ 1760531 h 1913305"/>
                <a:gd name="connsiteX3" fmla="*/ 3016586 w 3217003"/>
                <a:gd name="connsiteY3" fmla="*/ 160331 h 1913305"/>
                <a:gd name="connsiteX4" fmla="*/ 197186 w 3217003"/>
                <a:gd name="connsiteY4" fmla="*/ 141281 h 1913305"/>
                <a:gd name="connsiteX0" fmla="*/ 62188 w 3139155"/>
                <a:gd name="connsiteY0" fmla="*/ 227006 h 1913305"/>
                <a:gd name="connsiteX1" fmla="*/ 252688 w 3139155"/>
                <a:gd name="connsiteY1" fmla="*/ 1674806 h 1913305"/>
                <a:gd name="connsiteX2" fmla="*/ 2614888 w 3139155"/>
                <a:gd name="connsiteY2" fmla="*/ 1760531 h 1913305"/>
                <a:gd name="connsiteX3" fmla="*/ 2938738 w 3139155"/>
                <a:gd name="connsiteY3" fmla="*/ 160331 h 1913305"/>
                <a:gd name="connsiteX4" fmla="*/ 119338 w 3139155"/>
                <a:gd name="connsiteY4" fmla="*/ 141281 h 1913305"/>
                <a:gd name="connsiteX0" fmla="*/ 95605 w 3174752"/>
                <a:gd name="connsiteY0" fmla="*/ 227006 h 1967205"/>
                <a:gd name="connsiteX1" fmla="*/ 228955 w 3174752"/>
                <a:gd name="connsiteY1" fmla="*/ 1779581 h 1967205"/>
                <a:gd name="connsiteX2" fmla="*/ 2648305 w 3174752"/>
                <a:gd name="connsiteY2" fmla="*/ 1760531 h 1967205"/>
                <a:gd name="connsiteX3" fmla="*/ 2972155 w 3174752"/>
                <a:gd name="connsiteY3" fmla="*/ 160331 h 1967205"/>
                <a:gd name="connsiteX4" fmla="*/ 152755 w 3174752"/>
                <a:gd name="connsiteY4" fmla="*/ 141281 h 1967205"/>
                <a:gd name="connsiteX0" fmla="*/ 0 w 3079147"/>
                <a:gd name="connsiteY0" fmla="*/ 227006 h 1902586"/>
                <a:gd name="connsiteX1" fmla="*/ 133350 w 3079147"/>
                <a:gd name="connsiteY1" fmla="*/ 1779581 h 1902586"/>
                <a:gd name="connsiteX2" fmla="*/ 2552700 w 3079147"/>
                <a:gd name="connsiteY2" fmla="*/ 1760531 h 1902586"/>
                <a:gd name="connsiteX3" fmla="*/ 2876550 w 3079147"/>
                <a:gd name="connsiteY3" fmla="*/ 160331 h 1902586"/>
                <a:gd name="connsiteX4" fmla="*/ 57150 w 3079147"/>
                <a:gd name="connsiteY4" fmla="*/ 141281 h 1902586"/>
                <a:gd name="connsiteX0" fmla="*/ 9625 w 3090241"/>
                <a:gd name="connsiteY0" fmla="*/ 227006 h 1933691"/>
                <a:gd name="connsiteX1" fmla="*/ 104875 w 3090241"/>
                <a:gd name="connsiteY1" fmla="*/ 1846256 h 1933691"/>
                <a:gd name="connsiteX2" fmla="*/ 2562325 w 3090241"/>
                <a:gd name="connsiteY2" fmla="*/ 1760531 h 1933691"/>
                <a:gd name="connsiteX3" fmla="*/ 2886175 w 3090241"/>
                <a:gd name="connsiteY3" fmla="*/ 160331 h 1933691"/>
                <a:gd name="connsiteX4" fmla="*/ 66775 w 3090241"/>
                <a:gd name="connsiteY4" fmla="*/ 141281 h 1933691"/>
                <a:gd name="connsiteX0" fmla="*/ 145124 w 3382515"/>
                <a:gd name="connsiteY0" fmla="*/ 229650 h 2029685"/>
                <a:gd name="connsiteX1" fmla="*/ 240374 w 3382515"/>
                <a:gd name="connsiteY1" fmla="*/ 1848900 h 2029685"/>
                <a:gd name="connsiteX2" fmla="*/ 3040724 w 3382515"/>
                <a:gd name="connsiteY2" fmla="*/ 1801275 h 2029685"/>
                <a:gd name="connsiteX3" fmla="*/ 3021674 w 3382515"/>
                <a:gd name="connsiteY3" fmla="*/ 162975 h 2029685"/>
                <a:gd name="connsiteX4" fmla="*/ 202274 w 3382515"/>
                <a:gd name="connsiteY4" fmla="*/ 143925 h 2029685"/>
                <a:gd name="connsiteX0" fmla="*/ 145124 w 3267646"/>
                <a:gd name="connsiteY0" fmla="*/ 229650 h 1964648"/>
                <a:gd name="connsiteX1" fmla="*/ 240374 w 3267646"/>
                <a:gd name="connsiteY1" fmla="*/ 1848900 h 1964648"/>
                <a:gd name="connsiteX2" fmla="*/ 3040724 w 3267646"/>
                <a:gd name="connsiteY2" fmla="*/ 1801275 h 1964648"/>
                <a:gd name="connsiteX3" fmla="*/ 3021674 w 3267646"/>
                <a:gd name="connsiteY3" fmla="*/ 162975 h 1964648"/>
                <a:gd name="connsiteX4" fmla="*/ 202274 w 3267646"/>
                <a:gd name="connsiteY4" fmla="*/ 143925 h 1964648"/>
                <a:gd name="connsiteX0" fmla="*/ 0 w 3122522"/>
                <a:gd name="connsiteY0" fmla="*/ 229650 h 1880061"/>
                <a:gd name="connsiteX1" fmla="*/ 95250 w 3122522"/>
                <a:gd name="connsiteY1" fmla="*/ 1848900 h 1880061"/>
                <a:gd name="connsiteX2" fmla="*/ 2895600 w 3122522"/>
                <a:gd name="connsiteY2" fmla="*/ 1801275 h 1880061"/>
                <a:gd name="connsiteX3" fmla="*/ 2876550 w 3122522"/>
                <a:gd name="connsiteY3" fmla="*/ 162975 h 1880061"/>
                <a:gd name="connsiteX4" fmla="*/ 57150 w 3122522"/>
                <a:gd name="connsiteY4" fmla="*/ 143925 h 1880061"/>
                <a:gd name="connsiteX0" fmla="*/ 0 w 3028753"/>
                <a:gd name="connsiteY0" fmla="*/ 170255 h 1820666"/>
                <a:gd name="connsiteX1" fmla="*/ 95250 w 3028753"/>
                <a:gd name="connsiteY1" fmla="*/ 1789505 h 1820666"/>
                <a:gd name="connsiteX2" fmla="*/ 2895600 w 3028753"/>
                <a:gd name="connsiteY2" fmla="*/ 1741880 h 1820666"/>
                <a:gd name="connsiteX3" fmla="*/ 2876550 w 3028753"/>
                <a:gd name="connsiteY3" fmla="*/ 103580 h 1820666"/>
                <a:gd name="connsiteX4" fmla="*/ 57150 w 3028753"/>
                <a:gd name="connsiteY4" fmla="*/ 84530 h 1820666"/>
                <a:gd name="connsiteX0" fmla="*/ 0 w 2990850"/>
                <a:gd name="connsiteY0" fmla="*/ 163901 h 1814312"/>
                <a:gd name="connsiteX1" fmla="*/ 95250 w 2990850"/>
                <a:gd name="connsiteY1" fmla="*/ 1783151 h 1814312"/>
                <a:gd name="connsiteX2" fmla="*/ 2895600 w 2990850"/>
                <a:gd name="connsiteY2" fmla="*/ 1735526 h 1814312"/>
                <a:gd name="connsiteX3" fmla="*/ 2876550 w 2990850"/>
                <a:gd name="connsiteY3" fmla="*/ 97226 h 1814312"/>
                <a:gd name="connsiteX4" fmla="*/ 57150 w 2990850"/>
                <a:gd name="connsiteY4" fmla="*/ 78176 h 1814312"/>
                <a:gd name="connsiteX0" fmla="*/ 0 w 2957578"/>
                <a:gd name="connsiteY0" fmla="*/ 163901 h 1814312"/>
                <a:gd name="connsiteX1" fmla="*/ 95250 w 2957578"/>
                <a:gd name="connsiteY1" fmla="*/ 1783151 h 1814312"/>
                <a:gd name="connsiteX2" fmla="*/ 2895600 w 2957578"/>
                <a:gd name="connsiteY2" fmla="*/ 1735526 h 1814312"/>
                <a:gd name="connsiteX3" fmla="*/ 2876550 w 2957578"/>
                <a:gd name="connsiteY3" fmla="*/ 97226 h 1814312"/>
                <a:gd name="connsiteX4" fmla="*/ 57150 w 2957578"/>
                <a:gd name="connsiteY4" fmla="*/ 78176 h 1814312"/>
                <a:gd name="connsiteX0" fmla="*/ 0 w 2957578"/>
                <a:gd name="connsiteY0" fmla="*/ 156333 h 1806744"/>
                <a:gd name="connsiteX1" fmla="*/ 95250 w 2957578"/>
                <a:gd name="connsiteY1" fmla="*/ 1775583 h 1806744"/>
                <a:gd name="connsiteX2" fmla="*/ 2895600 w 2957578"/>
                <a:gd name="connsiteY2" fmla="*/ 1727958 h 1806744"/>
                <a:gd name="connsiteX3" fmla="*/ 2876550 w 2957578"/>
                <a:gd name="connsiteY3" fmla="*/ 89658 h 1806744"/>
                <a:gd name="connsiteX4" fmla="*/ 57150 w 2957578"/>
                <a:gd name="connsiteY4" fmla="*/ 70608 h 1806744"/>
                <a:gd name="connsiteX0" fmla="*/ 0 w 3121215"/>
                <a:gd name="connsiteY0" fmla="*/ 166108 h 1898656"/>
                <a:gd name="connsiteX1" fmla="*/ 95250 w 3121215"/>
                <a:gd name="connsiteY1" fmla="*/ 1785358 h 1898656"/>
                <a:gd name="connsiteX2" fmla="*/ 2895600 w 3121215"/>
                <a:gd name="connsiteY2" fmla="*/ 1737733 h 1898656"/>
                <a:gd name="connsiteX3" fmla="*/ 2909163 w 3121215"/>
                <a:gd name="connsiteY3" fmla="*/ 74937 h 1898656"/>
                <a:gd name="connsiteX4" fmla="*/ 57150 w 3121215"/>
                <a:gd name="connsiteY4" fmla="*/ 80383 h 1898656"/>
                <a:gd name="connsiteX0" fmla="*/ 0 w 3114234"/>
                <a:gd name="connsiteY0" fmla="*/ 166108 h 1898656"/>
                <a:gd name="connsiteX1" fmla="*/ 95250 w 3114234"/>
                <a:gd name="connsiteY1" fmla="*/ 1785358 h 1898656"/>
                <a:gd name="connsiteX2" fmla="*/ 2895600 w 3114234"/>
                <a:gd name="connsiteY2" fmla="*/ 1737733 h 1898656"/>
                <a:gd name="connsiteX3" fmla="*/ 2909163 w 3114234"/>
                <a:gd name="connsiteY3" fmla="*/ 74937 h 1898656"/>
                <a:gd name="connsiteX4" fmla="*/ 57150 w 3114234"/>
                <a:gd name="connsiteY4" fmla="*/ 80383 h 1898656"/>
                <a:gd name="connsiteX0" fmla="*/ 0 w 2940869"/>
                <a:gd name="connsiteY0" fmla="*/ 166108 h 1816513"/>
                <a:gd name="connsiteX1" fmla="*/ 95250 w 2940869"/>
                <a:gd name="connsiteY1" fmla="*/ 1785358 h 1816513"/>
                <a:gd name="connsiteX2" fmla="*/ 2895600 w 2940869"/>
                <a:gd name="connsiteY2" fmla="*/ 1737733 h 1816513"/>
                <a:gd name="connsiteX3" fmla="*/ 2909163 w 2940869"/>
                <a:gd name="connsiteY3" fmla="*/ 74937 h 1816513"/>
                <a:gd name="connsiteX4" fmla="*/ 57150 w 2940869"/>
                <a:gd name="connsiteY4" fmla="*/ 80383 h 1816513"/>
                <a:gd name="connsiteX0" fmla="*/ 0 w 2940869"/>
                <a:gd name="connsiteY0" fmla="*/ 166108 h 1789587"/>
                <a:gd name="connsiteX1" fmla="*/ 95250 w 2940869"/>
                <a:gd name="connsiteY1" fmla="*/ 1785358 h 1789587"/>
                <a:gd name="connsiteX2" fmla="*/ 2895600 w 2940869"/>
                <a:gd name="connsiteY2" fmla="*/ 1737733 h 1789587"/>
                <a:gd name="connsiteX3" fmla="*/ 2909163 w 2940869"/>
                <a:gd name="connsiteY3" fmla="*/ 74937 h 1789587"/>
                <a:gd name="connsiteX4" fmla="*/ 57150 w 2940869"/>
                <a:gd name="connsiteY4" fmla="*/ 80383 h 1789587"/>
                <a:gd name="connsiteX0" fmla="*/ 172875 w 3068959"/>
                <a:gd name="connsiteY0" fmla="*/ 152652 h 1902096"/>
                <a:gd name="connsiteX1" fmla="*/ 223340 w 3068959"/>
                <a:gd name="connsiteY1" fmla="*/ 1785358 h 1902096"/>
                <a:gd name="connsiteX2" fmla="*/ 3023690 w 3068959"/>
                <a:gd name="connsiteY2" fmla="*/ 1737733 h 1902096"/>
                <a:gd name="connsiteX3" fmla="*/ 3037253 w 3068959"/>
                <a:gd name="connsiteY3" fmla="*/ 74937 h 1902096"/>
                <a:gd name="connsiteX4" fmla="*/ 185240 w 3068959"/>
                <a:gd name="connsiteY4" fmla="*/ 80383 h 1902096"/>
                <a:gd name="connsiteX0" fmla="*/ 0 w 2896084"/>
                <a:gd name="connsiteY0" fmla="*/ 152652 h 1800594"/>
                <a:gd name="connsiteX1" fmla="*/ 50465 w 2896084"/>
                <a:gd name="connsiteY1" fmla="*/ 1785358 h 1800594"/>
                <a:gd name="connsiteX2" fmla="*/ 2850815 w 2896084"/>
                <a:gd name="connsiteY2" fmla="*/ 1737733 h 1800594"/>
                <a:gd name="connsiteX3" fmla="*/ 2864378 w 2896084"/>
                <a:gd name="connsiteY3" fmla="*/ 74937 h 1800594"/>
                <a:gd name="connsiteX4" fmla="*/ 12365 w 2896084"/>
                <a:gd name="connsiteY4" fmla="*/ 80383 h 1800594"/>
                <a:gd name="connsiteX0" fmla="*/ 4733 w 2900817"/>
                <a:gd name="connsiteY0" fmla="*/ 152652 h 1800594"/>
                <a:gd name="connsiteX1" fmla="*/ 55198 w 2900817"/>
                <a:gd name="connsiteY1" fmla="*/ 1785358 h 1800594"/>
                <a:gd name="connsiteX2" fmla="*/ 2855548 w 2900817"/>
                <a:gd name="connsiteY2" fmla="*/ 1737733 h 1800594"/>
                <a:gd name="connsiteX3" fmla="*/ 2869111 w 2900817"/>
                <a:gd name="connsiteY3" fmla="*/ 74937 h 1800594"/>
                <a:gd name="connsiteX4" fmla="*/ 17098 w 2900817"/>
                <a:gd name="connsiteY4" fmla="*/ 80383 h 1800594"/>
                <a:gd name="connsiteX0" fmla="*/ 176199 w 3072283"/>
                <a:gd name="connsiteY0" fmla="*/ 193018 h 1899107"/>
                <a:gd name="connsiteX1" fmla="*/ 226664 w 3072283"/>
                <a:gd name="connsiteY1" fmla="*/ 1785358 h 1899107"/>
                <a:gd name="connsiteX2" fmla="*/ 3027014 w 3072283"/>
                <a:gd name="connsiteY2" fmla="*/ 1737733 h 1899107"/>
                <a:gd name="connsiteX3" fmla="*/ 3040577 w 3072283"/>
                <a:gd name="connsiteY3" fmla="*/ 74937 h 1899107"/>
                <a:gd name="connsiteX4" fmla="*/ 188564 w 3072283"/>
                <a:gd name="connsiteY4" fmla="*/ 80383 h 1899107"/>
                <a:gd name="connsiteX0" fmla="*/ 5807 w 2901891"/>
                <a:gd name="connsiteY0" fmla="*/ 193018 h 1863241"/>
                <a:gd name="connsiteX1" fmla="*/ 56272 w 2901891"/>
                <a:gd name="connsiteY1" fmla="*/ 1785358 h 1863241"/>
                <a:gd name="connsiteX2" fmla="*/ 2856622 w 2901891"/>
                <a:gd name="connsiteY2" fmla="*/ 1737733 h 1863241"/>
                <a:gd name="connsiteX3" fmla="*/ 2870185 w 2901891"/>
                <a:gd name="connsiteY3" fmla="*/ 74937 h 1863241"/>
                <a:gd name="connsiteX4" fmla="*/ 18172 w 2901891"/>
                <a:gd name="connsiteY4" fmla="*/ 80383 h 1863241"/>
                <a:gd name="connsiteX0" fmla="*/ 9704 w 2905788"/>
                <a:gd name="connsiteY0" fmla="*/ 193018 h 1857264"/>
                <a:gd name="connsiteX1" fmla="*/ 60169 w 2905788"/>
                <a:gd name="connsiteY1" fmla="*/ 1785358 h 1857264"/>
                <a:gd name="connsiteX2" fmla="*/ 2860519 w 2905788"/>
                <a:gd name="connsiteY2" fmla="*/ 1737733 h 1857264"/>
                <a:gd name="connsiteX3" fmla="*/ 2874082 w 2905788"/>
                <a:gd name="connsiteY3" fmla="*/ 74937 h 1857264"/>
                <a:gd name="connsiteX4" fmla="*/ 22069 w 2905788"/>
                <a:gd name="connsiteY4" fmla="*/ 80383 h 1857264"/>
                <a:gd name="connsiteX0" fmla="*/ 13480 w 2909564"/>
                <a:gd name="connsiteY0" fmla="*/ 193018 h 1857264"/>
                <a:gd name="connsiteX1" fmla="*/ 63945 w 2909564"/>
                <a:gd name="connsiteY1" fmla="*/ 1785358 h 1857264"/>
                <a:gd name="connsiteX2" fmla="*/ 2864295 w 2909564"/>
                <a:gd name="connsiteY2" fmla="*/ 1737733 h 1857264"/>
                <a:gd name="connsiteX3" fmla="*/ 2877858 w 2909564"/>
                <a:gd name="connsiteY3" fmla="*/ 74937 h 1857264"/>
                <a:gd name="connsiteX4" fmla="*/ 25845 w 2909564"/>
                <a:gd name="connsiteY4" fmla="*/ 80383 h 1857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564" h="1857264">
                  <a:moveTo>
                    <a:pt x="13480" y="193018"/>
                  </a:moveTo>
                  <a:cubicBezTo>
                    <a:pt x="-1769" y="629282"/>
                    <a:pt x="-21557" y="1622095"/>
                    <a:pt x="63945" y="1785358"/>
                  </a:cubicBezTo>
                  <a:cubicBezTo>
                    <a:pt x="149447" y="1948621"/>
                    <a:pt x="2790742" y="1790092"/>
                    <a:pt x="2864295" y="1737733"/>
                  </a:cubicBezTo>
                  <a:cubicBezTo>
                    <a:pt x="2937848" y="1685374"/>
                    <a:pt x="2906156" y="69480"/>
                    <a:pt x="2877858" y="74937"/>
                  </a:cubicBezTo>
                  <a:cubicBezTo>
                    <a:pt x="2837330" y="-5342"/>
                    <a:pt x="1227582" y="-45030"/>
                    <a:pt x="25845" y="80383"/>
                  </a:cubicBezTo>
                </a:path>
              </a:pathLst>
            </a:custGeom>
            <a:noFill/>
            <a:ln w="3492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chemeClr val="bg1"/>
                </a:solidFill>
                <a:cs typeface="+mn-ea"/>
                <a:sym typeface="+mn-lt"/>
              </a:endParaRPr>
            </a:p>
          </p:txBody>
        </p:sp>
        <p:sp>
          <p:nvSpPr>
            <p:cNvPr id="28" name="任意多边形 27"/>
            <p:cNvSpPr/>
            <p:nvPr/>
          </p:nvSpPr>
          <p:spPr>
            <a:xfrm rot="5333946" flipH="1">
              <a:off x="9465551" y="2709667"/>
              <a:ext cx="1574030" cy="1279709"/>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 name="connsiteX0" fmla="*/ 114300 w 217195"/>
                <a:gd name="connsiteY0" fmla="*/ 0 h 191961"/>
                <a:gd name="connsiteX1" fmla="*/ 215900 w 217195"/>
                <a:gd name="connsiteY1" fmla="*/ 190500 h 191961"/>
                <a:gd name="connsiteX2" fmla="*/ 0 w 217195"/>
                <a:gd name="connsiteY2" fmla="*/ 190500 h 191961"/>
                <a:gd name="connsiteX3" fmla="*/ 114300 w 217195"/>
                <a:gd name="connsiteY3" fmla="*/ 0 h 191961"/>
                <a:gd name="connsiteX0" fmla="*/ 114300 w 217195"/>
                <a:gd name="connsiteY0" fmla="*/ 0 h 191961"/>
                <a:gd name="connsiteX1" fmla="*/ 215900 w 217195"/>
                <a:gd name="connsiteY1" fmla="*/ 190500 h 191961"/>
                <a:gd name="connsiteX2" fmla="*/ 0 w 217195"/>
                <a:gd name="connsiteY2" fmla="*/ 190500 h 191961"/>
                <a:gd name="connsiteX3" fmla="*/ 114300 w 217195"/>
                <a:gd name="connsiteY3" fmla="*/ 0 h 191961"/>
                <a:gd name="connsiteX0" fmla="*/ 114300 w 215900"/>
                <a:gd name="connsiteY0" fmla="*/ 0 h 191961"/>
                <a:gd name="connsiteX1" fmla="*/ 215900 w 215900"/>
                <a:gd name="connsiteY1" fmla="*/ 190500 h 191961"/>
                <a:gd name="connsiteX2" fmla="*/ 0 w 215900"/>
                <a:gd name="connsiteY2" fmla="*/ 190500 h 191961"/>
                <a:gd name="connsiteX3" fmla="*/ 114300 w 215900"/>
                <a:gd name="connsiteY3" fmla="*/ 0 h 191961"/>
                <a:gd name="connsiteX0" fmla="*/ 114300 w 217681"/>
                <a:gd name="connsiteY0" fmla="*/ 0 h 191952"/>
                <a:gd name="connsiteX1" fmla="*/ 217681 w 217681"/>
                <a:gd name="connsiteY1" fmla="*/ 190463 h 191952"/>
                <a:gd name="connsiteX2" fmla="*/ 0 w 217681"/>
                <a:gd name="connsiteY2" fmla="*/ 190500 h 191952"/>
                <a:gd name="connsiteX3" fmla="*/ 114300 w 217681"/>
                <a:gd name="connsiteY3" fmla="*/ 0 h 191952"/>
              </a:gdLst>
              <a:ahLst/>
              <a:cxnLst>
                <a:cxn ang="0">
                  <a:pos x="connsiteX0" y="connsiteY0"/>
                </a:cxn>
                <a:cxn ang="0">
                  <a:pos x="connsiteX1" y="connsiteY1"/>
                </a:cxn>
                <a:cxn ang="0">
                  <a:pos x="connsiteX2" y="connsiteY2"/>
                </a:cxn>
                <a:cxn ang="0">
                  <a:pos x="connsiteX3" y="connsiteY3"/>
                </a:cxn>
              </a:cxnLst>
              <a:rect l="l" t="t" r="r" b="b"/>
              <a:pathLst>
                <a:path w="217681" h="191952">
                  <a:moveTo>
                    <a:pt x="114300" y="0"/>
                  </a:moveTo>
                  <a:cubicBezTo>
                    <a:pt x="170391" y="82550"/>
                    <a:pt x="210217" y="151914"/>
                    <a:pt x="217681" y="190463"/>
                  </a:cubicBezTo>
                  <a:cubicBezTo>
                    <a:pt x="145714" y="190463"/>
                    <a:pt x="67305" y="193789"/>
                    <a:pt x="0" y="190500"/>
                  </a:cubicBezTo>
                  <a:lnTo>
                    <a:pt x="114300" y="0"/>
                  </a:lnTo>
                  <a:close/>
                </a:path>
              </a:pathLst>
            </a:custGeom>
            <a:pattFill prst="pct20">
              <a:fgClr>
                <a:schemeClr val="tx1"/>
              </a:fgClr>
              <a:bgClr>
                <a:schemeClr val="bg1"/>
              </a:bgClr>
            </a:pattFill>
            <a:ln w="3492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useBgFill="1">
          <p:nvSpPr>
            <p:cNvPr id="29" name="任意多边形 28"/>
            <p:cNvSpPr/>
            <p:nvPr/>
          </p:nvSpPr>
          <p:spPr>
            <a:xfrm rot="5333946" flipH="1">
              <a:off x="10350778" y="3105345"/>
              <a:ext cx="462056" cy="395789"/>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ln w="3492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30" name="任意多边形 29"/>
          <p:cNvSpPr/>
          <p:nvPr/>
        </p:nvSpPr>
        <p:spPr>
          <a:xfrm>
            <a:off x="1959748" y="319553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1" name="文本框 30"/>
          <p:cNvSpPr txBox="1"/>
          <p:nvPr/>
        </p:nvSpPr>
        <p:spPr>
          <a:xfrm>
            <a:off x="1771388" y="3388930"/>
            <a:ext cx="1802222" cy="400110"/>
          </a:xfrm>
          <a:prstGeom prst="rect">
            <a:avLst/>
          </a:prstGeom>
          <a:noFill/>
        </p:spPr>
        <p:txBody>
          <a:bodyPr wrap="square" rtlCol="0">
            <a:spAutoFit/>
          </a:bodyPr>
          <a:lstStyle/>
          <a:p>
            <a:pPr algn="ctr"/>
            <a:r>
              <a:rPr lang="zh-CN" altLang="en-US" sz="2000" b="1" dirty="0">
                <a:solidFill>
                  <a:schemeClr val="bg1"/>
                </a:solidFill>
                <a:cs typeface="+mn-ea"/>
                <a:sym typeface="+mn-lt"/>
              </a:rPr>
              <a:t>增加存储空间</a:t>
            </a:r>
          </a:p>
        </p:txBody>
      </p:sp>
      <p:sp>
        <p:nvSpPr>
          <p:cNvPr id="32" name="任意多边形 31"/>
          <p:cNvSpPr/>
          <p:nvPr/>
        </p:nvSpPr>
        <p:spPr>
          <a:xfrm>
            <a:off x="5092763" y="319553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文本框 32"/>
          <p:cNvSpPr txBox="1"/>
          <p:nvPr/>
        </p:nvSpPr>
        <p:spPr>
          <a:xfrm>
            <a:off x="4315489" y="3388930"/>
            <a:ext cx="2658594" cy="400110"/>
          </a:xfrm>
          <a:prstGeom prst="rect">
            <a:avLst/>
          </a:prstGeom>
          <a:noFill/>
        </p:spPr>
        <p:txBody>
          <a:bodyPr wrap="square" rtlCol="0">
            <a:spAutoFit/>
          </a:bodyPr>
          <a:lstStyle/>
          <a:p>
            <a:pPr algn="ctr"/>
            <a:r>
              <a:rPr lang="zh-CN" altLang="en-US" sz="2000" b="1" dirty="0">
                <a:solidFill>
                  <a:schemeClr val="bg1"/>
                </a:solidFill>
                <a:cs typeface="+mn-ea"/>
                <a:sym typeface="+mn-lt"/>
              </a:rPr>
              <a:t>丢弃掉一部分数据</a:t>
            </a:r>
          </a:p>
        </p:txBody>
      </p:sp>
      <p:sp>
        <p:nvSpPr>
          <p:cNvPr id="34" name="任意多边形 33"/>
          <p:cNvSpPr/>
          <p:nvPr/>
        </p:nvSpPr>
        <p:spPr>
          <a:xfrm>
            <a:off x="8038210" y="319553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7886969" y="3388930"/>
            <a:ext cx="1382482" cy="400110"/>
          </a:xfrm>
          <a:prstGeom prst="rect">
            <a:avLst/>
          </a:prstGeom>
          <a:noFill/>
        </p:spPr>
        <p:txBody>
          <a:bodyPr wrap="square" rtlCol="0">
            <a:spAutoFit/>
          </a:bodyPr>
          <a:lstStyle/>
          <a:p>
            <a:pPr algn="ctr"/>
            <a:r>
              <a:rPr lang="zh-CN" altLang="en-US" sz="2000" b="1" dirty="0">
                <a:solidFill>
                  <a:schemeClr val="bg1"/>
                </a:solidFill>
                <a:cs typeface="+mn-ea"/>
                <a:sym typeface="+mn-lt"/>
              </a:rPr>
              <a:t>压缩</a:t>
            </a:r>
          </a:p>
        </p:txBody>
      </p:sp>
      <p:grpSp>
        <p:nvGrpSpPr>
          <p:cNvPr id="36" name="组合 35"/>
          <p:cNvGrpSpPr/>
          <p:nvPr/>
        </p:nvGrpSpPr>
        <p:grpSpPr>
          <a:xfrm>
            <a:off x="3955489" y="2998715"/>
            <a:ext cx="325939" cy="293066"/>
            <a:chOff x="3825591" y="3026085"/>
            <a:chExt cx="552143" cy="496456"/>
          </a:xfrm>
        </p:grpSpPr>
        <p:sp>
          <p:nvSpPr>
            <p:cNvPr id="37" name="任意多边形 36"/>
            <p:cNvSpPr/>
            <p:nvPr/>
          </p:nvSpPr>
          <p:spPr>
            <a:xfrm>
              <a:off x="4085411" y="3039941"/>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8" name="任意多边形 37"/>
            <p:cNvSpPr/>
            <p:nvPr/>
          </p:nvSpPr>
          <p:spPr>
            <a:xfrm>
              <a:off x="3825591" y="3026085"/>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grpSp>
        <p:nvGrpSpPr>
          <p:cNvPr id="39" name="组合 38"/>
          <p:cNvGrpSpPr/>
          <p:nvPr/>
        </p:nvGrpSpPr>
        <p:grpSpPr>
          <a:xfrm>
            <a:off x="7025767" y="3042522"/>
            <a:ext cx="325939" cy="293066"/>
            <a:chOff x="3825591" y="3026085"/>
            <a:chExt cx="552143" cy="496456"/>
          </a:xfrm>
        </p:grpSpPr>
        <p:sp>
          <p:nvSpPr>
            <p:cNvPr id="40" name="任意多边形 39"/>
            <p:cNvSpPr/>
            <p:nvPr/>
          </p:nvSpPr>
          <p:spPr>
            <a:xfrm>
              <a:off x="4085411" y="3039941"/>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1" name="任意多边形 40"/>
            <p:cNvSpPr/>
            <p:nvPr/>
          </p:nvSpPr>
          <p:spPr>
            <a:xfrm>
              <a:off x="3825591" y="3026085"/>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42" name="任意多边形 41"/>
          <p:cNvSpPr/>
          <p:nvPr/>
        </p:nvSpPr>
        <p:spPr>
          <a:xfrm rot="5400000">
            <a:off x="3816861" y="2621923"/>
            <a:ext cx="540000" cy="18000"/>
          </a:xfrm>
          <a:custGeom>
            <a:avLst/>
            <a:gdLst>
              <a:gd name="connsiteX0" fmla="*/ 0 w 6074229"/>
              <a:gd name="connsiteY0" fmla="*/ 0 h 39188"/>
              <a:gd name="connsiteX1" fmla="*/ 1685109 w 6074229"/>
              <a:gd name="connsiteY1" fmla="*/ 13063 h 39188"/>
              <a:gd name="connsiteX2" fmla="*/ 3775166 w 6074229"/>
              <a:gd name="connsiteY2" fmla="*/ 39188 h 39188"/>
              <a:gd name="connsiteX3" fmla="*/ 5133703 w 6074229"/>
              <a:gd name="connsiteY3" fmla="*/ 26125 h 39188"/>
              <a:gd name="connsiteX4" fmla="*/ 6074229 w 6074229"/>
              <a:gd name="connsiteY4" fmla="*/ 13063 h 39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4229" h="39188">
                <a:moveTo>
                  <a:pt x="0" y="0"/>
                </a:moveTo>
                <a:lnTo>
                  <a:pt x="1685109" y="13063"/>
                </a:lnTo>
                <a:lnTo>
                  <a:pt x="3775166" y="39188"/>
                </a:lnTo>
                <a:lnTo>
                  <a:pt x="5133703" y="26125"/>
                </a:lnTo>
                <a:lnTo>
                  <a:pt x="6074229" y="13063"/>
                </a:lnTo>
              </a:path>
            </a:pathLst>
          </a:custGeom>
          <a:noFill/>
          <a:ln w="127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3" name="任意多边形 42"/>
          <p:cNvSpPr/>
          <p:nvPr/>
        </p:nvSpPr>
        <p:spPr>
          <a:xfrm rot="5400000">
            <a:off x="3807861" y="3605696"/>
            <a:ext cx="540000" cy="18000"/>
          </a:xfrm>
          <a:custGeom>
            <a:avLst/>
            <a:gdLst>
              <a:gd name="connsiteX0" fmla="*/ 0 w 6074229"/>
              <a:gd name="connsiteY0" fmla="*/ 0 h 39188"/>
              <a:gd name="connsiteX1" fmla="*/ 1685109 w 6074229"/>
              <a:gd name="connsiteY1" fmla="*/ 13063 h 39188"/>
              <a:gd name="connsiteX2" fmla="*/ 3775166 w 6074229"/>
              <a:gd name="connsiteY2" fmla="*/ 39188 h 39188"/>
              <a:gd name="connsiteX3" fmla="*/ 5133703 w 6074229"/>
              <a:gd name="connsiteY3" fmla="*/ 26125 h 39188"/>
              <a:gd name="connsiteX4" fmla="*/ 6074229 w 6074229"/>
              <a:gd name="connsiteY4" fmla="*/ 13063 h 39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4229" h="39188">
                <a:moveTo>
                  <a:pt x="0" y="0"/>
                </a:moveTo>
                <a:lnTo>
                  <a:pt x="1685109" y="13063"/>
                </a:lnTo>
                <a:lnTo>
                  <a:pt x="3775166" y="39188"/>
                </a:lnTo>
                <a:lnTo>
                  <a:pt x="5133703" y="26125"/>
                </a:lnTo>
                <a:lnTo>
                  <a:pt x="6074229" y="13063"/>
                </a:lnTo>
              </a:path>
            </a:pathLst>
          </a:custGeom>
          <a:noFill/>
          <a:ln w="127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4" name="任意多边形 43"/>
          <p:cNvSpPr/>
          <p:nvPr/>
        </p:nvSpPr>
        <p:spPr>
          <a:xfrm rot="5400000">
            <a:off x="6897172" y="2680346"/>
            <a:ext cx="540000" cy="18000"/>
          </a:xfrm>
          <a:custGeom>
            <a:avLst/>
            <a:gdLst>
              <a:gd name="connsiteX0" fmla="*/ 0 w 6074229"/>
              <a:gd name="connsiteY0" fmla="*/ 0 h 39188"/>
              <a:gd name="connsiteX1" fmla="*/ 1685109 w 6074229"/>
              <a:gd name="connsiteY1" fmla="*/ 13063 h 39188"/>
              <a:gd name="connsiteX2" fmla="*/ 3775166 w 6074229"/>
              <a:gd name="connsiteY2" fmla="*/ 39188 h 39188"/>
              <a:gd name="connsiteX3" fmla="*/ 5133703 w 6074229"/>
              <a:gd name="connsiteY3" fmla="*/ 26125 h 39188"/>
              <a:gd name="connsiteX4" fmla="*/ 6074229 w 6074229"/>
              <a:gd name="connsiteY4" fmla="*/ 13063 h 39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4229" h="39188">
                <a:moveTo>
                  <a:pt x="0" y="0"/>
                </a:moveTo>
                <a:lnTo>
                  <a:pt x="1685109" y="13063"/>
                </a:lnTo>
                <a:lnTo>
                  <a:pt x="3775166" y="39188"/>
                </a:lnTo>
                <a:lnTo>
                  <a:pt x="5133703" y="26125"/>
                </a:lnTo>
                <a:lnTo>
                  <a:pt x="6074229" y="13063"/>
                </a:lnTo>
              </a:path>
            </a:pathLst>
          </a:custGeom>
          <a:noFill/>
          <a:ln w="127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5" name="任意多边形 44"/>
          <p:cNvSpPr/>
          <p:nvPr/>
        </p:nvSpPr>
        <p:spPr>
          <a:xfrm rot="5400000">
            <a:off x="6888172" y="3664119"/>
            <a:ext cx="540000" cy="18000"/>
          </a:xfrm>
          <a:custGeom>
            <a:avLst/>
            <a:gdLst>
              <a:gd name="connsiteX0" fmla="*/ 0 w 6074229"/>
              <a:gd name="connsiteY0" fmla="*/ 0 h 39188"/>
              <a:gd name="connsiteX1" fmla="*/ 1685109 w 6074229"/>
              <a:gd name="connsiteY1" fmla="*/ 13063 h 39188"/>
              <a:gd name="connsiteX2" fmla="*/ 3775166 w 6074229"/>
              <a:gd name="connsiteY2" fmla="*/ 39188 h 39188"/>
              <a:gd name="connsiteX3" fmla="*/ 5133703 w 6074229"/>
              <a:gd name="connsiteY3" fmla="*/ 26125 h 39188"/>
              <a:gd name="connsiteX4" fmla="*/ 6074229 w 6074229"/>
              <a:gd name="connsiteY4" fmla="*/ 13063 h 39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4229" h="39188">
                <a:moveTo>
                  <a:pt x="0" y="0"/>
                </a:moveTo>
                <a:lnTo>
                  <a:pt x="1685109" y="13063"/>
                </a:lnTo>
                <a:lnTo>
                  <a:pt x="3775166" y="39188"/>
                </a:lnTo>
                <a:lnTo>
                  <a:pt x="5133703" y="26125"/>
                </a:lnTo>
                <a:lnTo>
                  <a:pt x="6074229" y="13063"/>
                </a:lnTo>
              </a:path>
            </a:pathLst>
          </a:custGeom>
          <a:noFill/>
          <a:ln w="127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nvGrpSpPr>
          <p:cNvPr id="61" name="组合 60"/>
          <p:cNvGrpSpPr/>
          <p:nvPr/>
        </p:nvGrpSpPr>
        <p:grpSpPr>
          <a:xfrm>
            <a:off x="8201829" y="2445989"/>
            <a:ext cx="654001" cy="647231"/>
            <a:chOff x="3100388" y="1978025"/>
            <a:chExt cx="766763" cy="758826"/>
          </a:xfrm>
          <a:solidFill>
            <a:schemeClr val="bg1"/>
          </a:solidFill>
        </p:grpSpPr>
        <p:sp>
          <p:nvSpPr>
            <p:cNvPr id="62" name="Freeform 560"/>
            <p:cNvSpPr>
              <a:spLocks/>
            </p:cNvSpPr>
            <p:nvPr/>
          </p:nvSpPr>
          <p:spPr bwMode="auto">
            <a:xfrm>
              <a:off x="3306763" y="2555875"/>
              <a:ext cx="34925" cy="76200"/>
            </a:xfrm>
            <a:custGeom>
              <a:avLst/>
              <a:gdLst/>
              <a:ahLst/>
              <a:cxnLst>
                <a:cxn ang="0">
                  <a:pos x="77" y="3"/>
                </a:cxn>
                <a:cxn ang="0">
                  <a:pos x="77" y="3"/>
                </a:cxn>
                <a:cxn ang="0">
                  <a:pos x="54" y="47"/>
                </a:cxn>
                <a:cxn ang="0">
                  <a:pos x="31" y="93"/>
                </a:cxn>
                <a:cxn ang="0">
                  <a:pos x="22" y="115"/>
                </a:cxn>
                <a:cxn ang="0">
                  <a:pos x="13" y="139"/>
                </a:cxn>
                <a:cxn ang="0">
                  <a:pos x="5" y="164"/>
                </a:cxn>
                <a:cxn ang="0">
                  <a:pos x="0" y="187"/>
                </a:cxn>
                <a:cxn ang="0">
                  <a:pos x="0" y="187"/>
                </a:cxn>
                <a:cxn ang="0">
                  <a:pos x="0" y="190"/>
                </a:cxn>
                <a:cxn ang="0">
                  <a:pos x="1" y="191"/>
                </a:cxn>
                <a:cxn ang="0">
                  <a:pos x="5" y="194"/>
                </a:cxn>
                <a:cxn ang="0">
                  <a:pos x="6" y="194"/>
                </a:cxn>
                <a:cxn ang="0">
                  <a:pos x="9" y="194"/>
                </a:cxn>
                <a:cxn ang="0">
                  <a:pos x="10" y="192"/>
                </a:cxn>
                <a:cxn ang="0">
                  <a:pos x="12" y="190"/>
                </a:cxn>
                <a:cxn ang="0">
                  <a:pos x="12" y="190"/>
                </a:cxn>
                <a:cxn ang="0">
                  <a:pos x="17" y="166"/>
                </a:cxn>
                <a:cxn ang="0">
                  <a:pos x="23" y="143"/>
                </a:cxn>
                <a:cxn ang="0">
                  <a:pos x="33" y="120"/>
                </a:cxn>
                <a:cxn ang="0">
                  <a:pos x="42" y="97"/>
                </a:cxn>
                <a:cxn ang="0">
                  <a:pos x="64" y="52"/>
                </a:cxn>
                <a:cxn ang="0">
                  <a:pos x="86" y="9"/>
                </a:cxn>
                <a:cxn ang="0">
                  <a:pos x="86" y="9"/>
                </a:cxn>
                <a:cxn ang="0">
                  <a:pos x="88" y="7"/>
                </a:cxn>
                <a:cxn ang="0">
                  <a:pos x="88" y="4"/>
                </a:cxn>
                <a:cxn ang="0">
                  <a:pos x="85" y="1"/>
                </a:cxn>
                <a:cxn ang="0">
                  <a:pos x="80" y="0"/>
                </a:cxn>
                <a:cxn ang="0">
                  <a:pos x="78" y="1"/>
                </a:cxn>
                <a:cxn ang="0">
                  <a:pos x="77" y="3"/>
                </a:cxn>
                <a:cxn ang="0">
                  <a:pos x="77" y="3"/>
                </a:cxn>
              </a:cxnLst>
              <a:rect l="0" t="0" r="r" b="b"/>
              <a:pathLst>
                <a:path w="88" h="194">
                  <a:moveTo>
                    <a:pt x="77" y="3"/>
                  </a:moveTo>
                  <a:lnTo>
                    <a:pt x="77" y="3"/>
                  </a:lnTo>
                  <a:lnTo>
                    <a:pt x="54" y="47"/>
                  </a:lnTo>
                  <a:lnTo>
                    <a:pt x="31" y="93"/>
                  </a:lnTo>
                  <a:lnTo>
                    <a:pt x="22" y="115"/>
                  </a:lnTo>
                  <a:lnTo>
                    <a:pt x="13" y="139"/>
                  </a:lnTo>
                  <a:lnTo>
                    <a:pt x="5" y="164"/>
                  </a:lnTo>
                  <a:lnTo>
                    <a:pt x="0" y="187"/>
                  </a:lnTo>
                  <a:lnTo>
                    <a:pt x="0" y="187"/>
                  </a:lnTo>
                  <a:lnTo>
                    <a:pt x="0" y="190"/>
                  </a:lnTo>
                  <a:lnTo>
                    <a:pt x="1" y="191"/>
                  </a:lnTo>
                  <a:lnTo>
                    <a:pt x="5" y="194"/>
                  </a:lnTo>
                  <a:lnTo>
                    <a:pt x="6" y="194"/>
                  </a:lnTo>
                  <a:lnTo>
                    <a:pt x="9" y="194"/>
                  </a:lnTo>
                  <a:lnTo>
                    <a:pt x="10" y="192"/>
                  </a:lnTo>
                  <a:lnTo>
                    <a:pt x="12" y="190"/>
                  </a:lnTo>
                  <a:lnTo>
                    <a:pt x="12" y="190"/>
                  </a:lnTo>
                  <a:lnTo>
                    <a:pt x="17" y="166"/>
                  </a:lnTo>
                  <a:lnTo>
                    <a:pt x="23" y="143"/>
                  </a:lnTo>
                  <a:lnTo>
                    <a:pt x="33" y="120"/>
                  </a:lnTo>
                  <a:lnTo>
                    <a:pt x="42" y="97"/>
                  </a:lnTo>
                  <a:lnTo>
                    <a:pt x="64" y="52"/>
                  </a:lnTo>
                  <a:lnTo>
                    <a:pt x="86" y="9"/>
                  </a:lnTo>
                  <a:lnTo>
                    <a:pt x="86" y="9"/>
                  </a:lnTo>
                  <a:lnTo>
                    <a:pt x="88" y="7"/>
                  </a:lnTo>
                  <a:lnTo>
                    <a:pt x="88" y="4"/>
                  </a:lnTo>
                  <a:lnTo>
                    <a:pt x="85" y="1"/>
                  </a:lnTo>
                  <a:lnTo>
                    <a:pt x="80" y="0"/>
                  </a:lnTo>
                  <a:lnTo>
                    <a:pt x="78" y="1"/>
                  </a:lnTo>
                  <a:lnTo>
                    <a:pt x="77" y="3"/>
                  </a:lnTo>
                  <a:lnTo>
                    <a:pt x="7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3" name="Freeform 561"/>
            <p:cNvSpPr>
              <a:spLocks/>
            </p:cNvSpPr>
            <p:nvPr/>
          </p:nvSpPr>
          <p:spPr bwMode="auto">
            <a:xfrm>
              <a:off x="3319463" y="2565400"/>
              <a:ext cx="47625" cy="98425"/>
            </a:xfrm>
            <a:custGeom>
              <a:avLst/>
              <a:gdLst/>
              <a:ahLst/>
              <a:cxnLst>
                <a:cxn ang="0">
                  <a:pos x="108" y="3"/>
                </a:cxn>
                <a:cxn ang="0">
                  <a:pos x="108" y="3"/>
                </a:cxn>
                <a:cxn ang="0">
                  <a:pos x="102" y="12"/>
                </a:cxn>
                <a:cxn ang="0">
                  <a:pos x="95" y="23"/>
                </a:cxn>
                <a:cxn ang="0">
                  <a:pos x="89" y="33"/>
                </a:cxn>
                <a:cxn ang="0">
                  <a:pos x="84" y="45"/>
                </a:cxn>
                <a:cxn ang="0">
                  <a:pos x="84" y="45"/>
                </a:cxn>
                <a:cxn ang="0">
                  <a:pos x="65" y="85"/>
                </a:cxn>
                <a:cxn ang="0">
                  <a:pos x="47" y="126"/>
                </a:cxn>
                <a:cxn ang="0">
                  <a:pos x="47" y="126"/>
                </a:cxn>
                <a:cxn ang="0">
                  <a:pos x="34" y="155"/>
                </a:cxn>
                <a:cxn ang="0">
                  <a:pos x="20" y="182"/>
                </a:cxn>
                <a:cxn ang="0">
                  <a:pos x="13" y="196"/>
                </a:cxn>
                <a:cxn ang="0">
                  <a:pos x="8" y="211"/>
                </a:cxn>
                <a:cxn ang="0">
                  <a:pos x="3" y="227"/>
                </a:cxn>
                <a:cxn ang="0">
                  <a:pos x="0" y="242"/>
                </a:cxn>
                <a:cxn ang="0">
                  <a:pos x="0" y="242"/>
                </a:cxn>
                <a:cxn ang="0">
                  <a:pos x="0" y="245"/>
                </a:cxn>
                <a:cxn ang="0">
                  <a:pos x="1" y="246"/>
                </a:cxn>
                <a:cxn ang="0">
                  <a:pos x="4" y="247"/>
                </a:cxn>
                <a:cxn ang="0">
                  <a:pos x="5" y="247"/>
                </a:cxn>
                <a:cxn ang="0">
                  <a:pos x="9" y="246"/>
                </a:cxn>
                <a:cxn ang="0">
                  <a:pos x="10" y="245"/>
                </a:cxn>
                <a:cxn ang="0">
                  <a:pos x="12" y="242"/>
                </a:cxn>
                <a:cxn ang="0">
                  <a:pos x="12" y="242"/>
                </a:cxn>
                <a:cxn ang="0">
                  <a:pos x="14" y="228"/>
                </a:cxn>
                <a:cxn ang="0">
                  <a:pos x="18" y="213"/>
                </a:cxn>
                <a:cxn ang="0">
                  <a:pos x="23" y="199"/>
                </a:cxn>
                <a:cxn ang="0">
                  <a:pos x="30" y="185"/>
                </a:cxn>
                <a:cxn ang="0">
                  <a:pos x="43" y="159"/>
                </a:cxn>
                <a:cxn ang="0">
                  <a:pos x="57" y="131"/>
                </a:cxn>
                <a:cxn ang="0">
                  <a:pos x="57" y="131"/>
                </a:cxn>
                <a:cxn ang="0">
                  <a:pos x="71" y="101"/>
                </a:cxn>
                <a:cxn ang="0">
                  <a:pos x="84" y="68"/>
                </a:cxn>
                <a:cxn ang="0">
                  <a:pos x="90" y="53"/>
                </a:cxn>
                <a:cxn ang="0">
                  <a:pos x="98" y="38"/>
                </a:cxn>
                <a:cxn ang="0">
                  <a:pos x="107" y="24"/>
                </a:cxn>
                <a:cxn ang="0">
                  <a:pos x="116" y="11"/>
                </a:cxn>
                <a:cxn ang="0">
                  <a:pos x="116" y="11"/>
                </a:cxn>
                <a:cxn ang="0">
                  <a:pos x="118" y="8"/>
                </a:cxn>
                <a:cxn ang="0">
                  <a:pos x="118" y="6"/>
                </a:cxn>
                <a:cxn ang="0">
                  <a:pos x="116" y="3"/>
                </a:cxn>
                <a:cxn ang="0">
                  <a:pos x="114" y="2"/>
                </a:cxn>
                <a:cxn ang="0">
                  <a:pos x="112" y="0"/>
                </a:cxn>
                <a:cxn ang="0">
                  <a:pos x="110" y="2"/>
                </a:cxn>
                <a:cxn ang="0">
                  <a:pos x="108" y="3"/>
                </a:cxn>
                <a:cxn ang="0">
                  <a:pos x="108" y="3"/>
                </a:cxn>
              </a:cxnLst>
              <a:rect l="0" t="0" r="r" b="b"/>
              <a:pathLst>
                <a:path w="118" h="247">
                  <a:moveTo>
                    <a:pt x="108" y="3"/>
                  </a:moveTo>
                  <a:lnTo>
                    <a:pt x="108" y="3"/>
                  </a:lnTo>
                  <a:lnTo>
                    <a:pt x="102" y="12"/>
                  </a:lnTo>
                  <a:lnTo>
                    <a:pt x="95" y="23"/>
                  </a:lnTo>
                  <a:lnTo>
                    <a:pt x="89" y="33"/>
                  </a:lnTo>
                  <a:lnTo>
                    <a:pt x="84" y="45"/>
                  </a:lnTo>
                  <a:lnTo>
                    <a:pt x="84" y="45"/>
                  </a:lnTo>
                  <a:lnTo>
                    <a:pt x="65" y="85"/>
                  </a:lnTo>
                  <a:lnTo>
                    <a:pt x="47" y="126"/>
                  </a:lnTo>
                  <a:lnTo>
                    <a:pt x="47" y="126"/>
                  </a:lnTo>
                  <a:lnTo>
                    <a:pt x="34" y="155"/>
                  </a:lnTo>
                  <a:lnTo>
                    <a:pt x="20" y="182"/>
                  </a:lnTo>
                  <a:lnTo>
                    <a:pt x="13" y="196"/>
                  </a:lnTo>
                  <a:lnTo>
                    <a:pt x="8" y="211"/>
                  </a:lnTo>
                  <a:lnTo>
                    <a:pt x="3" y="227"/>
                  </a:lnTo>
                  <a:lnTo>
                    <a:pt x="0" y="242"/>
                  </a:lnTo>
                  <a:lnTo>
                    <a:pt x="0" y="242"/>
                  </a:lnTo>
                  <a:lnTo>
                    <a:pt x="0" y="245"/>
                  </a:lnTo>
                  <a:lnTo>
                    <a:pt x="1" y="246"/>
                  </a:lnTo>
                  <a:lnTo>
                    <a:pt x="4" y="247"/>
                  </a:lnTo>
                  <a:lnTo>
                    <a:pt x="5" y="247"/>
                  </a:lnTo>
                  <a:lnTo>
                    <a:pt x="9" y="246"/>
                  </a:lnTo>
                  <a:lnTo>
                    <a:pt x="10" y="245"/>
                  </a:lnTo>
                  <a:lnTo>
                    <a:pt x="12" y="242"/>
                  </a:lnTo>
                  <a:lnTo>
                    <a:pt x="12" y="242"/>
                  </a:lnTo>
                  <a:lnTo>
                    <a:pt x="14" y="228"/>
                  </a:lnTo>
                  <a:lnTo>
                    <a:pt x="18" y="213"/>
                  </a:lnTo>
                  <a:lnTo>
                    <a:pt x="23" y="199"/>
                  </a:lnTo>
                  <a:lnTo>
                    <a:pt x="30" y="185"/>
                  </a:lnTo>
                  <a:lnTo>
                    <a:pt x="43" y="159"/>
                  </a:lnTo>
                  <a:lnTo>
                    <a:pt x="57" y="131"/>
                  </a:lnTo>
                  <a:lnTo>
                    <a:pt x="57" y="131"/>
                  </a:lnTo>
                  <a:lnTo>
                    <a:pt x="71" y="101"/>
                  </a:lnTo>
                  <a:lnTo>
                    <a:pt x="84" y="68"/>
                  </a:lnTo>
                  <a:lnTo>
                    <a:pt x="90" y="53"/>
                  </a:lnTo>
                  <a:lnTo>
                    <a:pt x="98" y="38"/>
                  </a:lnTo>
                  <a:lnTo>
                    <a:pt x="107" y="24"/>
                  </a:lnTo>
                  <a:lnTo>
                    <a:pt x="116" y="11"/>
                  </a:lnTo>
                  <a:lnTo>
                    <a:pt x="116" y="11"/>
                  </a:lnTo>
                  <a:lnTo>
                    <a:pt x="118" y="8"/>
                  </a:lnTo>
                  <a:lnTo>
                    <a:pt x="118" y="6"/>
                  </a:lnTo>
                  <a:lnTo>
                    <a:pt x="116" y="3"/>
                  </a:lnTo>
                  <a:lnTo>
                    <a:pt x="114" y="2"/>
                  </a:lnTo>
                  <a:lnTo>
                    <a:pt x="112" y="0"/>
                  </a:lnTo>
                  <a:lnTo>
                    <a:pt x="110" y="2"/>
                  </a:lnTo>
                  <a:lnTo>
                    <a:pt x="108" y="3"/>
                  </a:lnTo>
                  <a:lnTo>
                    <a:pt x="10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4" name="Freeform 562"/>
            <p:cNvSpPr>
              <a:spLocks/>
            </p:cNvSpPr>
            <p:nvPr/>
          </p:nvSpPr>
          <p:spPr bwMode="auto">
            <a:xfrm>
              <a:off x="3328988" y="2595563"/>
              <a:ext cx="55563" cy="95250"/>
            </a:xfrm>
            <a:custGeom>
              <a:avLst/>
              <a:gdLst/>
              <a:ahLst/>
              <a:cxnLst>
                <a:cxn ang="0">
                  <a:pos x="131" y="2"/>
                </a:cxn>
                <a:cxn ang="0">
                  <a:pos x="131" y="2"/>
                </a:cxn>
                <a:cxn ang="0">
                  <a:pos x="119" y="14"/>
                </a:cxn>
                <a:cxn ang="0">
                  <a:pos x="109" y="27"/>
                </a:cxn>
                <a:cxn ang="0">
                  <a:pos x="91" y="54"/>
                </a:cxn>
                <a:cxn ang="0">
                  <a:pos x="74" y="82"/>
                </a:cxn>
                <a:cxn ang="0">
                  <a:pos x="58" y="112"/>
                </a:cxn>
                <a:cxn ang="0">
                  <a:pos x="31" y="172"/>
                </a:cxn>
                <a:cxn ang="0">
                  <a:pos x="16" y="202"/>
                </a:cxn>
                <a:cxn ang="0">
                  <a:pos x="0" y="231"/>
                </a:cxn>
                <a:cxn ang="0">
                  <a:pos x="0" y="231"/>
                </a:cxn>
                <a:cxn ang="0">
                  <a:pos x="0" y="233"/>
                </a:cxn>
                <a:cxn ang="0">
                  <a:pos x="0" y="236"/>
                </a:cxn>
                <a:cxn ang="0">
                  <a:pos x="3" y="238"/>
                </a:cxn>
                <a:cxn ang="0">
                  <a:pos x="7" y="240"/>
                </a:cxn>
                <a:cxn ang="0">
                  <a:pos x="10" y="238"/>
                </a:cxn>
                <a:cxn ang="0">
                  <a:pos x="11" y="237"/>
                </a:cxn>
                <a:cxn ang="0">
                  <a:pos x="11" y="237"/>
                </a:cxn>
                <a:cxn ang="0">
                  <a:pos x="25" y="207"/>
                </a:cxn>
                <a:cxn ang="0">
                  <a:pos x="40" y="178"/>
                </a:cxn>
                <a:cxn ang="0">
                  <a:pos x="67" y="118"/>
                </a:cxn>
                <a:cxn ang="0">
                  <a:pos x="83" y="89"/>
                </a:cxn>
                <a:cxn ang="0">
                  <a:pos x="99" y="61"/>
                </a:cxn>
                <a:cxn ang="0">
                  <a:pos x="118" y="34"/>
                </a:cxn>
                <a:cxn ang="0">
                  <a:pos x="129" y="21"/>
                </a:cxn>
                <a:cxn ang="0">
                  <a:pos x="139" y="10"/>
                </a:cxn>
                <a:cxn ang="0">
                  <a:pos x="139" y="10"/>
                </a:cxn>
                <a:cxn ang="0">
                  <a:pos x="140" y="7"/>
                </a:cxn>
                <a:cxn ang="0">
                  <a:pos x="140" y="6"/>
                </a:cxn>
                <a:cxn ang="0">
                  <a:pos x="139" y="2"/>
                </a:cxn>
                <a:cxn ang="0">
                  <a:pos x="135" y="0"/>
                </a:cxn>
                <a:cxn ang="0">
                  <a:pos x="133" y="0"/>
                </a:cxn>
                <a:cxn ang="0">
                  <a:pos x="131" y="2"/>
                </a:cxn>
                <a:cxn ang="0">
                  <a:pos x="131" y="2"/>
                </a:cxn>
              </a:cxnLst>
              <a:rect l="0" t="0" r="r" b="b"/>
              <a:pathLst>
                <a:path w="140" h="240">
                  <a:moveTo>
                    <a:pt x="131" y="2"/>
                  </a:moveTo>
                  <a:lnTo>
                    <a:pt x="131" y="2"/>
                  </a:lnTo>
                  <a:lnTo>
                    <a:pt x="119" y="14"/>
                  </a:lnTo>
                  <a:lnTo>
                    <a:pt x="109" y="27"/>
                  </a:lnTo>
                  <a:lnTo>
                    <a:pt x="91" y="54"/>
                  </a:lnTo>
                  <a:lnTo>
                    <a:pt x="74" y="82"/>
                  </a:lnTo>
                  <a:lnTo>
                    <a:pt x="58" y="112"/>
                  </a:lnTo>
                  <a:lnTo>
                    <a:pt x="31" y="172"/>
                  </a:lnTo>
                  <a:lnTo>
                    <a:pt x="16" y="202"/>
                  </a:lnTo>
                  <a:lnTo>
                    <a:pt x="0" y="231"/>
                  </a:lnTo>
                  <a:lnTo>
                    <a:pt x="0" y="231"/>
                  </a:lnTo>
                  <a:lnTo>
                    <a:pt x="0" y="233"/>
                  </a:lnTo>
                  <a:lnTo>
                    <a:pt x="0" y="236"/>
                  </a:lnTo>
                  <a:lnTo>
                    <a:pt x="3" y="238"/>
                  </a:lnTo>
                  <a:lnTo>
                    <a:pt x="7" y="240"/>
                  </a:lnTo>
                  <a:lnTo>
                    <a:pt x="10" y="238"/>
                  </a:lnTo>
                  <a:lnTo>
                    <a:pt x="11" y="237"/>
                  </a:lnTo>
                  <a:lnTo>
                    <a:pt x="11" y="237"/>
                  </a:lnTo>
                  <a:lnTo>
                    <a:pt x="25" y="207"/>
                  </a:lnTo>
                  <a:lnTo>
                    <a:pt x="40" y="178"/>
                  </a:lnTo>
                  <a:lnTo>
                    <a:pt x="67" y="118"/>
                  </a:lnTo>
                  <a:lnTo>
                    <a:pt x="83" y="89"/>
                  </a:lnTo>
                  <a:lnTo>
                    <a:pt x="99" y="61"/>
                  </a:lnTo>
                  <a:lnTo>
                    <a:pt x="118" y="34"/>
                  </a:lnTo>
                  <a:lnTo>
                    <a:pt x="129" y="21"/>
                  </a:lnTo>
                  <a:lnTo>
                    <a:pt x="139" y="10"/>
                  </a:lnTo>
                  <a:lnTo>
                    <a:pt x="139" y="10"/>
                  </a:lnTo>
                  <a:lnTo>
                    <a:pt x="140" y="7"/>
                  </a:lnTo>
                  <a:lnTo>
                    <a:pt x="140" y="6"/>
                  </a:lnTo>
                  <a:lnTo>
                    <a:pt x="139" y="2"/>
                  </a:lnTo>
                  <a:lnTo>
                    <a:pt x="135" y="0"/>
                  </a:lnTo>
                  <a:lnTo>
                    <a:pt x="133" y="0"/>
                  </a:lnTo>
                  <a:lnTo>
                    <a:pt x="131" y="2"/>
                  </a:lnTo>
                  <a:lnTo>
                    <a:pt x="13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5" name="Freeform 563"/>
            <p:cNvSpPr>
              <a:spLocks/>
            </p:cNvSpPr>
            <p:nvPr/>
          </p:nvSpPr>
          <p:spPr bwMode="auto">
            <a:xfrm>
              <a:off x="3352801" y="2620963"/>
              <a:ext cx="53975" cy="90488"/>
            </a:xfrm>
            <a:custGeom>
              <a:avLst/>
              <a:gdLst/>
              <a:ahLst/>
              <a:cxnLst>
                <a:cxn ang="0">
                  <a:pos x="124" y="1"/>
                </a:cxn>
                <a:cxn ang="0">
                  <a:pos x="124" y="1"/>
                </a:cxn>
                <a:cxn ang="0">
                  <a:pos x="104" y="24"/>
                </a:cxn>
                <a:cxn ang="0">
                  <a:pos x="86" y="47"/>
                </a:cxn>
                <a:cxn ang="0">
                  <a:pos x="86" y="47"/>
                </a:cxn>
                <a:cxn ang="0">
                  <a:pos x="78" y="58"/>
                </a:cxn>
                <a:cxn ang="0">
                  <a:pos x="72" y="70"/>
                </a:cxn>
                <a:cxn ang="0">
                  <a:pos x="60" y="96"/>
                </a:cxn>
                <a:cxn ang="0">
                  <a:pos x="60" y="96"/>
                </a:cxn>
                <a:cxn ang="0">
                  <a:pos x="30" y="155"/>
                </a:cxn>
                <a:cxn ang="0">
                  <a:pos x="1" y="215"/>
                </a:cxn>
                <a:cxn ang="0">
                  <a:pos x="1" y="215"/>
                </a:cxn>
                <a:cxn ang="0">
                  <a:pos x="0" y="218"/>
                </a:cxn>
                <a:cxn ang="0">
                  <a:pos x="1" y="221"/>
                </a:cxn>
                <a:cxn ang="0">
                  <a:pos x="4" y="223"/>
                </a:cxn>
                <a:cxn ang="0">
                  <a:pos x="5" y="224"/>
                </a:cxn>
                <a:cxn ang="0">
                  <a:pos x="7" y="224"/>
                </a:cxn>
                <a:cxn ang="0">
                  <a:pos x="9" y="223"/>
                </a:cxn>
                <a:cxn ang="0">
                  <a:pos x="10" y="222"/>
                </a:cxn>
                <a:cxn ang="0">
                  <a:pos x="10" y="222"/>
                </a:cxn>
                <a:cxn ang="0">
                  <a:pos x="35" y="170"/>
                </a:cxn>
                <a:cxn ang="0">
                  <a:pos x="60" y="119"/>
                </a:cxn>
                <a:cxn ang="0">
                  <a:pos x="60" y="119"/>
                </a:cxn>
                <a:cxn ang="0">
                  <a:pos x="68" y="104"/>
                </a:cxn>
                <a:cxn ang="0">
                  <a:pos x="75" y="90"/>
                </a:cxn>
                <a:cxn ang="0">
                  <a:pos x="92" y="62"/>
                </a:cxn>
                <a:cxn ang="0">
                  <a:pos x="111" y="35"/>
                </a:cxn>
                <a:cxn ang="0">
                  <a:pos x="132" y="10"/>
                </a:cxn>
                <a:cxn ang="0">
                  <a:pos x="132" y="10"/>
                </a:cxn>
                <a:cxn ang="0">
                  <a:pos x="133" y="7"/>
                </a:cxn>
                <a:cxn ang="0">
                  <a:pos x="133" y="5"/>
                </a:cxn>
                <a:cxn ang="0">
                  <a:pos x="130" y="1"/>
                </a:cxn>
                <a:cxn ang="0">
                  <a:pos x="129" y="0"/>
                </a:cxn>
                <a:cxn ang="0">
                  <a:pos x="128" y="0"/>
                </a:cxn>
                <a:cxn ang="0">
                  <a:pos x="125" y="0"/>
                </a:cxn>
                <a:cxn ang="0">
                  <a:pos x="124" y="1"/>
                </a:cxn>
                <a:cxn ang="0">
                  <a:pos x="124" y="1"/>
                </a:cxn>
              </a:cxnLst>
              <a:rect l="0" t="0" r="r" b="b"/>
              <a:pathLst>
                <a:path w="133" h="224">
                  <a:moveTo>
                    <a:pt x="124" y="1"/>
                  </a:moveTo>
                  <a:lnTo>
                    <a:pt x="124" y="1"/>
                  </a:lnTo>
                  <a:lnTo>
                    <a:pt x="104" y="24"/>
                  </a:lnTo>
                  <a:lnTo>
                    <a:pt x="86" y="47"/>
                  </a:lnTo>
                  <a:lnTo>
                    <a:pt x="86" y="47"/>
                  </a:lnTo>
                  <a:lnTo>
                    <a:pt x="78" y="58"/>
                  </a:lnTo>
                  <a:lnTo>
                    <a:pt x="72" y="70"/>
                  </a:lnTo>
                  <a:lnTo>
                    <a:pt x="60" y="96"/>
                  </a:lnTo>
                  <a:lnTo>
                    <a:pt x="60" y="96"/>
                  </a:lnTo>
                  <a:lnTo>
                    <a:pt x="30" y="155"/>
                  </a:lnTo>
                  <a:lnTo>
                    <a:pt x="1" y="215"/>
                  </a:lnTo>
                  <a:lnTo>
                    <a:pt x="1" y="215"/>
                  </a:lnTo>
                  <a:lnTo>
                    <a:pt x="0" y="218"/>
                  </a:lnTo>
                  <a:lnTo>
                    <a:pt x="1" y="221"/>
                  </a:lnTo>
                  <a:lnTo>
                    <a:pt x="4" y="223"/>
                  </a:lnTo>
                  <a:lnTo>
                    <a:pt x="5" y="224"/>
                  </a:lnTo>
                  <a:lnTo>
                    <a:pt x="7" y="224"/>
                  </a:lnTo>
                  <a:lnTo>
                    <a:pt x="9" y="223"/>
                  </a:lnTo>
                  <a:lnTo>
                    <a:pt x="10" y="222"/>
                  </a:lnTo>
                  <a:lnTo>
                    <a:pt x="10" y="222"/>
                  </a:lnTo>
                  <a:lnTo>
                    <a:pt x="35" y="170"/>
                  </a:lnTo>
                  <a:lnTo>
                    <a:pt x="60" y="119"/>
                  </a:lnTo>
                  <a:lnTo>
                    <a:pt x="60" y="119"/>
                  </a:lnTo>
                  <a:lnTo>
                    <a:pt x="68" y="104"/>
                  </a:lnTo>
                  <a:lnTo>
                    <a:pt x="75" y="90"/>
                  </a:lnTo>
                  <a:lnTo>
                    <a:pt x="92" y="62"/>
                  </a:lnTo>
                  <a:lnTo>
                    <a:pt x="111" y="35"/>
                  </a:lnTo>
                  <a:lnTo>
                    <a:pt x="132" y="10"/>
                  </a:lnTo>
                  <a:lnTo>
                    <a:pt x="132" y="10"/>
                  </a:lnTo>
                  <a:lnTo>
                    <a:pt x="133" y="7"/>
                  </a:lnTo>
                  <a:lnTo>
                    <a:pt x="133" y="5"/>
                  </a:lnTo>
                  <a:lnTo>
                    <a:pt x="130" y="1"/>
                  </a:lnTo>
                  <a:lnTo>
                    <a:pt x="129" y="0"/>
                  </a:lnTo>
                  <a:lnTo>
                    <a:pt x="128" y="0"/>
                  </a:lnTo>
                  <a:lnTo>
                    <a:pt x="125" y="0"/>
                  </a:lnTo>
                  <a:lnTo>
                    <a:pt x="124" y="1"/>
                  </a:lnTo>
                  <a:lnTo>
                    <a:pt x="12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6" name="Freeform 564"/>
            <p:cNvSpPr>
              <a:spLocks/>
            </p:cNvSpPr>
            <p:nvPr/>
          </p:nvSpPr>
          <p:spPr bwMode="auto">
            <a:xfrm>
              <a:off x="3382963" y="2638425"/>
              <a:ext cx="47625" cy="87313"/>
            </a:xfrm>
            <a:custGeom>
              <a:avLst/>
              <a:gdLst/>
              <a:ahLst/>
              <a:cxnLst>
                <a:cxn ang="0">
                  <a:pos x="109" y="3"/>
                </a:cxn>
                <a:cxn ang="0">
                  <a:pos x="109" y="3"/>
                </a:cxn>
                <a:cxn ang="0">
                  <a:pos x="103" y="15"/>
                </a:cxn>
                <a:cxn ang="0">
                  <a:pos x="95" y="27"/>
                </a:cxn>
                <a:cxn ang="0">
                  <a:pos x="88" y="37"/>
                </a:cxn>
                <a:cxn ang="0">
                  <a:pos x="82" y="49"/>
                </a:cxn>
                <a:cxn ang="0">
                  <a:pos x="82" y="49"/>
                </a:cxn>
                <a:cxn ang="0">
                  <a:pos x="55" y="108"/>
                </a:cxn>
                <a:cxn ang="0">
                  <a:pos x="55" y="108"/>
                </a:cxn>
                <a:cxn ang="0">
                  <a:pos x="41" y="134"/>
                </a:cxn>
                <a:cxn ang="0">
                  <a:pos x="27" y="160"/>
                </a:cxn>
                <a:cxn ang="0">
                  <a:pos x="12" y="186"/>
                </a:cxn>
                <a:cxn ang="0">
                  <a:pos x="6" y="200"/>
                </a:cxn>
                <a:cxn ang="0">
                  <a:pos x="2" y="214"/>
                </a:cxn>
                <a:cxn ang="0">
                  <a:pos x="2" y="214"/>
                </a:cxn>
                <a:cxn ang="0">
                  <a:pos x="0" y="216"/>
                </a:cxn>
                <a:cxn ang="0">
                  <a:pos x="2" y="219"/>
                </a:cxn>
                <a:cxn ang="0">
                  <a:pos x="6" y="221"/>
                </a:cxn>
                <a:cxn ang="0">
                  <a:pos x="10" y="220"/>
                </a:cxn>
                <a:cxn ang="0">
                  <a:pos x="11" y="219"/>
                </a:cxn>
                <a:cxn ang="0">
                  <a:pos x="12" y="217"/>
                </a:cxn>
                <a:cxn ang="0">
                  <a:pos x="12" y="217"/>
                </a:cxn>
                <a:cxn ang="0">
                  <a:pos x="17" y="203"/>
                </a:cxn>
                <a:cxn ang="0">
                  <a:pos x="23" y="190"/>
                </a:cxn>
                <a:cxn ang="0">
                  <a:pos x="36" y="164"/>
                </a:cxn>
                <a:cxn ang="0">
                  <a:pos x="51" y="139"/>
                </a:cxn>
                <a:cxn ang="0">
                  <a:pos x="65" y="113"/>
                </a:cxn>
                <a:cxn ang="0">
                  <a:pos x="65" y="113"/>
                </a:cxn>
                <a:cxn ang="0">
                  <a:pos x="75" y="92"/>
                </a:cxn>
                <a:cxn ang="0">
                  <a:pos x="84" y="71"/>
                </a:cxn>
                <a:cxn ang="0">
                  <a:pos x="84" y="71"/>
                </a:cxn>
                <a:cxn ang="0">
                  <a:pos x="92" y="55"/>
                </a:cxn>
                <a:cxn ang="0">
                  <a:pos x="101" y="40"/>
                </a:cxn>
                <a:cxn ang="0">
                  <a:pos x="110" y="25"/>
                </a:cxn>
                <a:cxn ang="0">
                  <a:pos x="118" y="10"/>
                </a:cxn>
                <a:cxn ang="0">
                  <a:pos x="118" y="10"/>
                </a:cxn>
                <a:cxn ang="0">
                  <a:pos x="118" y="7"/>
                </a:cxn>
                <a:cxn ang="0">
                  <a:pos x="118" y="4"/>
                </a:cxn>
                <a:cxn ang="0">
                  <a:pos x="116" y="2"/>
                </a:cxn>
                <a:cxn ang="0">
                  <a:pos x="114" y="0"/>
                </a:cxn>
                <a:cxn ang="0">
                  <a:pos x="112" y="0"/>
                </a:cxn>
                <a:cxn ang="0">
                  <a:pos x="110" y="2"/>
                </a:cxn>
                <a:cxn ang="0">
                  <a:pos x="109" y="3"/>
                </a:cxn>
                <a:cxn ang="0">
                  <a:pos x="109" y="3"/>
                </a:cxn>
              </a:cxnLst>
              <a:rect l="0" t="0" r="r" b="b"/>
              <a:pathLst>
                <a:path w="118" h="221">
                  <a:moveTo>
                    <a:pt x="109" y="3"/>
                  </a:moveTo>
                  <a:lnTo>
                    <a:pt x="109" y="3"/>
                  </a:lnTo>
                  <a:lnTo>
                    <a:pt x="103" y="15"/>
                  </a:lnTo>
                  <a:lnTo>
                    <a:pt x="95" y="27"/>
                  </a:lnTo>
                  <a:lnTo>
                    <a:pt x="88" y="37"/>
                  </a:lnTo>
                  <a:lnTo>
                    <a:pt x="82" y="49"/>
                  </a:lnTo>
                  <a:lnTo>
                    <a:pt x="82" y="49"/>
                  </a:lnTo>
                  <a:lnTo>
                    <a:pt x="55" y="108"/>
                  </a:lnTo>
                  <a:lnTo>
                    <a:pt x="55" y="108"/>
                  </a:lnTo>
                  <a:lnTo>
                    <a:pt x="41" y="134"/>
                  </a:lnTo>
                  <a:lnTo>
                    <a:pt x="27" y="160"/>
                  </a:lnTo>
                  <a:lnTo>
                    <a:pt x="12" y="186"/>
                  </a:lnTo>
                  <a:lnTo>
                    <a:pt x="6" y="200"/>
                  </a:lnTo>
                  <a:lnTo>
                    <a:pt x="2" y="214"/>
                  </a:lnTo>
                  <a:lnTo>
                    <a:pt x="2" y="214"/>
                  </a:lnTo>
                  <a:lnTo>
                    <a:pt x="0" y="216"/>
                  </a:lnTo>
                  <a:lnTo>
                    <a:pt x="2" y="219"/>
                  </a:lnTo>
                  <a:lnTo>
                    <a:pt x="6" y="221"/>
                  </a:lnTo>
                  <a:lnTo>
                    <a:pt x="10" y="220"/>
                  </a:lnTo>
                  <a:lnTo>
                    <a:pt x="11" y="219"/>
                  </a:lnTo>
                  <a:lnTo>
                    <a:pt x="12" y="217"/>
                  </a:lnTo>
                  <a:lnTo>
                    <a:pt x="12" y="217"/>
                  </a:lnTo>
                  <a:lnTo>
                    <a:pt x="17" y="203"/>
                  </a:lnTo>
                  <a:lnTo>
                    <a:pt x="23" y="190"/>
                  </a:lnTo>
                  <a:lnTo>
                    <a:pt x="36" y="164"/>
                  </a:lnTo>
                  <a:lnTo>
                    <a:pt x="51" y="139"/>
                  </a:lnTo>
                  <a:lnTo>
                    <a:pt x="65" y="113"/>
                  </a:lnTo>
                  <a:lnTo>
                    <a:pt x="65" y="113"/>
                  </a:lnTo>
                  <a:lnTo>
                    <a:pt x="75" y="92"/>
                  </a:lnTo>
                  <a:lnTo>
                    <a:pt x="84" y="71"/>
                  </a:lnTo>
                  <a:lnTo>
                    <a:pt x="84" y="71"/>
                  </a:lnTo>
                  <a:lnTo>
                    <a:pt x="92" y="55"/>
                  </a:lnTo>
                  <a:lnTo>
                    <a:pt x="101" y="40"/>
                  </a:lnTo>
                  <a:lnTo>
                    <a:pt x="110" y="25"/>
                  </a:lnTo>
                  <a:lnTo>
                    <a:pt x="118" y="10"/>
                  </a:lnTo>
                  <a:lnTo>
                    <a:pt x="118" y="10"/>
                  </a:lnTo>
                  <a:lnTo>
                    <a:pt x="118" y="7"/>
                  </a:lnTo>
                  <a:lnTo>
                    <a:pt x="118" y="4"/>
                  </a:lnTo>
                  <a:lnTo>
                    <a:pt x="116" y="2"/>
                  </a:lnTo>
                  <a:lnTo>
                    <a:pt x="114" y="0"/>
                  </a:lnTo>
                  <a:lnTo>
                    <a:pt x="112" y="0"/>
                  </a:lnTo>
                  <a:lnTo>
                    <a:pt x="110" y="2"/>
                  </a:lnTo>
                  <a:lnTo>
                    <a:pt x="109" y="3"/>
                  </a:lnTo>
                  <a:lnTo>
                    <a:pt x="10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7" name="Freeform 565"/>
            <p:cNvSpPr>
              <a:spLocks/>
            </p:cNvSpPr>
            <p:nvPr/>
          </p:nvSpPr>
          <p:spPr bwMode="auto">
            <a:xfrm>
              <a:off x="3438526" y="2533650"/>
              <a:ext cx="42863" cy="73025"/>
            </a:xfrm>
            <a:custGeom>
              <a:avLst/>
              <a:gdLst/>
              <a:ahLst/>
              <a:cxnLst>
                <a:cxn ang="0">
                  <a:pos x="97" y="2"/>
                </a:cxn>
                <a:cxn ang="0">
                  <a:pos x="97" y="2"/>
                </a:cxn>
                <a:cxn ang="0">
                  <a:pos x="82" y="22"/>
                </a:cxn>
                <a:cxn ang="0">
                  <a:pos x="68" y="41"/>
                </a:cxn>
                <a:cxn ang="0">
                  <a:pos x="55" y="62"/>
                </a:cxn>
                <a:cxn ang="0">
                  <a:pos x="43" y="85"/>
                </a:cxn>
                <a:cxn ang="0">
                  <a:pos x="21" y="129"/>
                </a:cxn>
                <a:cxn ang="0">
                  <a:pos x="1" y="173"/>
                </a:cxn>
                <a:cxn ang="0">
                  <a:pos x="1" y="173"/>
                </a:cxn>
                <a:cxn ang="0">
                  <a:pos x="0" y="176"/>
                </a:cxn>
                <a:cxn ang="0">
                  <a:pos x="1" y="179"/>
                </a:cxn>
                <a:cxn ang="0">
                  <a:pos x="4" y="181"/>
                </a:cxn>
                <a:cxn ang="0">
                  <a:pos x="5" y="183"/>
                </a:cxn>
                <a:cxn ang="0">
                  <a:pos x="8" y="183"/>
                </a:cxn>
                <a:cxn ang="0">
                  <a:pos x="9" y="181"/>
                </a:cxn>
                <a:cxn ang="0">
                  <a:pos x="10" y="180"/>
                </a:cxn>
                <a:cxn ang="0">
                  <a:pos x="10" y="180"/>
                </a:cxn>
                <a:cxn ang="0">
                  <a:pos x="31" y="136"/>
                </a:cxn>
                <a:cxn ang="0">
                  <a:pos x="52" y="91"/>
                </a:cxn>
                <a:cxn ang="0">
                  <a:pos x="64" y="70"/>
                </a:cxn>
                <a:cxn ang="0">
                  <a:pos x="77" y="49"/>
                </a:cxn>
                <a:cxn ang="0">
                  <a:pos x="90" y="30"/>
                </a:cxn>
                <a:cxn ang="0">
                  <a:pos x="104" y="10"/>
                </a:cxn>
                <a:cxn ang="0">
                  <a:pos x="104" y="10"/>
                </a:cxn>
                <a:cxn ang="0">
                  <a:pos x="106" y="7"/>
                </a:cxn>
                <a:cxn ang="0">
                  <a:pos x="106" y="5"/>
                </a:cxn>
                <a:cxn ang="0">
                  <a:pos x="104" y="1"/>
                </a:cxn>
                <a:cxn ang="0">
                  <a:pos x="103" y="0"/>
                </a:cxn>
                <a:cxn ang="0">
                  <a:pos x="100" y="0"/>
                </a:cxn>
                <a:cxn ang="0">
                  <a:pos x="99" y="0"/>
                </a:cxn>
                <a:cxn ang="0">
                  <a:pos x="97" y="2"/>
                </a:cxn>
                <a:cxn ang="0">
                  <a:pos x="97" y="2"/>
                </a:cxn>
              </a:cxnLst>
              <a:rect l="0" t="0" r="r" b="b"/>
              <a:pathLst>
                <a:path w="106" h="183">
                  <a:moveTo>
                    <a:pt x="97" y="2"/>
                  </a:moveTo>
                  <a:lnTo>
                    <a:pt x="97" y="2"/>
                  </a:lnTo>
                  <a:lnTo>
                    <a:pt x="82" y="22"/>
                  </a:lnTo>
                  <a:lnTo>
                    <a:pt x="68" y="41"/>
                  </a:lnTo>
                  <a:lnTo>
                    <a:pt x="55" y="62"/>
                  </a:lnTo>
                  <a:lnTo>
                    <a:pt x="43" y="85"/>
                  </a:lnTo>
                  <a:lnTo>
                    <a:pt x="21" y="129"/>
                  </a:lnTo>
                  <a:lnTo>
                    <a:pt x="1" y="173"/>
                  </a:lnTo>
                  <a:lnTo>
                    <a:pt x="1" y="173"/>
                  </a:lnTo>
                  <a:lnTo>
                    <a:pt x="0" y="176"/>
                  </a:lnTo>
                  <a:lnTo>
                    <a:pt x="1" y="179"/>
                  </a:lnTo>
                  <a:lnTo>
                    <a:pt x="4" y="181"/>
                  </a:lnTo>
                  <a:lnTo>
                    <a:pt x="5" y="183"/>
                  </a:lnTo>
                  <a:lnTo>
                    <a:pt x="8" y="183"/>
                  </a:lnTo>
                  <a:lnTo>
                    <a:pt x="9" y="181"/>
                  </a:lnTo>
                  <a:lnTo>
                    <a:pt x="10" y="180"/>
                  </a:lnTo>
                  <a:lnTo>
                    <a:pt x="10" y="180"/>
                  </a:lnTo>
                  <a:lnTo>
                    <a:pt x="31" y="136"/>
                  </a:lnTo>
                  <a:lnTo>
                    <a:pt x="52" y="91"/>
                  </a:lnTo>
                  <a:lnTo>
                    <a:pt x="64" y="70"/>
                  </a:lnTo>
                  <a:lnTo>
                    <a:pt x="77" y="49"/>
                  </a:lnTo>
                  <a:lnTo>
                    <a:pt x="90" y="30"/>
                  </a:lnTo>
                  <a:lnTo>
                    <a:pt x="104" y="10"/>
                  </a:lnTo>
                  <a:lnTo>
                    <a:pt x="104" y="10"/>
                  </a:lnTo>
                  <a:lnTo>
                    <a:pt x="106" y="7"/>
                  </a:lnTo>
                  <a:lnTo>
                    <a:pt x="106" y="5"/>
                  </a:lnTo>
                  <a:lnTo>
                    <a:pt x="104" y="1"/>
                  </a:lnTo>
                  <a:lnTo>
                    <a:pt x="103" y="0"/>
                  </a:lnTo>
                  <a:lnTo>
                    <a:pt x="100" y="0"/>
                  </a:lnTo>
                  <a:lnTo>
                    <a:pt x="99" y="0"/>
                  </a:lnTo>
                  <a:lnTo>
                    <a:pt x="97" y="2"/>
                  </a:lnTo>
                  <a:lnTo>
                    <a:pt x="9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8" name="Freeform 566"/>
            <p:cNvSpPr>
              <a:spLocks/>
            </p:cNvSpPr>
            <p:nvPr/>
          </p:nvSpPr>
          <p:spPr bwMode="auto">
            <a:xfrm>
              <a:off x="3425826" y="2533650"/>
              <a:ext cx="93663" cy="182563"/>
            </a:xfrm>
            <a:custGeom>
              <a:avLst/>
              <a:gdLst/>
              <a:ahLst/>
              <a:cxnLst>
                <a:cxn ang="0">
                  <a:pos x="225" y="5"/>
                </a:cxn>
                <a:cxn ang="0">
                  <a:pos x="221" y="19"/>
                </a:cxn>
                <a:cxn ang="0">
                  <a:pos x="216" y="22"/>
                </a:cxn>
                <a:cxn ang="0">
                  <a:pos x="213" y="26"/>
                </a:cxn>
                <a:cxn ang="0">
                  <a:pos x="202" y="52"/>
                </a:cxn>
                <a:cxn ang="0">
                  <a:pos x="196" y="68"/>
                </a:cxn>
                <a:cxn ang="0">
                  <a:pos x="170" y="114"/>
                </a:cxn>
                <a:cxn ang="0">
                  <a:pos x="137" y="167"/>
                </a:cxn>
                <a:cxn ang="0">
                  <a:pos x="104" y="222"/>
                </a:cxn>
                <a:cxn ang="0">
                  <a:pos x="73" y="277"/>
                </a:cxn>
                <a:cxn ang="0">
                  <a:pos x="46" y="333"/>
                </a:cxn>
                <a:cxn ang="0">
                  <a:pos x="34" y="362"/>
                </a:cxn>
                <a:cxn ang="0">
                  <a:pos x="13" y="422"/>
                </a:cxn>
                <a:cxn ang="0">
                  <a:pos x="1" y="451"/>
                </a:cxn>
                <a:cxn ang="0">
                  <a:pos x="0" y="455"/>
                </a:cxn>
                <a:cxn ang="0">
                  <a:pos x="5" y="459"/>
                </a:cxn>
                <a:cxn ang="0">
                  <a:pos x="9" y="459"/>
                </a:cxn>
                <a:cxn ang="0">
                  <a:pos x="10" y="456"/>
                </a:cxn>
                <a:cxn ang="0">
                  <a:pos x="32" y="403"/>
                </a:cxn>
                <a:cxn ang="0">
                  <a:pos x="52" y="348"/>
                </a:cxn>
                <a:cxn ang="0">
                  <a:pos x="68" y="311"/>
                </a:cxn>
                <a:cxn ang="0">
                  <a:pos x="106" y="243"/>
                </a:cxn>
                <a:cxn ang="0">
                  <a:pos x="125" y="209"/>
                </a:cxn>
                <a:cxn ang="0">
                  <a:pos x="196" y="93"/>
                </a:cxn>
                <a:cxn ang="0">
                  <a:pos x="209" y="65"/>
                </a:cxn>
                <a:cxn ang="0">
                  <a:pos x="221" y="38"/>
                </a:cxn>
                <a:cxn ang="0">
                  <a:pos x="230" y="22"/>
                </a:cxn>
                <a:cxn ang="0">
                  <a:pos x="235" y="5"/>
                </a:cxn>
                <a:cxn ang="0">
                  <a:pos x="235" y="2"/>
                </a:cxn>
                <a:cxn ang="0">
                  <a:pos x="233" y="0"/>
                </a:cxn>
                <a:cxn ang="0">
                  <a:pos x="226" y="1"/>
                </a:cxn>
                <a:cxn ang="0">
                  <a:pos x="225" y="5"/>
                </a:cxn>
              </a:cxnLst>
              <a:rect l="0" t="0" r="r" b="b"/>
              <a:pathLst>
                <a:path w="235" h="459">
                  <a:moveTo>
                    <a:pt x="225" y="5"/>
                  </a:moveTo>
                  <a:lnTo>
                    <a:pt x="225" y="5"/>
                  </a:lnTo>
                  <a:lnTo>
                    <a:pt x="222" y="16"/>
                  </a:lnTo>
                  <a:lnTo>
                    <a:pt x="221" y="19"/>
                  </a:lnTo>
                  <a:lnTo>
                    <a:pt x="220" y="21"/>
                  </a:lnTo>
                  <a:lnTo>
                    <a:pt x="216" y="22"/>
                  </a:lnTo>
                  <a:lnTo>
                    <a:pt x="214" y="23"/>
                  </a:lnTo>
                  <a:lnTo>
                    <a:pt x="213" y="26"/>
                  </a:lnTo>
                  <a:lnTo>
                    <a:pt x="213" y="26"/>
                  </a:lnTo>
                  <a:lnTo>
                    <a:pt x="202" y="52"/>
                  </a:lnTo>
                  <a:lnTo>
                    <a:pt x="202" y="52"/>
                  </a:lnTo>
                  <a:lnTo>
                    <a:pt x="196" y="68"/>
                  </a:lnTo>
                  <a:lnTo>
                    <a:pt x="188" y="84"/>
                  </a:lnTo>
                  <a:lnTo>
                    <a:pt x="170" y="114"/>
                  </a:lnTo>
                  <a:lnTo>
                    <a:pt x="170" y="114"/>
                  </a:lnTo>
                  <a:lnTo>
                    <a:pt x="137" y="167"/>
                  </a:lnTo>
                  <a:lnTo>
                    <a:pt x="104" y="222"/>
                  </a:lnTo>
                  <a:lnTo>
                    <a:pt x="104" y="222"/>
                  </a:lnTo>
                  <a:lnTo>
                    <a:pt x="89" y="250"/>
                  </a:lnTo>
                  <a:lnTo>
                    <a:pt x="73" y="277"/>
                  </a:lnTo>
                  <a:lnTo>
                    <a:pt x="59" y="305"/>
                  </a:lnTo>
                  <a:lnTo>
                    <a:pt x="46" y="333"/>
                  </a:lnTo>
                  <a:lnTo>
                    <a:pt x="46" y="333"/>
                  </a:lnTo>
                  <a:lnTo>
                    <a:pt x="34" y="362"/>
                  </a:lnTo>
                  <a:lnTo>
                    <a:pt x="23" y="392"/>
                  </a:lnTo>
                  <a:lnTo>
                    <a:pt x="13" y="422"/>
                  </a:lnTo>
                  <a:lnTo>
                    <a:pt x="1" y="451"/>
                  </a:lnTo>
                  <a:lnTo>
                    <a:pt x="1" y="451"/>
                  </a:lnTo>
                  <a:lnTo>
                    <a:pt x="0" y="454"/>
                  </a:lnTo>
                  <a:lnTo>
                    <a:pt x="0" y="455"/>
                  </a:lnTo>
                  <a:lnTo>
                    <a:pt x="2" y="459"/>
                  </a:lnTo>
                  <a:lnTo>
                    <a:pt x="5" y="459"/>
                  </a:lnTo>
                  <a:lnTo>
                    <a:pt x="8" y="459"/>
                  </a:lnTo>
                  <a:lnTo>
                    <a:pt x="9" y="459"/>
                  </a:lnTo>
                  <a:lnTo>
                    <a:pt x="10" y="456"/>
                  </a:lnTo>
                  <a:lnTo>
                    <a:pt x="10" y="456"/>
                  </a:lnTo>
                  <a:lnTo>
                    <a:pt x="22" y="430"/>
                  </a:lnTo>
                  <a:lnTo>
                    <a:pt x="32" y="403"/>
                  </a:lnTo>
                  <a:lnTo>
                    <a:pt x="42" y="375"/>
                  </a:lnTo>
                  <a:lnTo>
                    <a:pt x="52" y="348"/>
                  </a:lnTo>
                  <a:lnTo>
                    <a:pt x="52" y="348"/>
                  </a:lnTo>
                  <a:lnTo>
                    <a:pt x="68" y="311"/>
                  </a:lnTo>
                  <a:lnTo>
                    <a:pt x="86" y="277"/>
                  </a:lnTo>
                  <a:lnTo>
                    <a:pt x="106" y="243"/>
                  </a:lnTo>
                  <a:lnTo>
                    <a:pt x="125" y="209"/>
                  </a:lnTo>
                  <a:lnTo>
                    <a:pt x="125" y="209"/>
                  </a:lnTo>
                  <a:lnTo>
                    <a:pt x="161" y="152"/>
                  </a:lnTo>
                  <a:lnTo>
                    <a:pt x="196" y="93"/>
                  </a:lnTo>
                  <a:lnTo>
                    <a:pt x="196" y="93"/>
                  </a:lnTo>
                  <a:lnTo>
                    <a:pt x="209" y="65"/>
                  </a:lnTo>
                  <a:lnTo>
                    <a:pt x="221" y="38"/>
                  </a:lnTo>
                  <a:lnTo>
                    <a:pt x="221" y="38"/>
                  </a:lnTo>
                  <a:lnTo>
                    <a:pt x="225" y="30"/>
                  </a:lnTo>
                  <a:lnTo>
                    <a:pt x="230" y="22"/>
                  </a:lnTo>
                  <a:lnTo>
                    <a:pt x="234" y="14"/>
                  </a:lnTo>
                  <a:lnTo>
                    <a:pt x="235" y="5"/>
                  </a:lnTo>
                  <a:lnTo>
                    <a:pt x="235" y="5"/>
                  </a:lnTo>
                  <a:lnTo>
                    <a:pt x="235" y="2"/>
                  </a:lnTo>
                  <a:lnTo>
                    <a:pt x="234" y="1"/>
                  </a:lnTo>
                  <a:lnTo>
                    <a:pt x="233" y="0"/>
                  </a:lnTo>
                  <a:lnTo>
                    <a:pt x="230" y="0"/>
                  </a:lnTo>
                  <a:lnTo>
                    <a:pt x="226" y="1"/>
                  </a:lnTo>
                  <a:lnTo>
                    <a:pt x="225" y="2"/>
                  </a:lnTo>
                  <a:lnTo>
                    <a:pt x="225" y="5"/>
                  </a:lnTo>
                  <a:lnTo>
                    <a:pt x="22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9" name="Freeform 567"/>
            <p:cNvSpPr>
              <a:spLocks/>
            </p:cNvSpPr>
            <p:nvPr/>
          </p:nvSpPr>
          <p:spPr bwMode="auto">
            <a:xfrm>
              <a:off x="3451226" y="2587625"/>
              <a:ext cx="73025" cy="128588"/>
            </a:xfrm>
            <a:custGeom>
              <a:avLst/>
              <a:gdLst/>
              <a:ahLst/>
              <a:cxnLst>
                <a:cxn ang="0">
                  <a:pos x="173" y="2"/>
                </a:cxn>
                <a:cxn ang="0">
                  <a:pos x="173" y="2"/>
                </a:cxn>
                <a:cxn ang="0">
                  <a:pos x="167" y="17"/>
                </a:cxn>
                <a:cxn ang="0">
                  <a:pos x="162" y="33"/>
                </a:cxn>
                <a:cxn ang="0">
                  <a:pos x="162" y="33"/>
                </a:cxn>
                <a:cxn ang="0">
                  <a:pos x="152" y="51"/>
                </a:cxn>
                <a:cxn ang="0">
                  <a:pos x="141" y="70"/>
                </a:cxn>
                <a:cxn ang="0">
                  <a:pos x="141" y="70"/>
                </a:cxn>
                <a:cxn ang="0">
                  <a:pos x="131" y="89"/>
                </a:cxn>
                <a:cxn ang="0">
                  <a:pos x="120" y="107"/>
                </a:cxn>
                <a:cxn ang="0">
                  <a:pos x="97" y="144"/>
                </a:cxn>
                <a:cxn ang="0">
                  <a:pos x="97" y="144"/>
                </a:cxn>
                <a:cxn ang="0">
                  <a:pos x="69" y="186"/>
                </a:cxn>
                <a:cxn ang="0">
                  <a:pos x="43" y="227"/>
                </a:cxn>
                <a:cxn ang="0">
                  <a:pos x="31" y="248"/>
                </a:cxn>
                <a:cxn ang="0">
                  <a:pos x="19" y="271"/>
                </a:cxn>
                <a:cxn ang="0">
                  <a:pos x="9" y="293"/>
                </a:cxn>
                <a:cxn ang="0">
                  <a:pos x="1" y="316"/>
                </a:cxn>
                <a:cxn ang="0">
                  <a:pos x="1" y="316"/>
                </a:cxn>
                <a:cxn ang="0">
                  <a:pos x="0" y="319"/>
                </a:cxn>
                <a:cxn ang="0">
                  <a:pos x="1" y="320"/>
                </a:cxn>
                <a:cxn ang="0">
                  <a:pos x="2" y="322"/>
                </a:cxn>
                <a:cxn ang="0">
                  <a:pos x="4" y="323"/>
                </a:cxn>
                <a:cxn ang="0">
                  <a:pos x="9" y="323"/>
                </a:cxn>
                <a:cxn ang="0">
                  <a:pos x="10" y="322"/>
                </a:cxn>
                <a:cxn ang="0">
                  <a:pos x="12" y="319"/>
                </a:cxn>
                <a:cxn ang="0">
                  <a:pos x="12" y="319"/>
                </a:cxn>
                <a:cxn ang="0">
                  <a:pos x="21" y="297"/>
                </a:cxn>
                <a:cxn ang="0">
                  <a:pos x="30" y="274"/>
                </a:cxn>
                <a:cxn ang="0">
                  <a:pos x="42" y="252"/>
                </a:cxn>
                <a:cxn ang="0">
                  <a:pos x="53" y="231"/>
                </a:cxn>
                <a:cxn ang="0">
                  <a:pos x="80" y="189"/>
                </a:cxn>
                <a:cxn ang="0">
                  <a:pos x="106" y="149"/>
                </a:cxn>
                <a:cxn ang="0">
                  <a:pos x="106" y="149"/>
                </a:cxn>
                <a:cxn ang="0">
                  <a:pos x="129" y="114"/>
                </a:cxn>
                <a:cxn ang="0">
                  <a:pos x="150" y="76"/>
                </a:cxn>
                <a:cxn ang="0">
                  <a:pos x="150" y="76"/>
                </a:cxn>
                <a:cxn ang="0">
                  <a:pos x="159" y="59"/>
                </a:cxn>
                <a:cxn ang="0">
                  <a:pos x="167" y="42"/>
                </a:cxn>
                <a:cxn ang="0">
                  <a:pos x="182" y="9"/>
                </a:cxn>
                <a:cxn ang="0">
                  <a:pos x="182" y="9"/>
                </a:cxn>
                <a:cxn ang="0">
                  <a:pos x="183" y="6"/>
                </a:cxn>
                <a:cxn ang="0">
                  <a:pos x="183" y="4"/>
                </a:cxn>
                <a:cxn ang="0">
                  <a:pos x="180" y="1"/>
                </a:cxn>
                <a:cxn ang="0">
                  <a:pos x="178" y="0"/>
                </a:cxn>
                <a:cxn ang="0">
                  <a:pos x="175" y="0"/>
                </a:cxn>
                <a:cxn ang="0">
                  <a:pos x="174" y="1"/>
                </a:cxn>
                <a:cxn ang="0">
                  <a:pos x="173" y="2"/>
                </a:cxn>
                <a:cxn ang="0">
                  <a:pos x="173" y="2"/>
                </a:cxn>
              </a:cxnLst>
              <a:rect l="0" t="0" r="r" b="b"/>
              <a:pathLst>
                <a:path w="183" h="323">
                  <a:moveTo>
                    <a:pt x="173" y="2"/>
                  </a:moveTo>
                  <a:lnTo>
                    <a:pt x="173" y="2"/>
                  </a:lnTo>
                  <a:lnTo>
                    <a:pt x="167" y="17"/>
                  </a:lnTo>
                  <a:lnTo>
                    <a:pt x="162" y="33"/>
                  </a:lnTo>
                  <a:lnTo>
                    <a:pt x="162" y="33"/>
                  </a:lnTo>
                  <a:lnTo>
                    <a:pt x="152" y="51"/>
                  </a:lnTo>
                  <a:lnTo>
                    <a:pt x="141" y="70"/>
                  </a:lnTo>
                  <a:lnTo>
                    <a:pt x="141" y="70"/>
                  </a:lnTo>
                  <a:lnTo>
                    <a:pt x="131" y="89"/>
                  </a:lnTo>
                  <a:lnTo>
                    <a:pt x="120" y="107"/>
                  </a:lnTo>
                  <a:lnTo>
                    <a:pt x="97" y="144"/>
                  </a:lnTo>
                  <a:lnTo>
                    <a:pt x="97" y="144"/>
                  </a:lnTo>
                  <a:lnTo>
                    <a:pt x="69" y="186"/>
                  </a:lnTo>
                  <a:lnTo>
                    <a:pt x="43" y="227"/>
                  </a:lnTo>
                  <a:lnTo>
                    <a:pt x="31" y="248"/>
                  </a:lnTo>
                  <a:lnTo>
                    <a:pt x="19" y="271"/>
                  </a:lnTo>
                  <a:lnTo>
                    <a:pt x="9" y="293"/>
                  </a:lnTo>
                  <a:lnTo>
                    <a:pt x="1" y="316"/>
                  </a:lnTo>
                  <a:lnTo>
                    <a:pt x="1" y="316"/>
                  </a:lnTo>
                  <a:lnTo>
                    <a:pt x="0" y="319"/>
                  </a:lnTo>
                  <a:lnTo>
                    <a:pt x="1" y="320"/>
                  </a:lnTo>
                  <a:lnTo>
                    <a:pt x="2" y="322"/>
                  </a:lnTo>
                  <a:lnTo>
                    <a:pt x="4" y="323"/>
                  </a:lnTo>
                  <a:lnTo>
                    <a:pt x="9" y="323"/>
                  </a:lnTo>
                  <a:lnTo>
                    <a:pt x="10" y="322"/>
                  </a:lnTo>
                  <a:lnTo>
                    <a:pt x="12" y="319"/>
                  </a:lnTo>
                  <a:lnTo>
                    <a:pt x="12" y="319"/>
                  </a:lnTo>
                  <a:lnTo>
                    <a:pt x="21" y="297"/>
                  </a:lnTo>
                  <a:lnTo>
                    <a:pt x="30" y="274"/>
                  </a:lnTo>
                  <a:lnTo>
                    <a:pt x="42" y="252"/>
                  </a:lnTo>
                  <a:lnTo>
                    <a:pt x="53" y="231"/>
                  </a:lnTo>
                  <a:lnTo>
                    <a:pt x="80" y="189"/>
                  </a:lnTo>
                  <a:lnTo>
                    <a:pt x="106" y="149"/>
                  </a:lnTo>
                  <a:lnTo>
                    <a:pt x="106" y="149"/>
                  </a:lnTo>
                  <a:lnTo>
                    <a:pt x="129" y="114"/>
                  </a:lnTo>
                  <a:lnTo>
                    <a:pt x="150" y="76"/>
                  </a:lnTo>
                  <a:lnTo>
                    <a:pt x="150" y="76"/>
                  </a:lnTo>
                  <a:lnTo>
                    <a:pt x="159" y="59"/>
                  </a:lnTo>
                  <a:lnTo>
                    <a:pt x="167" y="42"/>
                  </a:lnTo>
                  <a:lnTo>
                    <a:pt x="182" y="9"/>
                  </a:lnTo>
                  <a:lnTo>
                    <a:pt x="182" y="9"/>
                  </a:lnTo>
                  <a:lnTo>
                    <a:pt x="183" y="6"/>
                  </a:lnTo>
                  <a:lnTo>
                    <a:pt x="183" y="4"/>
                  </a:lnTo>
                  <a:lnTo>
                    <a:pt x="180" y="1"/>
                  </a:lnTo>
                  <a:lnTo>
                    <a:pt x="178" y="0"/>
                  </a:lnTo>
                  <a:lnTo>
                    <a:pt x="175" y="0"/>
                  </a:lnTo>
                  <a:lnTo>
                    <a:pt x="174" y="1"/>
                  </a:lnTo>
                  <a:lnTo>
                    <a:pt x="173" y="2"/>
                  </a:lnTo>
                  <a:lnTo>
                    <a:pt x="17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0" name="Freeform 568"/>
            <p:cNvSpPr>
              <a:spLocks/>
            </p:cNvSpPr>
            <p:nvPr/>
          </p:nvSpPr>
          <p:spPr bwMode="auto">
            <a:xfrm>
              <a:off x="3473451" y="2630488"/>
              <a:ext cx="50800" cy="84138"/>
            </a:xfrm>
            <a:custGeom>
              <a:avLst/>
              <a:gdLst/>
              <a:ahLst/>
              <a:cxnLst>
                <a:cxn ang="0">
                  <a:pos x="116" y="3"/>
                </a:cxn>
                <a:cxn ang="0">
                  <a:pos x="116" y="3"/>
                </a:cxn>
                <a:cxn ang="0">
                  <a:pos x="109" y="13"/>
                </a:cxn>
                <a:cxn ang="0">
                  <a:pos x="102" y="25"/>
                </a:cxn>
                <a:cxn ang="0">
                  <a:pos x="97" y="37"/>
                </a:cxn>
                <a:cxn ang="0">
                  <a:pos x="91" y="48"/>
                </a:cxn>
                <a:cxn ang="0">
                  <a:pos x="91" y="48"/>
                </a:cxn>
                <a:cxn ang="0">
                  <a:pos x="75" y="76"/>
                </a:cxn>
                <a:cxn ang="0">
                  <a:pos x="59" y="105"/>
                </a:cxn>
                <a:cxn ang="0">
                  <a:pos x="59" y="105"/>
                </a:cxn>
                <a:cxn ang="0">
                  <a:pos x="42" y="128"/>
                </a:cxn>
                <a:cxn ang="0">
                  <a:pos x="27" y="153"/>
                </a:cxn>
                <a:cxn ang="0">
                  <a:pos x="19" y="166"/>
                </a:cxn>
                <a:cxn ang="0">
                  <a:pos x="11" y="179"/>
                </a:cxn>
                <a:cxn ang="0">
                  <a:pos x="6" y="192"/>
                </a:cxn>
                <a:cxn ang="0">
                  <a:pos x="0" y="205"/>
                </a:cxn>
                <a:cxn ang="0">
                  <a:pos x="0" y="205"/>
                </a:cxn>
                <a:cxn ang="0">
                  <a:pos x="0" y="208"/>
                </a:cxn>
                <a:cxn ang="0">
                  <a:pos x="2" y="209"/>
                </a:cxn>
                <a:cxn ang="0">
                  <a:pos x="4" y="212"/>
                </a:cxn>
                <a:cxn ang="0">
                  <a:pos x="8" y="212"/>
                </a:cxn>
                <a:cxn ang="0">
                  <a:pos x="11" y="211"/>
                </a:cxn>
                <a:cxn ang="0">
                  <a:pos x="12" y="208"/>
                </a:cxn>
                <a:cxn ang="0">
                  <a:pos x="12" y="208"/>
                </a:cxn>
                <a:cxn ang="0">
                  <a:pos x="16" y="195"/>
                </a:cxn>
                <a:cxn ang="0">
                  <a:pos x="23" y="183"/>
                </a:cxn>
                <a:cxn ang="0">
                  <a:pos x="29" y="170"/>
                </a:cxn>
                <a:cxn ang="0">
                  <a:pos x="37" y="158"/>
                </a:cxn>
                <a:cxn ang="0">
                  <a:pos x="68" y="110"/>
                </a:cxn>
                <a:cxn ang="0">
                  <a:pos x="68" y="110"/>
                </a:cxn>
                <a:cxn ang="0">
                  <a:pos x="83" y="85"/>
                </a:cxn>
                <a:cxn ang="0">
                  <a:pos x="96" y="59"/>
                </a:cxn>
                <a:cxn ang="0">
                  <a:pos x="110" y="33"/>
                </a:cxn>
                <a:cxn ang="0">
                  <a:pos x="117" y="20"/>
                </a:cxn>
                <a:cxn ang="0">
                  <a:pos x="125" y="8"/>
                </a:cxn>
                <a:cxn ang="0">
                  <a:pos x="125" y="8"/>
                </a:cxn>
                <a:cxn ang="0">
                  <a:pos x="126" y="5"/>
                </a:cxn>
                <a:cxn ang="0">
                  <a:pos x="126" y="4"/>
                </a:cxn>
                <a:cxn ang="0">
                  <a:pos x="125" y="3"/>
                </a:cxn>
                <a:cxn ang="0">
                  <a:pos x="123" y="1"/>
                </a:cxn>
                <a:cxn ang="0">
                  <a:pos x="119" y="0"/>
                </a:cxn>
                <a:cxn ang="0">
                  <a:pos x="117" y="0"/>
                </a:cxn>
                <a:cxn ang="0">
                  <a:pos x="116" y="3"/>
                </a:cxn>
                <a:cxn ang="0">
                  <a:pos x="116" y="3"/>
                </a:cxn>
              </a:cxnLst>
              <a:rect l="0" t="0" r="r" b="b"/>
              <a:pathLst>
                <a:path w="126" h="212">
                  <a:moveTo>
                    <a:pt x="116" y="3"/>
                  </a:moveTo>
                  <a:lnTo>
                    <a:pt x="116" y="3"/>
                  </a:lnTo>
                  <a:lnTo>
                    <a:pt x="109" y="13"/>
                  </a:lnTo>
                  <a:lnTo>
                    <a:pt x="102" y="25"/>
                  </a:lnTo>
                  <a:lnTo>
                    <a:pt x="97" y="37"/>
                  </a:lnTo>
                  <a:lnTo>
                    <a:pt x="91" y="48"/>
                  </a:lnTo>
                  <a:lnTo>
                    <a:pt x="91" y="48"/>
                  </a:lnTo>
                  <a:lnTo>
                    <a:pt x="75" y="76"/>
                  </a:lnTo>
                  <a:lnTo>
                    <a:pt x="59" y="105"/>
                  </a:lnTo>
                  <a:lnTo>
                    <a:pt x="59" y="105"/>
                  </a:lnTo>
                  <a:lnTo>
                    <a:pt x="42" y="128"/>
                  </a:lnTo>
                  <a:lnTo>
                    <a:pt x="27" y="153"/>
                  </a:lnTo>
                  <a:lnTo>
                    <a:pt x="19" y="166"/>
                  </a:lnTo>
                  <a:lnTo>
                    <a:pt x="11" y="179"/>
                  </a:lnTo>
                  <a:lnTo>
                    <a:pt x="6" y="192"/>
                  </a:lnTo>
                  <a:lnTo>
                    <a:pt x="0" y="205"/>
                  </a:lnTo>
                  <a:lnTo>
                    <a:pt x="0" y="205"/>
                  </a:lnTo>
                  <a:lnTo>
                    <a:pt x="0" y="208"/>
                  </a:lnTo>
                  <a:lnTo>
                    <a:pt x="2" y="209"/>
                  </a:lnTo>
                  <a:lnTo>
                    <a:pt x="4" y="212"/>
                  </a:lnTo>
                  <a:lnTo>
                    <a:pt x="8" y="212"/>
                  </a:lnTo>
                  <a:lnTo>
                    <a:pt x="11" y="211"/>
                  </a:lnTo>
                  <a:lnTo>
                    <a:pt x="12" y="208"/>
                  </a:lnTo>
                  <a:lnTo>
                    <a:pt x="12" y="208"/>
                  </a:lnTo>
                  <a:lnTo>
                    <a:pt x="16" y="195"/>
                  </a:lnTo>
                  <a:lnTo>
                    <a:pt x="23" y="183"/>
                  </a:lnTo>
                  <a:lnTo>
                    <a:pt x="29" y="170"/>
                  </a:lnTo>
                  <a:lnTo>
                    <a:pt x="37" y="158"/>
                  </a:lnTo>
                  <a:lnTo>
                    <a:pt x="68" y="110"/>
                  </a:lnTo>
                  <a:lnTo>
                    <a:pt x="68" y="110"/>
                  </a:lnTo>
                  <a:lnTo>
                    <a:pt x="83" y="85"/>
                  </a:lnTo>
                  <a:lnTo>
                    <a:pt x="96" y="59"/>
                  </a:lnTo>
                  <a:lnTo>
                    <a:pt x="110" y="33"/>
                  </a:lnTo>
                  <a:lnTo>
                    <a:pt x="117" y="20"/>
                  </a:lnTo>
                  <a:lnTo>
                    <a:pt x="125" y="8"/>
                  </a:lnTo>
                  <a:lnTo>
                    <a:pt x="125" y="8"/>
                  </a:lnTo>
                  <a:lnTo>
                    <a:pt x="126" y="5"/>
                  </a:lnTo>
                  <a:lnTo>
                    <a:pt x="126" y="4"/>
                  </a:lnTo>
                  <a:lnTo>
                    <a:pt x="125" y="3"/>
                  </a:lnTo>
                  <a:lnTo>
                    <a:pt x="123" y="1"/>
                  </a:lnTo>
                  <a:lnTo>
                    <a:pt x="119" y="0"/>
                  </a:lnTo>
                  <a:lnTo>
                    <a:pt x="117" y="0"/>
                  </a:lnTo>
                  <a:lnTo>
                    <a:pt x="116" y="3"/>
                  </a:lnTo>
                  <a:lnTo>
                    <a:pt x="11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1" name="Freeform 569"/>
            <p:cNvSpPr>
              <a:spLocks/>
            </p:cNvSpPr>
            <p:nvPr/>
          </p:nvSpPr>
          <p:spPr bwMode="auto">
            <a:xfrm>
              <a:off x="3130551" y="2265363"/>
              <a:ext cx="30163" cy="57150"/>
            </a:xfrm>
            <a:custGeom>
              <a:avLst/>
              <a:gdLst/>
              <a:ahLst/>
              <a:cxnLst>
                <a:cxn ang="0">
                  <a:pos x="66" y="3"/>
                </a:cxn>
                <a:cxn ang="0">
                  <a:pos x="66" y="3"/>
                </a:cxn>
                <a:cxn ang="0">
                  <a:pos x="55" y="18"/>
                </a:cxn>
                <a:cxn ang="0">
                  <a:pos x="45" y="34"/>
                </a:cxn>
                <a:cxn ang="0">
                  <a:pos x="26" y="69"/>
                </a:cxn>
                <a:cxn ang="0">
                  <a:pos x="26" y="69"/>
                </a:cxn>
                <a:cxn ang="0">
                  <a:pos x="18" y="86"/>
                </a:cxn>
                <a:cxn ang="0">
                  <a:pos x="9" y="103"/>
                </a:cxn>
                <a:cxn ang="0">
                  <a:pos x="3" y="120"/>
                </a:cxn>
                <a:cxn ang="0">
                  <a:pos x="1" y="130"/>
                </a:cxn>
                <a:cxn ang="0">
                  <a:pos x="0" y="140"/>
                </a:cxn>
                <a:cxn ang="0">
                  <a:pos x="0" y="140"/>
                </a:cxn>
                <a:cxn ang="0">
                  <a:pos x="0" y="141"/>
                </a:cxn>
                <a:cxn ang="0">
                  <a:pos x="1" y="144"/>
                </a:cxn>
                <a:cxn ang="0">
                  <a:pos x="3" y="145"/>
                </a:cxn>
                <a:cxn ang="0">
                  <a:pos x="5" y="145"/>
                </a:cxn>
                <a:cxn ang="0">
                  <a:pos x="9" y="144"/>
                </a:cxn>
                <a:cxn ang="0">
                  <a:pos x="11" y="141"/>
                </a:cxn>
                <a:cxn ang="0">
                  <a:pos x="11" y="140"/>
                </a:cxn>
                <a:cxn ang="0">
                  <a:pos x="11" y="140"/>
                </a:cxn>
                <a:cxn ang="0">
                  <a:pos x="12" y="131"/>
                </a:cxn>
                <a:cxn ang="0">
                  <a:pos x="15" y="123"/>
                </a:cxn>
                <a:cxn ang="0">
                  <a:pos x="21" y="106"/>
                </a:cxn>
                <a:cxn ang="0">
                  <a:pos x="37" y="75"/>
                </a:cxn>
                <a:cxn ang="0">
                  <a:pos x="37" y="75"/>
                </a:cxn>
                <a:cxn ang="0">
                  <a:pos x="54" y="42"/>
                </a:cxn>
                <a:cxn ang="0">
                  <a:pos x="63" y="25"/>
                </a:cxn>
                <a:cxn ang="0">
                  <a:pos x="75" y="11"/>
                </a:cxn>
                <a:cxn ang="0">
                  <a:pos x="75" y="11"/>
                </a:cxn>
                <a:cxn ang="0">
                  <a:pos x="75" y="8"/>
                </a:cxn>
                <a:cxn ang="0">
                  <a:pos x="76" y="5"/>
                </a:cxn>
                <a:cxn ang="0">
                  <a:pos x="73" y="1"/>
                </a:cxn>
                <a:cxn ang="0">
                  <a:pos x="72" y="1"/>
                </a:cxn>
                <a:cxn ang="0">
                  <a:pos x="69" y="0"/>
                </a:cxn>
                <a:cxn ang="0">
                  <a:pos x="68" y="0"/>
                </a:cxn>
                <a:cxn ang="0">
                  <a:pos x="66" y="3"/>
                </a:cxn>
                <a:cxn ang="0">
                  <a:pos x="66" y="3"/>
                </a:cxn>
              </a:cxnLst>
              <a:rect l="0" t="0" r="r" b="b"/>
              <a:pathLst>
                <a:path w="76" h="145">
                  <a:moveTo>
                    <a:pt x="66" y="3"/>
                  </a:moveTo>
                  <a:lnTo>
                    <a:pt x="66" y="3"/>
                  </a:lnTo>
                  <a:lnTo>
                    <a:pt x="55" y="18"/>
                  </a:lnTo>
                  <a:lnTo>
                    <a:pt x="45" y="34"/>
                  </a:lnTo>
                  <a:lnTo>
                    <a:pt x="26" y="69"/>
                  </a:lnTo>
                  <a:lnTo>
                    <a:pt x="26" y="69"/>
                  </a:lnTo>
                  <a:lnTo>
                    <a:pt x="18" y="86"/>
                  </a:lnTo>
                  <a:lnTo>
                    <a:pt x="9" y="103"/>
                  </a:lnTo>
                  <a:lnTo>
                    <a:pt x="3" y="120"/>
                  </a:lnTo>
                  <a:lnTo>
                    <a:pt x="1" y="130"/>
                  </a:lnTo>
                  <a:lnTo>
                    <a:pt x="0" y="140"/>
                  </a:lnTo>
                  <a:lnTo>
                    <a:pt x="0" y="140"/>
                  </a:lnTo>
                  <a:lnTo>
                    <a:pt x="0" y="141"/>
                  </a:lnTo>
                  <a:lnTo>
                    <a:pt x="1" y="144"/>
                  </a:lnTo>
                  <a:lnTo>
                    <a:pt x="3" y="145"/>
                  </a:lnTo>
                  <a:lnTo>
                    <a:pt x="5" y="145"/>
                  </a:lnTo>
                  <a:lnTo>
                    <a:pt x="9" y="144"/>
                  </a:lnTo>
                  <a:lnTo>
                    <a:pt x="11" y="141"/>
                  </a:lnTo>
                  <a:lnTo>
                    <a:pt x="11" y="140"/>
                  </a:lnTo>
                  <a:lnTo>
                    <a:pt x="11" y="140"/>
                  </a:lnTo>
                  <a:lnTo>
                    <a:pt x="12" y="131"/>
                  </a:lnTo>
                  <a:lnTo>
                    <a:pt x="15" y="123"/>
                  </a:lnTo>
                  <a:lnTo>
                    <a:pt x="21" y="106"/>
                  </a:lnTo>
                  <a:lnTo>
                    <a:pt x="37" y="75"/>
                  </a:lnTo>
                  <a:lnTo>
                    <a:pt x="37" y="75"/>
                  </a:lnTo>
                  <a:lnTo>
                    <a:pt x="54" y="42"/>
                  </a:lnTo>
                  <a:lnTo>
                    <a:pt x="63" y="25"/>
                  </a:lnTo>
                  <a:lnTo>
                    <a:pt x="75" y="11"/>
                  </a:lnTo>
                  <a:lnTo>
                    <a:pt x="75" y="11"/>
                  </a:lnTo>
                  <a:lnTo>
                    <a:pt x="75" y="8"/>
                  </a:lnTo>
                  <a:lnTo>
                    <a:pt x="76" y="5"/>
                  </a:lnTo>
                  <a:lnTo>
                    <a:pt x="73" y="1"/>
                  </a:lnTo>
                  <a:lnTo>
                    <a:pt x="72" y="1"/>
                  </a:lnTo>
                  <a:lnTo>
                    <a:pt x="69" y="0"/>
                  </a:lnTo>
                  <a:lnTo>
                    <a:pt x="68" y="0"/>
                  </a:lnTo>
                  <a:lnTo>
                    <a:pt x="66" y="3"/>
                  </a:lnTo>
                  <a:lnTo>
                    <a:pt x="6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2" name="Freeform 570"/>
            <p:cNvSpPr>
              <a:spLocks/>
            </p:cNvSpPr>
            <p:nvPr/>
          </p:nvSpPr>
          <p:spPr bwMode="auto">
            <a:xfrm>
              <a:off x="3179763" y="2255838"/>
              <a:ext cx="30163" cy="46038"/>
            </a:xfrm>
            <a:custGeom>
              <a:avLst/>
              <a:gdLst/>
              <a:ahLst/>
              <a:cxnLst>
                <a:cxn ang="0">
                  <a:pos x="65" y="2"/>
                </a:cxn>
                <a:cxn ang="0">
                  <a:pos x="65" y="2"/>
                </a:cxn>
                <a:cxn ang="0">
                  <a:pos x="56" y="14"/>
                </a:cxn>
                <a:cxn ang="0">
                  <a:pos x="47" y="26"/>
                </a:cxn>
                <a:cxn ang="0">
                  <a:pos x="39" y="36"/>
                </a:cxn>
                <a:cxn ang="0">
                  <a:pos x="31" y="50"/>
                </a:cxn>
                <a:cxn ang="0">
                  <a:pos x="31" y="50"/>
                </a:cxn>
                <a:cxn ang="0">
                  <a:pos x="23" y="64"/>
                </a:cxn>
                <a:cxn ang="0">
                  <a:pos x="14" y="77"/>
                </a:cxn>
                <a:cxn ang="0">
                  <a:pos x="6" y="91"/>
                </a:cxn>
                <a:cxn ang="0">
                  <a:pos x="0" y="107"/>
                </a:cxn>
                <a:cxn ang="0">
                  <a:pos x="0" y="107"/>
                </a:cxn>
                <a:cxn ang="0">
                  <a:pos x="0" y="110"/>
                </a:cxn>
                <a:cxn ang="0">
                  <a:pos x="0" y="111"/>
                </a:cxn>
                <a:cxn ang="0">
                  <a:pos x="4" y="114"/>
                </a:cxn>
                <a:cxn ang="0">
                  <a:pos x="8" y="114"/>
                </a:cxn>
                <a:cxn ang="0">
                  <a:pos x="9" y="112"/>
                </a:cxn>
                <a:cxn ang="0">
                  <a:pos x="10" y="110"/>
                </a:cxn>
                <a:cxn ang="0">
                  <a:pos x="10" y="110"/>
                </a:cxn>
                <a:cxn ang="0">
                  <a:pos x="13" y="102"/>
                </a:cxn>
                <a:cxn ang="0">
                  <a:pos x="17" y="95"/>
                </a:cxn>
                <a:cxn ang="0">
                  <a:pos x="25" y="82"/>
                </a:cxn>
                <a:cxn ang="0">
                  <a:pos x="34" y="69"/>
                </a:cxn>
                <a:cxn ang="0">
                  <a:pos x="40" y="55"/>
                </a:cxn>
                <a:cxn ang="0">
                  <a:pos x="40" y="55"/>
                </a:cxn>
                <a:cxn ang="0">
                  <a:pos x="44" y="48"/>
                </a:cxn>
                <a:cxn ang="0">
                  <a:pos x="48" y="42"/>
                </a:cxn>
                <a:cxn ang="0">
                  <a:pos x="57" y="31"/>
                </a:cxn>
                <a:cxn ang="0">
                  <a:pos x="66" y="19"/>
                </a:cxn>
                <a:cxn ang="0">
                  <a:pos x="74" y="9"/>
                </a:cxn>
                <a:cxn ang="0">
                  <a:pos x="74" y="9"/>
                </a:cxn>
                <a:cxn ang="0">
                  <a:pos x="76" y="6"/>
                </a:cxn>
                <a:cxn ang="0">
                  <a:pos x="76" y="4"/>
                </a:cxn>
                <a:cxn ang="0">
                  <a:pos x="73" y="1"/>
                </a:cxn>
                <a:cxn ang="0">
                  <a:pos x="69" y="0"/>
                </a:cxn>
                <a:cxn ang="0">
                  <a:pos x="66" y="1"/>
                </a:cxn>
                <a:cxn ang="0">
                  <a:pos x="65" y="2"/>
                </a:cxn>
                <a:cxn ang="0">
                  <a:pos x="65" y="2"/>
                </a:cxn>
              </a:cxnLst>
              <a:rect l="0" t="0" r="r" b="b"/>
              <a:pathLst>
                <a:path w="76" h="114">
                  <a:moveTo>
                    <a:pt x="65" y="2"/>
                  </a:moveTo>
                  <a:lnTo>
                    <a:pt x="65" y="2"/>
                  </a:lnTo>
                  <a:lnTo>
                    <a:pt x="56" y="14"/>
                  </a:lnTo>
                  <a:lnTo>
                    <a:pt x="47" y="26"/>
                  </a:lnTo>
                  <a:lnTo>
                    <a:pt x="39" y="36"/>
                  </a:lnTo>
                  <a:lnTo>
                    <a:pt x="31" y="50"/>
                  </a:lnTo>
                  <a:lnTo>
                    <a:pt x="31" y="50"/>
                  </a:lnTo>
                  <a:lnTo>
                    <a:pt x="23" y="64"/>
                  </a:lnTo>
                  <a:lnTo>
                    <a:pt x="14" y="77"/>
                  </a:lnTo>
                  <a:lnTo>
                    <a:pt x="6" y="91"/>
                  </a:lnTo>
                  <a:lnTo>
                    <a:pt x="0" y="107"/>
                  </a:lnTo>
                  <a:lnTo>
                    <a:pt x="0" y="107"/>
                  </a:lnTo>
                  <a:lnTo>
                    <a:pt x="0" y="110"/>
                  </a:lnTo>
                  <a:lnTo>
                    <a:pt x="0" y="111"/>
                  </a:lnTo>
                  <a:lnTo>
                    <a:pt x="4" y="114"/>
                  </a:lnTo>
                  <a:lnTo>
                    <a:pt x="8" y="114"/>
                  </a:lnTo>
                  <a:lnTo>
                    <a:pt x="9" y="112"/>
                  </a:lnTo>
                  <a:lnTo>
                    <a:pt x="10" y="110"/>
                  </a:lnTo>
                  <a:lnTo>
                    <a:pt x="10" y="110"/>
                  </a:lnTo>
                  <a:lnTo>
                    <a:pt x="13" y="102"/>
                  </a:lnTo>
                  <a:lnTo>
                    <a:pt x="17" y="95"/>
                  </a:lnTo>
                  <a:lnTo>
                    <a:pt x="25" y="82"/>
                  </a:lnTo>
                  <a:lnTo>
                    <a:pt x="34" y="69"/>
                  </a:lnTo>
                  <a:lnTo>
                    <a:pt x="40" y="55"/>
                  </a:lnTo>
                  <a:lnTo>
                    <a:pt x="40" y="55"/>
                  </a:lnTo>
                  <a:lnTo>
                    <a:pt x="44" y="48"/>
                  </a:lnTo>
                  <a:lnTo>
                    <a:pt x="48" y="42"/>
                  </a:lnTo>
                  <a:lnTo>
                    <a:pt x="57" y="31"/>
                  </a:lnTo>
                  <a:lnTo>
                    <a:pt x="66" y="19"/>
                  </a:lnTo>
                  <a:lnTo>
                    <a:pt x="74" y="9"/>
                  </a:lnTo>
                  <a:lnTo>
                    <a:pt x="74" y="9"/>
                  </a:lnTo>
                  <a:lnTo>
                    <a:pt x="76" y="6"/>
                  </a:lnTo>
                  <a:lnTo>
                    <a:pt x="76" y="4"/>
                  </a:lnTo>
                  <a:lnTo>
                    <a:pt x="73" y="1"/>
                  </a:lnTo>
                  <a:lnTo>
                    <a:pt x="69" y="0"/>
                  </a:lnTo>
                  <a:lnTo>
                    <a:pt x="66" y="1"/>
                  </a:lnTo>
                  <a:lnTo>
                    <a:pt x="65" y="2"/>
                  </a:lnTo>
                  <a:lnTo>
                    <a:pt x="6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3" name="Freeform 571"/>
            <p:cNvSpPr>
              <a:spLocks/>
            </p:cNvSpPr>
            <p:nvPr/>
          </p:nvSpPr>
          <p:spPr bwMode="auto">
            <a:xfrm>
              <a:off x="3227388" y="2262188"/>
              <a:ext cx="19050" cy="31750"/>
            </a:xfrm>
            <a:custGeom>
              <a:avLst/>
              <a:gdLst/>
              <a:ahLst/>
              <a:cxnLst>
                <a:cxn ang="0">
                  <a:pos x="36" y="3"/>
                </a:cxn>
                <a:cxn ang="0">
                  <a:pos x="36" y="3"/>
                </a:cxn>
                <a:cxn ang="0">
                  <a:pos x="30" y="11"/>
                </a:cxn>
                <a:cxn ang="0">
                  <a:pos x="27" y="20"/>
                </a:cxn>
                <a:cxn ang="0">
                  <a:pos x="23" y="29"/>
                </a:cxn>
                <a:cxn ang="0">
                  <a:pos x="17" y="38"/>
                </a:cxn>
                <a:cxn ang="0">
                  <a:pos x="17" y="38"/>
                </a:cxn>
                <a:cxn ang="0">
                  <a:pos x="7" y="55"/>
                </a:cxn>
                <a:cxn ang="0">
                  <a:pos x="3" y="64"/>
                </a:cxn>
                <a:cxn ang="0">
                  <a:pos x="0" y="73"/>
                </a:cxn>
                <a:cxn ang="0">
                  <a:pos x="0" y="73"/>
                </a:cxn>
                <a:cxn ang="0">
                  <a:pos x="0" y="76"/>
                </a:cxn>
                <a:cxn ang="0">
                  <a:pos x="0" y="79"/>
                </a:cxn>
                <a:cxn ang="0">
                  <a:pos x="4" y="80"/>
                </a:cxn>
                <a:cxn ang="0">
                  <a:pos x="8" y="80"/>
                </a:cxn>
                <a:cxn ang="0">
                  <a:pos x="10" y="79"/>
                </a:cxn>
                <a:cxn ang="0">
                  <a:pos x="11" y="76"/>
                </a:cxn>
                <a:cxn ang="0">
                  <a:pos x="11" y="76"/>
                </a:cxn>
                <a:cxn ang="0">
                  <a:pos x="15" y="68"/>
                </a:cxn>
                <a:cxn ang="0">
                  <a:pos x="19" y="59"/>
                </a:cxn>
                <a:cxn ang="0">
                  <a:pos x="28" y="43"/>
                </a:cxn>
                <a:cxn ang="0">
                  <a:pos x="28" y="43"/>
                </a:cxn>
                <a:cxn ang="0">
                  <a:pos x="32" y="36"/>
                </a:cxn>
                <a:cxn ang="0">
                  <a:pos x="36" y="26"/>
                </a:cxn>
                <a:cxn ang="0">
                  <a:pos x="38" y="19"/>
                </a:cxn>
                <a:cxn ang="0">
                  <a:pos x="44" y="11"/>
                </a:cxn>
                <a:cxn ang="0">
                  <a:pos x="44" y="11"/>
                </a:cxn>
                <a:cxn ang="0">
                  <a:pos x="45" y="8"/>
                </a:cxn>
                <a:cxn ang="0">
                  <a:pos x="46" y="7"/>
                </a:cxn>
                <a:cxn ang="0">
                  <a:pos x="44" y="3"/>
                </a:cxn>
                <a:cxn ang="0">
                  <a:pos x="40" y="0"/>
                </a:cxn>
                <a:cxn ang="0">
                  <a:pos x="38" y="2"/>
                </a:cxn>
                <a:cxn ang="0">
                  <a:pos x="36" y="3"/>
                </a:cxn>
                <a:cxn ang="0">
                  <a:pos x="36" y="3"/>
                </a:cxn>
              </a:cxnLst>
              <a:rect l="0" t="0" r="r" b="b"/>
              <a:pathLst>
                <a:path w="46" h="80">
                  <a:moveTo>
                    <a:pt x="36" y="3"/>
                  </a:moveTo>
                  <a:lnTo>
                    <a:pt x="36" y="3"/>
                  </a:lnTo>
                  <a:lnTo>
                    <a:pt x="30" y="11"/>
                  </a:lnTo>
                  <a:lnTo>
                    <a:pt x="27" y="20"/>
                  </a:lnTo>
                  <a:lnTo>
                    <a:pt x="23" y="29"/>
                  </a:lnTo>
                  <a:lnTo>
                    <a:pt x="17" y="38"/>
                  </a:lnTo>
                  <a:lnTo>
                    <a:pt x="17" y="38"/>
                  </a:lnTo>
                  <a:lnTo>
                    <a:pt x="7" y="55"/>
                  </a:lnTo>
                  <a:lnTo>
                    <a:pt x="3" y="64"/>
                  </a:lnTo>
                  <a:lnTo>
                    <a:pt x="0" y="73"/>
                  </a:lnTo>
                  <a:lnTo>
                    <a:pt x="0" y="73"/>
                  </a:lnTo>
                  <a:lnTo>
                    <a:pt x="0" y="76"/>
                  </a:lnTo>
                  <a:lnTo>
                    <a:pt x="0" y="79"/>
                  </a:lnTo>
                  <a:lnTo>
                    <a:pt x="4" y="80"/>
                  </a:lnTo>
                  <a:lnTo>
                    <a:pt x="8" y="80"/>
                  </a:lnTo>
                  <a:lnTo>
                    <a:pt x="10" y="79"/>
                  </a:lnTo>
                  <a:lnTo>
                    <a:pt x="11" y="76"/>
                  </a:lnTo>
                  <a:lnTo>
                    <a:pt x="11" y="76"/>
                  </a:lnTo>
                  <a:lnTo>
                    <a:pt x="15" y="68"/>
                  </a:lnTo>
                  <a:lnTo>
                    <a:pt x="19" y="59"/>
                  </a:lnTo>
                  <a:lnTo>
                    <a:pt x="28" y="43"/>
                  </a:lnTo>
                  <a:lnTo>
                    <a:pt x="28" y="43"/>
                  </a:lnTo>
                  <a:lnTo>
                    <a:pt x="32" y="36"/>
                  </a:lnTo>
                  <a:lnTo>
                    <a:pt x="36" y="26"/>
                  </a:lnTo>
                  <a:lnTo>
                    <a:pt x="38" y="19"/>
                  </a:lnTo>
                  <a:lnTo>
                    <a:pt x="44" y="11"/>
                  </a:lnTo>
                  <a:lnTo>
                    <a:pt x="44" y="11"/>
                  </a:lnTo>
                  <a:lnTo>
                    <a:pt x="45" y="8"/>
                  </a:lnTo>
                  <a:lnTo>
                    <a:pt x="46" y="7"/>
                  </a:lnTo>
                  <a:lnTo>
                    <a:pt x="44" y="3"/>
                  </a:lnTo>
                  <a:lnTo>
                    <a:pt x="40" y="0"/>
                  </a:lnTo>
                  <a:lnTo>
                    <a:pt x="38" y="2"/>
                  </a:lnTo>
                  <a:lnTo>
                    <a:pt x="36" y="3"/>
                  </a:lnTo>
                  <a:lnTo>
                    <a:pt x="3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4" name="Freeform 572"/>
            <p:cNvSpPr>
              <a:spLocks/>
            </p:cNvSpPr>
            <p:nvPr/>
          </p:nvSpPr>
          <p:spPr bwMode="auto">
            <a:xfrm>
              <a:off x="3259138" y="2259013"/>
              <a:ext cx="25400" cy="44450"/>
            </a:xfrm>
            <a:custGeom>
              <a:avLst/>
              <a:gdLst/>
              <a:ahLst/>
              <a:cxnLst>
                <a:cxn ang="0">
                  <a:pos x="50" y="2"/>
                </a:cxn>
                <a:cxn ang="0">
                  <a:pos x="50" y="2"/>
                </a:cxn>
                <a:cxn ang="0">
                  <a:pos x="42" y="15"/>
                </a:cxn>
                <a:cxn ang="0">
                  <a:pos x="33" y="28"/>
                </a:cxn>
                <a:cxn ang="0">
                  <a:pos x="26" y="42"/>
                </a:cxn>
                <a:cxn ang="0">
                  <a:pos x="20" y="56"/>
                </a:cxn>
                <a:cxn ang="0">
                  <a:pos x="20" y="56"/>
                </a:cxn>
                <a:cxn ang="0">
                  <a:pos x="15" y="73"/>
                </a:cxn>
                <a:cxn ang="0">
                  <a:pos x="11" y="81"/>
                </a:cxn>
                <a:cxn ang="0">
                  <a:pos x="7" y="89"/>
                </a:cxn>
                <a:cxn ang="0">
                  <a:pos x="7" y="89"/>
                </a:cxn>
                <a:cxn ang="0">
                  <a:pos x="3" y="95"/>
                </a:cxn>
                <a:cxn ang="0">
                  <a:pos x="0" y="103"/>
                </a:cxn>
                <a:cxn ang="0">
                  <a:pos x="0" y="103"/>
                </a:cxn>
                <a:cxn ang="0">
                  <a:pos x="0" y="106"/>
                </a:cxn>
                <a:cxn ang="0">
                  <a:pos x="1" y="107"/>
                </a:cxn>
                <a:cxn ang="0">
                  <a:pos x="4" y="110"/>
                </a:cxn>
                <a:cxn ang="0">
                  <a:pos x="7" y="110"/>
                </a:cxn>
                <a:cxn ang="0">
                  <a:pos x="9" y="110"/>
                </a:cxn>
                <a:cxn ang="0">
                  <a:pos x="11" y="108"/>
                </a:cxn>
                <a:cxn ang="0">
                  <a:pos x="11" y="106"/>
                </a:cxn>
                <a:cxn ang="0">
                  <a:pos x="11" y="106"/>
                </a:cxn>
                <a:cxn ang="0">
                  <a:pos x="15" y="96"/>
                </a:cxn>
                <a:cxn ang="0">
                  <a:pos x="18" y="86"/>
                </a:cxn>
                <a:cxn ang="0">
                  <a:pos x="24" y="76"/>
                </a:cxn>
                <a:cxn ang="0">
                  <a:pos x="28" y="66"/>
                </a:cxn>
                <a:cxn ang="0">
                  <a:pos x="28" y="66"/>
                </a:cxn>
                <a:cxn ang="0">
                  <a:pos x="34" y="51"/>
                </a:cxn>
                <a:cxn ang="0">
                  <a:pos x="42" y="36"/>
                </a:cxn>
                <a:cxn ang="0">
                  <a:pos x="51" y="22"/>
                </a:cxn>
                <a:cxn ang="0">
                  <a:pos x="60" y="8"/>
                </a:cxn>
                <a:cxn ang="0">
                  <a:pos x="60" y="8"/>
                </a:cxn>
                <a:cxn ang="0">
                  <a:pos x="62" y="6"/>
                </a:cxn>
                <a:cxn ang="0">
                  <a:pos x="62" y="4"/>
                </a:cxn>
                <a:cxn ang="0">
                  <a:pos x="60" y="2"/>
                </a:cxn>
                <a:cxn ang="0">
                  <a:pos x="59" y="1"/>
                </a:cxn>
                <a:cxn ang="0">
                  <a:pos x="54" y="0"/>
                </a:cxn>
                <a:cxn ang="0">
                  <a:pos x="52" y="1"/>
                </a:cxn>
                <a:cxn ang="0">
                  <a:pos x="50" y="2"/>
                </a:cxn>
                <a:cxn ang="0">
                  <a:pos x="50" y="2"/>
                </a:cxn>
              </a:cxnLst>
              <a:rect l="0" t="0" r="r" b="b"/>
              <a:pathLst>
                <a:path w="62" h="110">
                  <a:moveTo>
                    <a:pt x="50" y="2"/>
                  </a:moveTo>
                  <a:lnTo>
                    <a:pt x="50" y="2"/>
                  </a:lnTo>
                  <a:lnTo>
                    <a:pt x="42" y="15"/>
                  </a:lnTo>
                  <a:lnTo>
                    <a:pt x="33" y="28"/>
                  </a:lnTo>
                  <a:lnTo>
                    <a:pt x="26" y="42"/>
                  </a:lnTo>
                  <a:lnTo>
                    <a:pt x="20" y="56"/>
                  </a:lnTo>
                  <a:lnTo>
                    <a:pt x="20" y="56"/>
                  </a:lnTo>
                  <a:lnTo>
                    <a:pt x="15" y="73"/>
                  </a:lnTo>
                  <a:lnTo>
                    <a:pt x="11" y="81"/>
                  </a:lnTo>
                  <a:lnTo>
                    <a:pt x="7" y="89"/>
                  </a:lnTo>
                  <a:lnTo>
                    <a:pt x="7" y="89"/>
                  </a:lnTo>
                  <a:lnTo>
                    <a:pt x="3" y="95"/>
                  </a:lnTo>
                  <a:lnTo>
                    <a:pt x="0" y="103"/>
                  </a:lnTo>
                  <a:lnTo>
                    <a:pt x="0" y="103"/>
                  </a:lnTo>
                  <a:lnTo>
                    <a:pt x="0" y="106"/>
                  </a:lnTo>
                  <a:lnTo>
                    <a:pt x="1" y="107"/>
                  </a:lnTo>
                  <a:lnTo>
                    <a:pt x="4" y="110"/>
                  </a:lnTo>
                  <a:lnTo>
                    <a:pt x="7" y="110"/>
                  </a:lnTo>
                  <a:lnTo>
                    <a:pt x="9" y="110"/>
                  </a:lnTo>
                  <a:lnTo>
                    <a:pt x="11" y="108"/>
                  </a:lnTo>
                  <a:lnTo>
                    <a:pt x="11" y="106"/>
                  </a:lnTo>
                  <a:lnTo>
                    <a:pt x="11" y="106"/>
                  </a:lnTo>
                  <a:lnTo>
                    <a:pt x="15" y="96"/>
                  </a:lnTo>
                  <a:lnTo>
                    <a:pt x="18" y="86"/>
                  </a:lnTo>
                  <a:lnTo>
                    <a:pt x="24" y="76"/>
                  </a:lnTo>
                  <a:lnTo>
                    <a:pt x="28" y="66"/>
                  </a:lnTo>
                  <a:lnTo>
                    <a:pt x="28" y="66"/>
                  </a:lnTo>
                  <a:lnTo>
                    <a:pt x="34" y="51"/>
                  </a:lnTo>
                  <a:lnTo>
                    <a:pt x="42" y="36"/>
                  </a:lnTo>
                  <a:lnTo>
                    <a:pt x="51" y="22"/>
                  </a:lnTo>
                  <a:lnTo>
                    <a:pt x="60" y="8"/>
                  </a:lnTo>
                  <a:lnTo>
                    <a:pt x="60" y="8"/>
                  </a:lnTo>
                  <a:lnTo>
                    <a:pt x="62" y="6"/>
                  </a:lnTo>
                  <a:lnTo>
                    <a:pt x="62" y="4"/>
                  </a:lnTo>
                  <a:lnTo>
                    <a:pt x="60" y="2"/>
                  </a:lnTo>
                  <a:lnTo>
                    <a:pt x="59" y="1"/>
                  </a:lnTo>
                  <a:lnTo>
                    <a:pt x="54" y="0"/>
                  </a:lnTo>
                  <a:lnTo>
                    <a:pt x="52" y="1"/>
                  </a:lnTo>
                  <a:lnTo>
                    <a:pt x="50" y="2"/>
                  </a:lnTo>
                  <a:lnTo>
                    <a:pt x="5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5" name="Freeform 573"/>
            <p:cNvSpPr>
              <a:spLocks/>
            </p:cNvSpPr>
            <p:nvPr/>
          </p:nvSpPr>
          <p:spPr bwMode="auto">
            <a:xfrm>
              <a:off x="3284538" y="2274888"/>
              <a:ext cx="22225" cy="42863"/>
            </a:xfrm>
            <a:custGeom>
              <a:avLst/>
              <a:gdLst/>
              <a:ahLst/>
              <a:cxnLst>
                <a:cxn ang="0">
                  <a:pos x="45" y="1"/>
                </a:cxn>
                <a:cxn ang="0">
                  <a:pos x="45" y="1"/>
                </a:cxn>
                <a:cxn ang="0">
                  <a:pos x="38" y="10"/>
                </a:cxn>
                <a:cxn ang="0">
                  <a:pos x="34" y="19"/>
                </a:cxn>
                <a:cxn ang="0">
                  <a:pos x="32" y="30"/>
                </a:cxn>
                <a:cxn ang="0">
                  <a:pos x="29" y="40"/>
                </a:cxn>
                <a:cxn ang="0">
                  <a:pos x="29" y="40"/>
                </a:cxn>
                <a:cxn ang="0">
                  <a:pos x="26" y="48"/>
                </a:cxn>
                <a:cxn ang="0">
                  <a:pos x="24" y="56"/>
                </a:cxn>
                <a:cxn ang="0">
                  <a:pos x="16" y="72"/>
                </a:cxn>
                <a:cxn ang="0">
                  <a:pos x="8" y="87"/>
                </a:cxn>
                <a:cxn ang="0">
                  <a:pos x="0" y="103"/>
                </a:cxn>
                <a:cxn ang="0">
                  <a:pos x="0" y="103"/>
                </a:cxn>
                <a:cxn ang="0">
                  <a:pos x="0" y="106"/>
                </a:cxn>
                <a:cxn ang="0">
                  <a:pos x="2" y="107"/>
                </a:cxn>
                <a:cxn ang="0">
                  <a:pos x="3" y="108"/>
                </a:cxn>
                <a:cxn ang="0">
                  <a:pos x="4" y="110"/>
                </a:cxn>
                <a:cxn ang="0">
                  <a:pos x="8" y="110"/>
                </a:cxn>
                <a:cxn ang="0">
                  <a:pos x="11" y="108"/>
                </a:cxn>
                <a:cxn ang="0">
                  <a:pos x="12" y="106"/>
                </a:cxn>
                <a:cxn ang="0">
                  <a:pos x="12" y="106"/>
                </a:cxn>
                <a:cxn ang="0">
                  <a:pos x="24" y="81"/>
                </a:cxn>
                <a:cxn ang="0">
                  <a:pos x="36" y="56"/>
                </a:cxn>
                <a:cxn ang="0">
                  <a:pos x="36" y="56"/>
                </a:cxn>
                <a:cxn ang="0">
                  <a:pos x="39" y="44"/>
                </a:cxn>
                <a:cxn ang="0">
                  <a:pos x="42" y="32"/>
                </a:cxn>
                <a:cxn ang="0">
                  <a:pos x="46" y="21"/>
                </a:cxn>
                <a:cxn ang="0">
                  <a:pos x="49" y="14"/>
                </a:cxn>
                <a:cxn ang="0">
                  <a:pos x="53" y="9"/>
                </a:cxn>
                <a:cxn ang="0">
                  <a:pos x="53" y="9"/>
                </a:cxn>
                <a:cxn ang="0">
                  <a:pos x="54" y="7"/>
                </a:cxn>
                <a:cxn ang="0">
                  <a:pos x="54" y="5"/>
                </a:cxn>
                <a:cxn ang="0">
                  <a:pos x="51" y="1"/>
                </a:cxn>
                <a:cxn ang="0">
                  <a:pos x="50" y="0"/>
                </a:cxn>
                <a:cxn ang="0">
                  <a:pos x="49" y="0"/>
                </a:cxn>
                <a:cxn ang="0">
                  <a:pos x="46" y="0"/>
                </a:cxn>
                <a:cxn ang="0">
                  <a:pos x="45" y="1"/>
                </a:cxn>
                <a:cxn ang="0">
                  <a:pos x="45" y="1"/>
                </a:cxn>
              </a:cxnLst>
              <a:rect l="0" t="0" r="r" b="b"/>
              <a:pathLst>
                <a:path w="54" h="110">
                  <a:moveTo>
                    <a:pt x="45" y="1"/>
                  </a:moveTo>
                  <a:lnTo>
                    <a:pt x="45" y="1"/>
                  </a:lnTo>
                  <a:lnTo>
                    <a:pt x="38" y="10"/>
                  </a:lnTo>
                  <a:lnTo>
                    <a:pt x="34" y="19"/>
                  </a:lnTo>
                  <a:lnTo>
                    <a:pt x="32" y="30"/>
                  </a:lnTo>
                  <a:lnTo>
                    <a:pt x="29" y="40"/>
                  </a:lnTo>
                  <a:lnTo>
                    <a:pt x="29" y="40"/>
                  </a:lnTo>
                  <a:lnTo>
                    <a:pt x="26" y="48"/>
                  </a:lnTo>
                  <a:lnTo>
                    <a:pt x="24" y="56"/>
                  </a:lnTo>
                  <a:lnTo>
                    <a:pt x="16" y="72"/>
                  </a:lnTo>
                  <a:lnTo>
                    <a:pt x="8" y="87"/>
                  </a:lnTo>
                  <a:lnTo>
                    <a:pt x="0" y="103"/>
                  </a:lnTo>
                  <a:lnTo>
                    <a:pt x="0" y="103"/>
                  </a:lnTo>
                  <a:lnTo>
                    <a:pt x="0" y="106"/>
                  </a:lnTo>
                  <a:lnTo>
                    <a:pt x="2" y="107"/>
                  </a:lnTo>
                  <a:lnTo>
                    <a:pt x="3" y="108"/>
                  </a:lnTo>
                  <a:lnTo>
                    <a:pt x="4" y="110"/>
                  </a:lnTo>
                  <a:lnTo>
                    <a:pt x="8" y="110"/>
                  </a:lnTo>
                  <a:lnTo>
                    <a:pt x="11" y="108"/>
                  </a:lnTo>
                  <a:lnTo>
                    <a:pt x="12" y="106"/>
                  </a:lnTo>
                  <a:lnTo>
                    <a:pt x="12" y="106"/>
                  </a:lnTo>
                  <a:lnTo>
                    <a:pt x="24" y="81"/>
                  </a:lnTo>
                  <a:lnTo>
                    <a:pt x="36" y="56"/>
                  </a:lnTo>
                  <a:lnTo>
                    <a:pt x="36" y="56"/>
                  </a:lnTo>
                  <a:lnTo>
                    <a:pt x="39" y="44"/>
                  </a:lnTo>
                  <a:lnTo>
                    <a:pt x="42" y="32"/>
                  </a:lnTo>
                  <a:lnTo>
                    <a:pt x="46" y="21"/>
                  </a:lnTo>
                  <a:lnTo>
                    <a:pt x="49" y="14"/>
                  </a:lnTo>
                  <a:lnTo>
                    <a:pt x="53" y="9"/>
                  </a:lnTo>
                  <a:lnTo>
                    <a:pt x="53" y="9"/>
                  </a:lnTo>
                  <a:lnTo>
                    <a:pt x="54" y="7"/>
                  </a:lnTo>
                  <a:lnTo>
                    <a:pt x="54" y="5"/>
                  </a:lnTo>
                  <a:lnTo>
                    <a:pt x="51" y="1"/>
                  </a:lnTo>
                  <a:lnTo>
                    <a:pt x="50" y="0"/>
                  </a:lnTo>
                  <a:lnTo>
                    <a:pt x="49" y="0"/>
                  </a:lnTo>
                  <a:lnTo>
                    <a:pt x="46"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6" name="Freeform 574"/>
            <p:cNvSpPr>
              <a:spLocks/>
            </p:cNvSpPr>
            <p:nvPr/>
          </p:nvSpPr>
          <p:spPr bwMode="auto">
            <a:xfrm>
              <a:off x="3311526" y="2287588"/>
              <a:ext cx="26988" cy="50800"/>
            </a:xfrm>
            <a:custGeom>
              <a:avLst/>
              <a:gdLst/>
              <a:ahLst/>
              <a:cxnLst>
                <a:cxn ang="0">
                  <a:pos x="57" y="2"/>
                </a:cxn>
                <a:cxn ang="0">
                  <a:pos x="57" y="2"/>
                </a:cxn>
                <a:cxn ang="0">
                  <a:pos x="42" y="31"/>
                </a:cxn>
                <a:cxn ang="0">
                  <a:pos x="27" y="58"/>
                </a:cxn>
                <a:cxn ang="0">
                  <a:pos x="0" y="117"/>
                </a:cxn>
                <a:cxn ang="0">
                  <a:pos x="0" y="117"/>
                </a:cxn>
                <a:cxn ang="0">
                  <a:pos x="0" y="119"/>
                </a:cxn>
                <a:cxn ang="0">
                  <a:pos x="0" y="121"/>
                </a:cxn>
                <a:cxn ang="0">
                  <a:pos x="2" y="124"/>
                </a:cxn>
                <a:cxn ang="0">
                  <a:pos x="5" y="125"/>
                </a:cxn>
                <a:cxn ang="0">
                  <a:pos x="6" y="125"/>
                </a:cxn>
                <a:cxn ang="0">
                  <a:pos x="9" y="124"/>
                </a:cxn>
                <a:cxn ang="0">
                  <a:pos x="10" y="123"/>
                </a:cxn>
                <a:cxn ang="0">
                  <a:pos x="10" y="123"/>
                </a:cxn>
                <a:cxn ang="0">
                  <a:pos x="38" y="65"/>
                </a:cxn>
                <a:cxn ang="0">
                  <a:pos x="52" y="36"/>
                </a:cxn>
                <a:cxn ang="0">
                  <a:pos x="68" y="9"/>
                </a:cxn>
                <a:cxn ang="0">
                  <a:pos x="68" y="9"/>
                </a:cxn>
                <a:cxn ang="0">
                  <a:pos x="68" y="6"/>
                </a:cxn>
                <a:cxn ang="0">
                  <a:pos x="68" y="4"/>
                </a:cxn>
                <a:cxn ang="0">
                  <a:pos x="65" y="1"/>
                </a:cxn>
                <a:cxn ang="0">
                  <a:pos x="61" y="0"/>
                </a:cxn>
                <a:cxn ang="0">
                  <a:pos x="59" y="1"/>
                </a:cxn>
                <a:cxn ang="0">
                  <a:pos x="57" y="2"/>
                </a:cxn>
                <a:cxn ang="0">
                  <a:pos x="57" y="2"/>
                </a:cxn>
              </a:cxnLst>
              <a:rect l="0" t="0" r="r" b="b"/>
              <a:pathLst>
                <a:path w="68" h="125">
                  <a:moveTo>
                    <a:pt x="57" y="2"/>
                  </a:moveTo>
                  <a:lnTo>
                    <a:pt x="57" y="2"/>
                  </a:lnTo>
                  <a:lnTo>
                    <a:pt x="42" y="31"/>
                  </a:lnTo>
                  <a:lnTo>
                    <a:pt x="27" y="58"/>
                  </a:lnTo>
                  <a:lnTo>
                    <a:pt x="0" y="117"/>
                  </a:lnTo>
                  <a:lnTo>
                    <a:pt x="0" y="117"/>
                  </a:lnTo>
                  <a:lnTo>
                    <a:pt x="0" y="119"/>
                  </a:lnTo>
                  <a:lnTo>
                    <a:pt x="0" y="121"/>
                  </a:lnTo>
                  <a:lnTo>
                    <a:pt x="2" y="124"/>
                  </a:lnTo>
                  <a:lnTo>
                    <a:pt x="5" y="125"/>
                  </a:lnTo>
                  <a:lnTo>
                    <a:pt x="6" y="125"/>
                  </a:lnTo>
                  <a:lnTo>
                    <a:pt x="9" y="124"/>
                  </a:lnTo>
                  <a:lnTo>
                    <a:pt x="10" y="123"/>
                  </a:lnTo>
                  <a:lnTo>
                    <a:pt x="10" y="123"/>
                  </a:lnTo>
                  <a:lnTo>
                    <a:pt x="38" y="65"/>
                  </a:lnTo>
                  <a:lnTo>
                    <a:pt x="52" y="36"/>
                  </a:lnTo>
                  <a:lnTo>
                    <a:pt x="68" y="9"/>
                  </a:lnTo>
                  <a:lnTo>
                    <a:pt x="68" y="9"/>
                  </a:lnTo>
                  <a:lnTo>
                    <a:pt x="68" y="6"/>
                  </a:lnTo>
                  <a:lnTo>
                    <a:pt x="68" y="4"/>
                  </a:lnTo>
                  <a:lnTo>
                    <a:pt x="65" y="1"/>
                  </a:lnTo>
                  <a:lnTo>
                    <a:pt x="61" y="0"/>
                  </a:lnTo>
                  <a:lnTo>
                    <a:pt x="59" y="1"/>
                  </a:lnTo>
                  <a:lnTo>
                    <a:pt x="57" y="2"/>
                  </a:lnTo>
                  <a:lnTo>
                    <a:pt x="5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7" name="Freeform 575"/>
            <p:cNvSpPr>
              <a:spLocks/>
            </p:cNvSpPr>
            <p:nvPr/>
          </p:nvSpPr>
          <p:spPr bwMode="auto">
            <a:xfrm>
              <a:off x="3346451" y="2263775"/>
              <a:ext cx="34925" cy="61913"/>
            </a:xfrm>
            <a:custGeom>
              <a:avLst/>
              <a:gdLst/>
              <a:ahLst/>
              <a:cxnLst>
                <a:cxn ang="0">
                  <a:pos x="80" y="4"/>
                </a:cxn>
                <a:cxn ang="0">
                  <a:pos x="80" y="4"/>
                </a:cxn>
                <a:cxn ang="0">
                  <a:pos x="77" y="14"/>
                </a:cxn>
                <a:cxn ang="0">
                  <a:pos x="72" y="23"/>
                </a:cxn>
                <a:cxn ang="0">
                  <a:pos x="63" y="41"/>
                </a:cxn>
                <a:cxn ang="0">
                  <a:pos x="51" y="58"/>
                </a:cxn>
                <a:cxn ang="0">
                  <a:pos x="38" y="76"/>
                </a:cxn>
                <a:cxn ang="0">
                  <a:pos x="26" y="93"/>
                </a:cxn>
                <a:cxn ang="0">
                  <a:pos x="15" y="110"/>
                </a:cxn>
                <a:cxn ang="0">
                  <a:pos x="6" y="129"/>
                </a:cxn>
                <a:cxn ang="0">
                  <a:pos x="3" y="139"/>
                </a:cxn>
                <a:cxn ang="0">
                  <a:pos x="0" y="148"/>
                </a:cxn>
                <a:cxn ang="0">
                  <a:pos x="0" y="148"/>
                </a:cxn>
                <a:cxn ang="0">
                  <a:pos x="0" y="151"/>
                </a:cxn>
                <a:cxn ang="0">
                  <a:pos x="2" y="154"/>
                </a:cxn>
                <a:cxn ang="0">
                  <a:pos x="3" y="155"/>
                </a:cxn>
                <a:cxn ang="0">
                  <a:pos x="6" y="156"/>
                </a:cxn>
                <a:cxn ang="0">
                  <a:pos x="9" y="156"/>
                </a:cxn>
                <a:cxn ang="0">
                  <a:pos x="9" y="156"/>
                </a:cxn>
                <a:cxn ang="0">
                  <a:pos x="13" y="155"/>
                </a:cxn>
                <a:cxn ang="0">
                  <a:pos x="15" y="152"/>
                </a:cxn>
                <a:cxn ang="0">
                  <a:pos x="15" y="148"/>
                </a:cxn>
                <a:cxn ang="0">
                  <a:pos x="12" y="146"/>
                </a:cxn>
                <a:cxn ang="0">
                  <a:pos x="12" y="146"/>
                </a:cxn>
                <a:cxn ang="0">
                  <a:pos x="16" y="137"/>
                </a:cxn>
                <a:cxn ang="0">
                  <a:pos x="20" y="127"/>
                </a:cxn>
                <a:cxn ang="0">
                  <a:pos x="29" y="109"/>
                </a:cxn>
                <a:cxn ang="0">
                  <a:pos x="40" y="93"/>
                </a:cxn>
                <a:cxn ang="0">
                  <a:pos x="51" y="76"/>
                </a:cxn>
                <a:cxn ang="0">
                  <a:pos x="63" y="59"/>
                </a:cxn>
                <a:cxn ang="0">
                  <a:pos x="75" y="42"/>
                </a:cxn>
                <a:cxn ang="0">
                  <a:pos x="84" y="25"/>
                </a:cxn>
                <a:cxn ang="0">
                  <a:pos x="88" y="16"/>
                </a:cxn>
                <a:cxn ang="0">
                  <a:pos x="91" y="7"/>
                </a:cxn>
                <a:cxn ang="0">
                  <a:pos x="91" y="7"/>
                </a:cxn>
                <a:cxn ang="0">
                  <a:pos x="92" y="4"/>
                </a:cxn>
                <a:cxn ang="0">
                  <a:pos x="91" y="3"/>
                </a:cxn>
                <a:cxn ang="0">
                  <a:pos x="87" y="0"/>
                </a:cxn>
                <a:cxn ang="0">
                  <a:pos x="83" y="0"/>
                </a:cxn>
                <a:cxn ang="0">
                  <a:pos x="81" y="2"/>
                </a:cxn>
                <a:cxn ang="0">
                  <a:pos x="80" y="4"/>
                </a:cxn>
                <a:cxn ang="0">
                  <a:pos x="80" y="4"/>
                </a:cxn>
              </a:cxnLst>
              <a:rect l="0" t="0" r="r" b="b"/>
              <a:pathLst>
                <a:path w="92" h="156">
                  <a:moveTo>
                    <a:pt x="80" y="4"/>
                  </a:moveTo>
                  <a:lnTo>
                    <a:pt x="80" y="4"/>
                  </a:lnTo>
                  <a:lnTo>
                    <a:pt x="77" y="14"/>
                  </a:lnTo>
                  <a:lnTo>
                    <a:pt x="72" y="23"/>
                  </a:lnTo>
                  <a:lnTo>
                    <a:pt x="63" y="41"/>
                  </a:lnTo>
                  <a:lnTo>
                    <a:pt x="51" y="58"/>
                  </a:lnTo>
                  <a:lnTo>
                    <a:pt x="38" y="76"/>
                  </a:lnTo>
                  <a:lnTo>
                    <a:pt x="26" y="93"/>
                  </a:lnTo>
                  <a:lnTo>
                    <a:pt x="15" y="110"/>
                  </a:lnTo>
                  <a:lnTo>
                    <a:pt x="6" y="129"/>
                  </a:lnTo>
                  <a:lnTo>
                    <a:pt x="3" y="139"/>
                  </a:lnTo>
                  <a:lnTo>
                    <a:pt x="0" y="148"/>
                  </a:lnTo>
                  <a:lnTo>
                    <a:pt x="0" y="148"/>
                  </a:lnTo>
                  <a:lnTo>
                    <a:pt x="0" y="151"/>
                  </a:lnTo>
                  <a:lnTo>
                    <a:pt x="2" y="154"/>
                  </a:lnTo>
                  <a:lnTo>
                    <a:pt x="3" y="155"/>
                  </a:lnTo>
                  <a:lnTo>
                    <a:pt x="6" y="156"/>
                  </a:lnTo>
                  <a:lnTo>
                    <a:pt x="9" y="156"/>
                  </a:lnTo>
                  <a:lnTo>
                    <a:pt x="9" y="156"/>
                  </a:lnTo>
                  <a:lnTo>
                    <a:pt x="13" y="155"/>
                  </a:lnTo>
                  <a:lnTo>
                    <a:pt x="15" y="152"/>
                  </a:lnTo>
                  <a:lnTo>
                    <a:pt x="15" y="148"/>
                  </a:lnTo>
                  <a:lnTo>
                    <a:pt x="12" y="146"/>
                  </a:lnTo>
                  <a:lnTo>
                    <a:pt x="12" y="146"/>
                  </a:lnTo>
                  <a:lnTo>
                    <a:pt x="16" y="137"/>
                  </a:lnTo>
                  <a:lnTo>
                    <a:pt x="20" y="127"/>
                  </a:lnTo>
                  <a:lnTo>
                    <a:pt x="29" y="109"/>
                  </a:lnTo>
                  <a:lnTo>
                    <a:pt x="40" y="93"/>
                  </a:lnTo>
                  <a:lnTo>
                    <a:pt x="51" y="76"/>
                  </a:lnTo>
                  <a:lnTo>
                    <a:pt x="63" y="59"/>
                  </a:lnTo>
                  <a:lnTo>
                    <a:pt x="75" y="42"/>
                  </a:lnTo>
                  <a:lnTo>
                    <a:pt x="84" y="25"/>
                  </a:lnTo>
                  <a:lnTo>
                    <a:pt x="88" y="16"/>
                  </a:lnTo>
                  <a:lnTo>
                    <a:pt x="91" y="7"/>
                  </a:lnTo>
                  <a:lnTo>
                    <a:pt x="91" y="7"/>
                  </a:lnTo>
                  <a:lnTo>
                    <a:pt x="92" y="4"/>
                  </a:lnTo>
                  <a:lnTo>
                    <a:pt x="91" y="3"/>
                  </a:lnTo>
                  <a:lnTo>
                    <a:pt x="87" y="0"/>
                  </a:lnTo>
                  <a:lnTo>
                    <a:pt x="83" y="0"/>
                  </a:lnTo>
                  <a:lnTo>
                    <a:pt x="81" y="2"/>
                  </a:lnTo>
                  <a:lnTo>
                    <a:pt x="80" y="4"/>
                  </a:lnTo>
                  <a:lnTo>
                    <a:pt x="8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8" name="Freeform 576"/>
            <p:cNvSpPr>
              <a:spLocks/>
            </p:cNvSpPr>
            <p:nvPr/>
          </p:nvSpPr>
          <p:spPr bwMode="auto">
            <a:xfrm>
              <a:off x="3406776" y="2251075"/>
              <a:ext cx="26988" cy="46038"/>
            </a:xfrm>
            <a:custGeom>
              <a:avLst/>
              <a:gdLst/>
              <a:ahLst/>
              <a:cxnLst>
                <a:cxn ang="0">
                  <a:pos x="54" y="3"/>
                </a:cxn>
                <a:cxn ang="0">
                  <a:pos x="54" y="3"/>
                </a:cxn>
                <a:cxn ang="0">
                  <a:pos x="47" y="16"/>
                </a:cxn>
                <a:cxn ang="0">
                  <a:pos x="39" y="28"/>
                </a:cxn>
                <a:cxn ang="0">
                  <a:pos x="27" y="54"/>
                </a:cxn>
                <a:cxn ang="0">
                  <a:pos x="14" y="80"/>
                </a:cxn>
                <a:cxn ang="0">
                  <a:pos x="1" y="106"/>
                </a:cxn>
                <a:cxn ang="0">
                  <a:pos x="1" y="106"/>
                </a:cxn>
                <a:cxn ang="0">
                  <a:pos x="0" y="109"/>
                </a:cxn>
                <a:cxn ang="0">
                  <a:pos x="0" y="110"/>
                </a:cxn>
                <a:cxn ang="0">
                  <a:pos x="3" y="114"/>
                </a:cxn>
                <a:cxn ang="0">
                  <a:pos x="6" y="114"/>
                </a:cxn>
                <a:cxn ang="0">
                  <a:pos x="9" y="114"/>
                </a:cxn>
                <a:cxn ang="0">
                  <a:pos x="10" y="111"/>
                </a:cxn>
                <a:cxn ang="0">
                  <a:pos x="10" y="111"/>
                </a:cxn>
                <a:cxn ang="0">
                  <a:pos x="25" y="86"/>
                </a:cxn>
                <a:cxn ang="0">
                  <a:pos x="37" y="60"/>
                </a:cxn>
                <a:cxn ang="0">
                  <a:pos x="50" y="34"/>
                </a:cxn>
                <a:cxn ang="0">
                  <a:pos x="56" y="21"/>
                </a:cxn>
                <a:cxn ang="0">
                  <a:pos x="64" y="9"/>
                </a:cxn>
                <a:cxn ang="0">
                  <a:pos x="64" y="9"/>
                </a:cxn>
                <a:cxn ang="0">
                  <a:pos x="65" y="7"/>
                </a:cxn>
                <a:cxn ang="0">
                  <a:pos x="64" y="4"/>
                </a:cxn>
                <a:cxn ang="0">
                  <a:pos x="61" y="1"/>
                </a:cxn>
                <a:cxn ang="0">
                  <a:pos x="58" y="0"/>
                </a:cxn>
                <a:cxn ang="0">
                  <a:pos x="56" y="1"/>
                </a:cxn>
                <a:cxn ang="0">
                  <a:pos x="54" y="3"/>
                </a:cxn>
                <a:cxn ang="0">
                  <a:pos x="54" y="3"/>
                </a:cxn>
              </a:cxnLst>
              <a:rect l="0" t="0" r="r" b="b"/>
              <a:pathLst>
                <a:path w="65" h="114">
                  <a:moveTo>
                    <a:pt x="54" y="3"/>
                  </a:moveTo>
                  <a:lnTo>
                    <a:pt x="54" y="3"/>
                  </a:lnTo>
                  <a:lnTo>
                    <a:pt x="47" y="16"/>
                  </a:lnTo>
                  <a:lnTo>
                    <a:pt x="39" y="28"/>
                  </a:lnTo>
                  <a:lnTo>
                    <a:pt x="27" y="54"/>
                  </a:lnTo>
                  <a:lnTo>
                    <a:pt x="14" y="80"/>
                  </a:lnTo>
                  <a:lnTo>
                    <a:pt x="1" y="106"/>
                  </a:lnTo>
                  <a:lnTo>
                    <a:pt x="1" y="106"/>
                  </a:lnTo>
                  <a:lnTo>
                    <a:pt x="0" y="109"/>
                  </a:lnTo>
                  <a:lnTo>
                    <a:pt x="0" y="110"/>
                  </a:lnTo>
                  <a:lnTo>
                    <a:pt x="3" y="114"/>
                  </a:lnTo>
                  <a:lnTo>
                    <a:pt x="6" y="114"/>
                  </a:lnTo>
                  <a:lnTo>
                    <a:pt x="9" y="114"/>
                  </a:lnTo>
                  <a:lnTo>
                    <a:pt x="10" y="111"/>
                  </a:lnTo>
                  <a:lnTo>
                    <a:pt x="10" y="111"/>
                  </a:lnTo>
                  <a:lnTo>
                    <a:pt x="25" y="86"/>
                  </a:lnTo>
                  <a:lnTo>
                    <a:pt x="37" y="60"/>
                  </a:lnTo>
                  <a:lnTo>
                    <a:pt x="50" y="34"/>
                  </a:lnTo>
                  <a:lnTo>
                    <a:pt x="56" y="21"/>
                  </a:lnTo>
                  <a:lnTo>
                    <a:pt x="64" y="9"/>
                  </a:lnTo>
                  <a:lnTo>
                    <a:pt x="64" y="9"/>
                  </a:lnTo>
                  <a:lnTo>
                    <a:pt x="65" y="7"/>
                  </a:lnTo>
                  <a:lnTo>
                    <a:pt x="64" y="4"/>
                  </a:lnTo>
                  <a:lnTo>
                    <a:pt x="61" y="1"/>
                  </a:lnTo>
                  <a:lnTo>
                    <a:pt x="58" y="0"/>
                  </a:lnTo>
                  <a:lnTo>
                    <a:pt x="56" y="1"/>
                  </a:lnTo>
                  <a:lnTo>
                    <a:pt x="54" y="3"/>
                  </a:lnTo>
                  <a:lnTo>
                    <a:pt x="5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9" name="Freeform 577"/>
            <p:cNvSpPr>
              <a:spLocks/>
            </p:cNvSpPr>
            <p:nvPr/>
          </p:nvSpPr>
          <p:spPr bwMode="auto">
            <a:xfrm>
              <a:off x="3451226" y="2247900"/>
              <a:ext cx="15875" cy="34925"/>
            </a:xfrm>
            <a:custGeom>
              <a:avLst/>
              <a:gdLst/>
              <a:ahLst/>
              <a:cxnLst>
                <a:cxn ang="0">
                  <a:pos x="30" y="4"/>
                </a:cxn>
                <a:cxn ang="0">
                  <a:pos x="30" y="4"/>
                </a:cxn>
                <a:cxn ang="0">
                  <a:pos x="21" y="22"/>
                </a:cxn>
                <a:cxn ang="0">
                  <a:pos x="12" y="41"/>
                </a:cxn>
                <a:cxn ang="0">
                  <a:pos x="4" y="60"/>
                </a:cxn>
                <a:cxn ang="0">
                  <a:pos x="1" y="71"/>
                </a:cxn>
                <a:cxn ang="0">
                  <a:pos x="0" y="81"/>
                </a:cxn>
                <a:cxn ang="0">
                  <a:pos x="0" y="81"/>
                </a:cxn>
                <a:cxn ang="0">
                  <a:pos x="0" y="84"/>
                </a:cxn>
                <a:cxn ang="0">
                  <a:pos x="0" y="85"/>
                </a:cxn>
                <a:cxn ang="0">
                  <a:pos x="4" y="88"/>
                </a:cxn>
                <a:cxn ang="0">
                  <a:pos x="7" y="88"/>
                </a:cxn>
                <a:cxn ang="0">
                  <a:pos x="8" y="88"/>
                </a:cxn>
                <a:cxn ang="0">
                  <a:pos x="9" y="87"/>
                </a:cxn>
                <a:cxn ang="0">
                  <a:pos x="11" y="84"/>
                </a:cxn>
                <a:cxn ang="0">
                  <a:pos x="11" y="84"/>
                </a:cxn>
                <a:cxn ang="0">
                  <a:pos x="16" y="64"/>
                </a:cxn>
                <a:cxn ang="0">
                  <a:pos x="22" y="46"/>
                </a:cxn>
                <a:cxn ang="0">
                  <a:pos x="32" y="28"/>
                </a:cxn>
                <a:cxn ang="0">
                  <a:pos x="41" y="9"/>
                </a:cxn>
                <a:cxn ang="0">
                  <a:pos x="41" y="9"/>
                </a:cxn>
                <a:cxn ang="0">
                  <a:pos x="41" y="7"/>
                </a:cxn>
                <a:cxn ang="0">
                  <a:pos x="41" y="4"/>
                </a:cxn>
                <a:cxn ang="0">
                  <a:pos x="38" y="2"/>
                </a:cxn>
                <a:cxn ang="0">
                  <a:pos x="34" y="0"/>
                </a:cxn>
                <a:cxn ang="0">
                  <a:pos x="32" y="2"/>
                </a:cxn>
                <a:cxn ang="0">
                  <a:pos x="30" y="4"/>
                </a:cxn>
                <a:cxn ang="0">
                  <a:pos x="30" y="4"/>
                </a:cxn>
              </a:cxnLst>
              <a:rect l="0" t="0" r="r" b="b"/>
              <a:pathLst>
                <a:path w="41" h="88">
                  <a:moveTo>
                    <a:pt x="30" y="4"/>
                  </a:moveTo>
                  <a:lnTo>
                    <a:pt x="30" y="4"/>
                  </a:lnTo>
                  <a:lnTo>
                    <a:pt x="21" y="22"/>
                  </a:lnTo>
                  <a:lnTo>
                    <a:pt x="12" y="41"/>
                  </a:lnTo>
                  <a:lnTo>
                    <a:pt x="4" y="60"/>
                  </a:lnTo>
                  <a:lnTo>
                    <a:pt x="1" y="71"/>
                  </a:lnTo>
                  <a:lnTo>
                    <a:pt x="0" y="81"/>
                  </a:lnTo>
                  <a:lnTo>
                    <a:pt x="0" y="81"/>
                  </a:lnTo>
                  <a:lnTo>
                    <a:pt x="0" y="84"/>
                  </a:lnTo>
                  <a:lnTo>
                    <a:pt x="0" y="85"/>
                  </a:lnTo>
                  <a:lnTo>
                    <a:pt x="4" y="88"/>
                  </a:lnTo>
                  <a:lnTo>
                    <a:pt x="7" y="88"/>
                  </a:lnTo>
                  <a:lnTo>
                    <a:pt x="8" y="88"/>
                  </a:lnTo>
                  <a:lnTo>
                    <a:pt x="9" y="87"/>
                  </a:lnTo>
                  <a:lnTo>
                    <a:pt x="11" y="84"/>
                  </a:lnTo>
                  <a:lnTo>
                    <a:pt x="11" y="84"/>
                  </a:lnTo>
                  <a:lnTo>
                    <a:pt x="16" y="64"/>
                  </a:lnTo>
                  <a:lnTo>
                    <a:pt x="22" y="46"/>
                  </a:lnTo>
                  <a:lnTo>
                    <a:pt x="32" y="28"/>
                  </a:lnTo>
                  <a:lnTo>
                    <a:pt x="41" y="9"/>
                  </a:lnTo>
                  <a:lnTo>
                    <a:pt x="41" y="9"/>
                  </a:lnTo>
                  <a:lnTo>
                    <a:pt x="41" y="7"/>
                  </a:lnTo>
                  <a:lnTo>
                    <a:pt x="41" y="4"/>
                  </a:lnTo>
                  <a:lnTo>
                    <a:pt x="38" y="2"/>
                  </a:lnTo>
                  <a:lnTo>
                    <a:pt x="34" y="0"/>
                  </a:lnTo>
                  <a:lnTo>
                    <a:pt x="32" y="2"/>
                  </a:lnTo>
                  <a:lnTo>
                    <a:pt x="30" y="4"/>
                  </a:lnTo>
                  <a:lnTo>
                    <a:pt x="3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0" name="Freeform 578"/>
            <p:cNvSpPr>
              <a:spLocks/>
            </p:cNvSpPr>
            <p:nvPr/>
          </p:nvSpPr>
          <p:spPr bwMode="auto">
            <a:xfrm>
              <a:off x="3489326" y="2241550"/>
              <a:ext cx="19050" cy="36513"/>
            </a:xfrm>
            <a:custGeom>
              <a:avLst/>
              <a:gdLst/>
              <a:ahLst/>
              <a:cxnLst>
                <a:cxn ang="0">
                  <a:pos x="38" y="5"/>
                </a:cxn>
                <a:cxn ang="0">
                  <a:pos x="38" y="5"/>
                </a:cxn>
                <a:cxn ang="0">
                  <a:pos x="38" y="12"/>
                </a:cxn>
                <a:cxn ang="0">
                  <a:pos x="36" y="17"/>
                </a:cxn>
                <a:cxn ang="0">
                  <a:pos x="32" y="26"/>
                </a:cxn>
                <a:cxn ang="0">
                  <a:pos x="19" y="46"/>
                </a:cxn>
                <a:cxn ang="0">
                  <a:pos x="19" y="46"/>
                </a:cxn>
                <a:cxn ang="0">
                  <a:pos x="8" y="67"/>
                </a:cxn>
                <a:cxn ang="0">
                  <a:pos x="4" y="77"/>
                </a:cxn>
                <a:cxn ang="0">
                  <a:pos x="0" y="88"/>
                </a:cxn>
                <a:cxn ang="0">
                  <a:pos x="0" y="88"/>
                </a:cxn>
                <a:cxn ang="0">
                  <a:pos x="0" y="90"/>
                </a:cxn>
                <a:cxn ang="0">
                  <a:pos x="2" y="91"/>
                </a:cxn>
                <a:cxn ang="0">
                  <a:pos x="6" y="94"/>
                </a:cxn>
                <a:cxn ang="0">
                  <a:pos x="9" y="94"/>
                </a:cxn>
                <a:cxn ang="0">
                  <a:pos x="11" y="93"/>
                </a:cxn>
                <a:cxn ang="0">
                  <a:pos x="12" y="90"/>
                </a:cxn>
                <a:cxn ang="0">
                  <a:pos x="12" y="90"/>
                </a:cxn>
                <a:cxn ang="0">
                  <a:pos x="16" y="78"/>
                </a:cxn>
                <a:cxn ang="0">
                  <a:pos x="21" y="64"/>
                </a:cxn>
                <a:cxn ang="0">
                  <a:pos x="28" y="51"/>
                </a:cxn>
                <a:cxn ang="0">
                  <a:pos x="36" y="40"/>
                </a:cxn>
                <a:cxn ang="0">
                  <a:pos x="36" y="40"/>
                </a:cxn>
                <a:cxn ang="0">
                  <a:pos x="42" y="33"/>
                </a:cxn>
                <a:cxn ang="0">
                  <a:pos x="46" y="23"/>
                </a:cxn>
                <a:cxn ang="0">
                  <a:pos x="49" y="14"/>
                </a:cxn>
                <a:cxn ang="0">
                  <a:pos x="50" y="5"/>
                </a:cxn>
                <a:cxn ang="0">
                  <a:pos x="50" y="5"/>
                </a:cxn>
                <a:cxn ang="0">
                  <a:pos x="50" y="3"/>
                </a:cxn>
                <a:cxn ang="0">
                  <a:pos x="49" y="1"/>
                </a:cxn>
                <a:cxn ang="0">
                  <a:pos x="47" y="0"/>
                </a:cxn>
                <a:cxn ang="0">
                  <a:pos x="45" y="0"/>
                </a:cxn>
                <a:cxn ang="0">
                  <a:pos x="41" y="1"/>
                </a:cxn>
                <a:cxn ang="0">
                  <a:pos x="40" y="3"/>
                </a:cxn>
                <a:cxn ang="0">
                  <a:pos x="38" y="5"/>
                </a:cxn>
                <a:cxn ang="0">
                  <a:pos x="38" y="5"/>
                </a:cxn>
              </a:cxnLst>
              <a:rect l="0" t="0" r="r" b="b"/>
              <a:pathLst>
                <a:path w="50" h="94">
                  <a:moveTo>
                    <a:pt x="38" y="5"/>
                  </a:moveTo>
                  <a:lnTo>
                    <a:pt x="38" y="5"/>
                  </a:lnTo>
                  <a:lnTo>
                    <a:pt x="38" y="12"/>
                  </a:lnTo>
                  <a:lnTo>
                    <a:pt x="36" y="17"/>
                  </a:lnTo>
                  <a:lnTo>
                    <a:pt x="32" y="26"/>
                  </a:lnTo>
                  <a:lnTo>
                    <a:pt x="19" y="46"/>
                  </a:lnTo>
                  <a:lnTo>
                    <a:pt x="19" y="46"/>
                  </a:lnTo>
                  <a:lnTo>
                    <a:pt x="8" y="67"/>
                  </a:lnTo>
                  <a:lnTo>
                    <a:pt x="4" y="77"/>
                  </a:lnTo>
                  <a:lnTo>
                    <a:pt x="0" y="88"/>
                  </a:lnTo>
                  <a:lnTo>
                    <a:pt x="0" y="88"/>
                  </a:lnTo>
                  <a:lnTo>
                    <a:pt x="0" y="90"/>
                  </a:lnTo>
                  <a:lnTo>
                    <a:pt x="2" y="91"/>
                  </a:lnTo>
                  <a:lnTo>
                    <a:pt x="6" y="94"/>
                  </a:lnTo>
                  <a:lnTo>
                    <a:pt x="9" y="94"/>
                  </a:lnTo>
                  <a:lnTo>
                    <a:pt x="11" y="93"/>
                  </a:lnTo>
                  <a:lnTo>
                    <a:pt x="12" y="90"/>
                  </a:lnTo>
                  <a:lnTo>
                    <a:pt x="12" y="90"/>
                  </a:lnTo>
                  <a:lnTo>
                    <a:pt x="16" y="78"/>
                  </a:lnTo>
                  <a:lnTo>
                    <a:pt x="21" y="64"/>
                  </a:lnTo>
                  <a:lnTo>
                    <a:pt x="28" y="51"/>
                  </a:lnTo>
                  <a:lnTo>
                    <a:pt x="36" y="40"/>
                  </a:lnTo>
                  <a:lnTo>
                    <a:pt x="36" y="40"/>
                  </a:lnTo>
                  <a:lnTo>
                    <a:pt x="42" y="33"/>
                  </a:lnTo>
                  <a:lnTo>
                    <a:pt x="46" y="23"/>
                  </a:lnTo>
                  <a:lnTo>
                    <a:pt x="49" y="14"/>
                  </a:lnTo>
                  <a:lnTo>
                    <a:pt x="50" y="5"/>
                  </a:lnTo>
                  <a:lnTo>
                    <a:pt x="50" y="5"/>
                  </a:lnTo>
                  <a:lnTo>
                    <a:pt x="50" y="3"/>
                  </a:lnTo>
                  <a:lnTo>
                    <a:pt x="49" y="1"/>
                  </a:lnTo>
                  <a:lnTo>
                    <a:pt x="47" y="0"/>
                  </a:lnTo>
                  <a:lnTo>
                    <a:pt x="45" y="0"/>
                  </a:lnTo>
                  <a:lnTo>
                    <a:pt x="41" y="1"/>
                  </a:lnTo>
                  <a:lnTo>
                    <a:pt x="40" y="3"/>
                  </a:lnTo>
                  <a:lnTo>
                    <a:pt x="38" y="5"/>
                  </a:lnTo>
                  <a:lnTo>
                    <a:pt x="38"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1" name="Freeform 579"/>
            <p:cNvSpPr>
              <a:spLocks/>
            </p:cNvSpPr>
            <p:nvPr/>
          </p:nvSpPr>
          <p:spPr bwMode="auto">
            <a:xfrm>
              <a:off x="3519488" y="2247900"/>
              <a:ext cx="14288" cy="34925"/>
            </a:xfrm>
            <a:custGeom>
              <a:avLst/>
              <a:gdLst/>
              <a:ahLst/>
              <a:cxnLst>
                <a:cxn ang="0">
                  <a:pos x="28" y="5"/>
                </a:cxn>
                <a:cxn ang="0">
                  <a:pos x="28" y="5"/>
                </a:cxn>
                <a:cxn ang="0">
                  <a:pos x="25" y="14"/>
                </a:cxn>
                <a:cxn ang="0">
                  <a:pos x="22" y="24"/>
                </a:cxn>
                <a:cxn ang="0">
                  <a:pos x="17" y="34"/>
                </a:cxn>
                <a:cxn ang="0">
                  <a:pos x="15" y="43"/>
                </a:cxn>
                <a:cxn ang="0">
                  <a:pos x="15" y="43"/>
                </a:cxn>
                <a:cxn ang="0">
                  <a:pos x="8" y="64"/>
                </a:cxn>
                <a:cxn ang="0">
                  <a:pos x="2" y="83"/>
                </a:cxn>
                <a:cxn ang="0">
                  <a:pos x="2" y="83"/>
                </a:cxn>
                <a:cxn ang="0">
                  <a:pos x="0" y="86"/>
                </a:cxn>
                <a:cxn ang="0">
                  <a:pos x="2" y="87"/>
                </a:cxn>
                <a:cxn ang="0">
                  <a:pos x="5" y="90"/>
                </a:cxn>
                <a:cxn ang="0">
                  <a:pos x="9" y="90"/>
                </a:cxn>
                <a:cxn ang="0">
                  <a:pos x="11" y="89"/>
                </a:cxn>
                <a:cxn ang="0">
                  <a:pos x="12" y="86"/>
                </a:cxn>
                <a:cxn ang="0">
                  <a:pos x="12" y="86"/>
                </a:cxn>
                <a:cxn ang="0">
                  <a:pos x="20" y="64"/>
                </a:cxn>
                <a:cxn ang="0">
                  <a:pos x="28" y="40"/>
                </a:cxn>
                <a:cxn ang="0">
                  <a:pos x="28" y="40"/>
                </a:cxn>
                <a:cxn ang="0">
                  <a:pos x="30" y="31"/>
                </a:cxn>
                <a:cxn ang="0">
                  <a:pos x="34" y="23"/>
                </a:cxn>
                <a:cxn ang="0">
                  <a:pos x="37" y="14"/>
                </a:cxn>
                <a:cxn ang="0">
                  <a:pos x="38" y="5"/>
                </a:cxn>
                <a:cxn ang="0">
                  <a:pos x="38" y="5"/>
                </a:cxn>
                <a:cxn ang="0">
                  <a:pos x="38" y="2"/>
                </a:cxn>
                <a:cxn ang="0">
                  <a:pos x="37" y="1"/>
                </a:cxn>
                <a:cxn ang="0">
                  <a:pos x="36" y="0"/>
                </a:cxn>
                <a:cxn ang="0">
                  <a:pos x="33" y="0"/>
                </a:cxn>
                <a:cxn ang="0">
                  <a:pos x="29" y="1"/>
                </a:cxn>
                <a:cxn ang="0">
                  <a:pos x="28" y="2"/>
                </a:cxn>
                <a:cxn ang="0">
                  <a:pos x="28" y="5"/>
                </a:cxn>
                <a:cxn ang="0">
                  <a:pos x="28" y="5"/>
                </a:cxn>
              </a:cxnLst>
              <a:rect l="0" t="0" r="r" b="b"/>
              <a:pathLst>
                <a:path w="38" h="90">
                  <a:moveTo>
                    <a:pt x="28" y="5"/>
                  </a:moveTo>
                  <a:lnTo>
                    <a:pt x="28" y="5"/>
                  </a:lnTo>
                  <a:lnTo>
                    <a:pt x="25" y="14"/>
                  </a:lnTo>
                  <a:lnTo>
                    <a:pt x="22" y="24"/>
                  </a:lnTo>
                  <a:lnTo>
                    <a:pt x="17" y="34"/>
                  </a:lnTo>
                  <a:lnTo>
                    <a:pt x="15" y="43"/>
                  </a:lnTo>
                  <a:lnTo>
                    <a:pt x="15" y="43"/>
                  </a:lnTo>
                  <a:lnTo>
                    <a:pt x="8" y="64"/>
                  </a:lnTo>
                  <a:lnTo>
                    <a:pt x="2" y="83"/>
                  </a:lnTo>
                  <a:lnTo>
                    <a:pt x="2" y="83"/>
                  </a:lnTo>
                  <a:lnTo>
                    <a:pt x="0" y="86"/>
                  </a:lnTo>
                  <a:lnTo>
                    <a:pt x="2" y="87"/>
                  </a:lnTo>
                  <a:lnTo>
                    <a:pt x="5" y="90"/>
                  </a:lnTo>
                  <a:lnTo>
                    <a:pt x="9" y="90"/>
                  </a:lnTo>
                  <a:lnTo>
                    <a:pt x="11" y="89"/>
                  </a:lnTo>
                  <a:lnTo>
                    <a:pt x="12" y="86"/>
                  </a:lnTo>
                  <a:lnTo>
                    <a:pt x="12" y="86"/>
                  </a:lnTo>
                  <a:lnTo>
                    <a:pt x="20" y="64"/>
                  </a:lnTo>
                  <a:lnTo>
                    <a:pt x="28" y="40"/>
                  </a:lnTo>
                  <a:lnTo>
                    <a:pt x="28" y="40"/>
                  </a:lnTo>
                  <a:lnTo>
                    <a:pt x="30" y="31"/>
                  </a:lnTo>
                  <a:lnTo>
                    <a:pt x="34" y="23"/>
                  </a:lnTo>
                  <a:lnTo>
                    <a:pt x="37" y="14"/>
                  </a:lnTo>
                  <a:lnTo>
                    <a:pt x="38" y="5"/>
                  </a:lnTo>
                  <a:lnTo>
                    <a:pt x="38" y="5"/>
                  </a:lnTo>
                  <a:lnTo>
                    <a:pt x="38" y="2"/>
                  </a:lnTo>
                  <a:lnTo>
                    <a:pt x="37" y="1"/>
                  </a:lnTo>
                  <a:lnTo>
                    <a:pt x="36" y="0"/>
                  </a:lnTo>
                  <a:lnTo>
                    <a:pt x="33" y="0"/>
                  </a:lnTo>
                  <a:lnTo>
                    <a:pt x="29" y="1"/>
                  </a:lnTo>
                  <a:lnTo>
                    <a:pt x="28" y="2"/>
                  </a:lnTo>
                  <a:lnTo>
                    <a:pt x="28" y="5"/>
                  </a:lnTo>
                  <a:lnTo>
                    <a:pt x="28"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2" name="Freeform 580"/>
            <p:cNvSpPr>
              <a:spLocks/>
            </p:cNvSpPr>
            <p:nvPr/>
          </p:nvSpPr>
          <p:spPr bwMode="auto">
            <a:xfrm>
              <a:off x="3568701" y="2252663"/>
              <a:ext cx="17463" cy="36513"/>
            </a:xfrm>
            <a:custGeom>
              <a:avLst/>
              <a:gdLst/>
              <a:ahLst/>
              <a:cxnLst>
                <a:cxn ang="0">
                  <a:pos x="36" y="1"/>
                </a:cxn>
                <a:cxn ang="0">
                  <a:pos x="36" y="1"/>
                </a:cxn>
                <a:cxn ang="0">
                  <a:pos x="35" y="0"/>
                </a:cxn>
                <a:cxn ang="0">
                  <a:pos x="32" y="0"/>
                </a:cxn>
                <a:cxn ang="0">
                  <a:pos x="29" y="3"/>
                </a:cxn>
                <a:cxn ang="0">
                  <a:pos x="27" y="4"/>
                </a:cxn>
                <a:cxn ang="0">
                  <a:pos x="27" y="7"/>
                </a:cxn>
                <a:cxn ang="0">
                  <a:pos x="27" y="8"/>
                </a:cxn>
                <a:cxn ang="0">
                  <a:pos x="29" y="10"/>
                </a:cxn>
                <a:cxn ang="0">
                  <a:pos x="29" y="10"/>
                </a:cxn>
                <a:cxn ang="0">
                  <a:pos x="30" y="13"/>
                </a:cxn>
                <a:cxn ang="0">
                  <a:pos x="30" y="17"/>
                </a:cxn>
                <a:cxn ang="0">
                  <a:pos x="26" y="26"/>
                </a:cxn>
                <a:cxn ang="0">
                  <a:pos x="17" y="43"/>
                </a:cxn>
                <a:cxn ang="0">
                  <a:pos x="17" y="43"/>
                </a:cxn>
                <a:cxn ang="0">
                  <a:pos x="8" y="63"/>
                </a:cxn>
                <a:cxn ang="0">
                  <a:pos x="4" y="73"/>
                </a:cxn>
                <a:cxn ang="0">
                  <a:pos x="1" y="84"/>
                </a:cxn>
                <a:cxn ang="0">
                  <a:pos x="1" y="84"/>
                </a:cxn>
                <a:cxn ang="0">
                  <a:pos x="0" y="86"/>
                </a:cxn>
                <a:cxn ang="0">
                  <a:pos x="1" y="89"/>
                </a:cxn>
                <a:cxn ang="0">
                  <a:pos x="5" y="92"/>
                </a:cxn>
                <a:cxn ang="0">
                  <a:pos x="9" y="90"/>
                </a:cxn>
                <a:cxn ang="0">
                  <a:pos x="10" y="89"/>
                </a:cxn>
                <a:cxn ang="0">
                  <a:pos x="12" y="88"/>
                </a:cxn>
                <a:cxn ang="0">
                  <a:pos x="12" y="88"/>
                </a:cxn>
                <a:cxn ang="0">
                  <a:pos x="15" y="73"/>
                </a:cxn>
                <a:cxn ang="0">
                  <a:pos x="22" y="59"/>
                </a:cxn>
                <a:cxn ang="0">
                  <a:pos x="29" y="44"/>
                </a:cxn>
                <a:cxn ang="0">
                  <a:pos x="36" y="31"/>
                </a:cxn>
                <a:cxn ang="0">
                  <a:pos x="36" y="31"/>
                </a:cxn>
                <a:cxn ang="0">
                  <a:pos x="39" y="25"/>
                </a:cxn>
                <a:cxn ang="0">
                  <a:pos x="42" y="16"/>
                </a:cxn>
                <a:cxn ang="0">
                  <a:pos x="42" y="12"/>
                </a:cxn>
                <a:cxn ang="0">
                  <a:pos x="40" y="8"/>
                </a:cxn>
                <a:cxn ang="0">
                  <a:pos x="39" y="5"/>
                </a:cxn>
                <a:cxn ang="0">
                  <a:pos x="36" y="1"/>
                </a:cxn>
                <a:cxn ang="0">
                  <a:pos x="36" y="1"/>
                </a:cxn>
              </a:cxnLst>
              <a:rect l="0" t="0" r="r" b="b"/>
              <a:pathLst>
                <a:path w="42" h="92">
                  <a:moveTo>
                    <a:pt x="36" y="1"/>
                  </a:moveTo>
                  <a:lnTo>
                    <a:pt x="36" y="1"/>
                  </a:lnTo>
                  <a:lnTo>
                    <a:pt x="35" y="0"/>
                  </a:lnTo>
                  <a:lnTo>
                    <a:pt x="32" y="0"/>
                  </a:lnTo>
                  <a:lnTo>
                    <a:pt x="29" y="3"/>
                  </a:lnTo>
                  <a:lnTo>
                    <a:pt x="27" y="4"/>
                  </a:lnTo>
                  <a:lnTo>
                    <a:pt x="27" y="7"/>
                  </a:lnTo>
                  <a:lnTo>
                    <a:pt x="27" y="8"/>
                  </a:lnTo>
                  <a:lnTo>
                    <a:pt x="29" y="10"/>
                  </a:lnTo>
                  <a:lnTo>
                    <a:pt x="29" y="10"/>
                  </a:lnTo>
                  <a:lnTo>
                    <a:pt x="30" y="13"/>
                  </a:lnTo>
                  <a:lnTo>
                    <a:pt x="30" y="17"/>
                  </a:lnTo>
                  <a:lnTo>
                    <a:pt x="26" y="26"/>
                  </a:lnTo>
                  <a:lnTo>
                    <a:pt x="17" y="43"/>
                  </a:lnTo>
                  <a:lnTo>
                    <a:pt x="17" y="43"/>
                  </a:lnTo>
                  <a:lnTo>
                    <a:pt x="8" y="63"/>
                  </a:lnTo>
                  <a:lnTo>
                    <a:pt x="4" y="73"/>
                  </a:lnTo>
                  <a:lnTo>
                    <a:pt x="1" y="84"/>
                  </a:lnTo>
                  <a:lnTo>
                    <a:pt x="1" y="84"/>
                  </a:lnTo>
                  <a:lnTo>
                    <a:pt x="0" y="86"/>
                  </a:lnTo>
                  <a:lnTo>
                    <a:pt x="1" y="89"/>
                  </a:lnTo>
                  <a:lnTo>
                    <a:pt x="5" y="92"/>
                  </a:lnTo>
                  <a:lnTo>
                    <a:pt x="9" y="90"/>
                  </a:lnTo>
                  <a:lnTo>
                    <a:pt x="10" y="89"/>
                  </a:lnTo>
                  <a:lnTo>
                    <a:pt x="12" y="88"/>
                  </a:lnTo>
                  <a:lnTo>
                    <a:pt x="12" y="88"/>
                  </a:lnTo>
                  <a:lnTo>
                    <a:pt x="15" y="73"/>
                  </a:lnTo>
                  <a:lnTo>
                    <a:pt x="22" y="59"/>
                  </a:lnTo>
                  <a:lnTo>
                    <a:pt x="29" y="44"/>
                  </a:lnTo>
                  <a:lnTo>
                    <a:pt x="36" y="31"/>
                  </a:lnTo>
                  <a:lnTo>
                    <a:pt x="36" y="31"/>
                  </a:lnTo>
                  <a:lnTo>
                    <a:pt x="39" y="25"/>
                  </a:lnTo>
                  <a:lnTo>
                    <a:pt x="42" y="16"/>
                  </a:lnTo>
                  <a:lnTo>
                    <a:pt x="42" y="12"/>
                  </a:lnTo>
                  <a:lnTo>
                    <a:pt x="40" y="8"/>
                  </a:lnTo>
                  <a:lnTo>
                    <a:pt x="39" y="5"/>
                  </a:lnTo>
                  <a:lnTo>
                    <a:pt x="36" y="1"/>
                  </a:lnTo>
                  <a:lnTo>
                    <a:pt x="3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3" name="Freeform 581"/>
            <p:cNvSpPr>
              <a:spLocks/>
            </p:cNvSpPr>
            <p:nvPr/>
          </p:nvSpPr>
          <p:spPr bwMode="auto">
            <a:xfrm>
              <a:off x="3614738" y="2270125"/>
              <a:ext cx="26988" cy="57150"/>
            </a:xfrm>
            <a:custGeom>
              <a:avLst/>
              <a:gdLst/>
              <a:ahLst/>
              <a:cxnLst>
                <a:cxn ang="0">
                  <a:pos x="56" y="4"/>
                </a:cxn>
                <a:cxn ang="0">
                  <a:pos x="56" y="4"/>
                </a:cxn>
                <a:cxn ang="0">
                  <a:pos x="55" y="13"/>
                </a:cxn>
                <a:cxn ang="0">
                  <a:pos x="51" y="21"/>
                </a:cxn>
                <a:cxn ang="0">
                  <a:pos x="43" y="38"/>
                </a:cxn>
                <a:cxn ang="0">
                  <a:pos x="26" y="70"/>
                </a:cxn>
                <a:cxn ang="0">
                  <a:pos x="26" y="70"/>
                </a:cxn>
                <a:cxn ang="0">
                  <a:pos x="9" y="104"/>
                </a:cxn>
                <a:cxn ang="0">
                  <a:pos x="3" y="122"/>
                </a:cxn>
                <a:cxn ang="0">
                  <a:pos x="1" y="129"/>
                </a:cxn>
                <a:cxn ang="0">
                  <a:pos x="0" y="139"/>
                </a:cxn>
                <a:cxn ang="0">
                  <a:pos x="0" y="139"/>
                </a:cxn>
                <a:cxn ang="0">
                  <a:pos x="0" y="141"/>
                </a:cxn>
                <a:cxn ang="0">
                  <a:pos x="1" y="142"/>
                </a:cxn>
                <a:cxn ang="0">
                  <a:pos x="3" y="144"/>
                </a:cxn>
                <a:cxn ang="0">
                  <a:pos x="5" y="145"/>
                </a:cxn>
                <a:cxn ang="0">
                  <a:pos x="9" y="142"/>
                </a:cxn>
                <a:cxn ang="0">
                  <a:pos x="10" y="141"/>
                </a:cxn>
                <a:cxn ang="0">
                  <a:pos x="10" y="139"/>
                </a:cxn>
                <a:cxn ang="0">
                  <a:pos x="10" y="139"/>
                </a:cxn>
                <a:cxn ang="0">
                  <a:pos x="12" y="132"/>
                </a:cxn>
                <a:cxn ang="0">
                  <a:pos x="13" y="127"/>
                </a:cxn>
                <a:cxn ang="0">
                  <a:pos x="17" y="119"/>
                </a:cxn>
                <a:cxn ang="0">
                  <a:pos x="22" y="112"/>
                </a:cxn>
                <a:cxn ang="0">
                  <a:pos x="26" y="102"/>
                </a:cxn>
                <a:cxn ang="0">
                  <a:pos x="26" y="102"/>
                </a:cxn>
                <a:cxn ang="0">
                  <a:pos x="34" y="80"/>
                </a:cxn>
                <a:cxn ang="0">
                  <a:pos x="44" y="59"/>
                </a:cxn>
                <a:cxn ang="0">
                  <a:pos x="44" y="59"/>
                </a:cxn>
                <a:cxn ang="0">
                  <a:pos x="57" y="34"/>
                </a:cxn>
                <a:cxn ang="0">
                  <a:pos x="64" y="21"/>
                </a:cxn>
                <a:cxn ang="0">
                  <a:pos x="68" y="8"/>
                </a:cxn>
                <a:cxn ang="0">
                  <a:pos x="68" y="8"/>
                </a:cxn>
                <a:cxn ang="0">
                  <a:pos x="68" y="5"/>
                </a:cxn>
                <a:cxn ang="0">
                  <a:pos x="67" y="2"/>
                </a:cxn>
                <a:cxn ang="0">
                  <a:pos x="64" y="0"/>
                </a:cxn>
                <a:cxn ang="0">
                  <a:pos x="60" y="1"/>
                </a:cxn>
                <a:cxn ang="0">
                  <a:pos x="57" y="2"/>
                </a:cxn>
                <a:cxn ang="0">
                  <a:pos x="56" y="4"/>
                </a:cxn>
                <a:cxn ang="0">
                  <a:pos x="56" y="4"/>
                </a:cxn>
              </a:cxnLst>
              <a:rect l="0" t="0" r="r" b="b"/>
              <a:pathLst>
                <a:path w="68" h="145">
                  <a:moveTo>
                    <a:pt x="56" y="4"/>
                  </a:moveTo>
                  <a:lnTo>
                    <a:pt x="56" y="4"/>
                  </a:lnTo>
                  <a:lnTo>
                    <a:pt x="55" y="13"/>
                  </a:lnTo>
                  <a:lnTo>
                    <a:pt x="51" y="21"/>
                  </a:lnTo>
                  <a:lnTo>
                    <a:pt x="43" y="38"/>
                  </a:lnTo>
                  <a:lnTo>
                    <a:pt x="26" y="70"/>
                  </a:lnTo>
                  <a:lnTo>
                    <a:pt x="26" y="70"/>
                  </a:lnTo>
                  <a:lnTo>
                    <a:pt x="9" y="104"/>
                  </a:lnTo>
                  <a:lnTo>
                    <a:pt x="3" y="122"/>
                  </a:lnTo>
                  <a:lnTo>
                    <a:pt x="1" y="129"/>
                  </a:lnTo>
                  <a:lnTo>
                    <a:pt x="0" y="139"/>
                  </a:lnTo>
                  <a:lnTo>
                    <a:pt x="0" y="139"/>
                  </a:lnTo>
                  <a:lnTo>
                    <a:pt x="0" y="141"/>
                  </a:lnTo>
                  <a:lnTo>
                    <a:pt x="1" y="142"/>
                  </a:lnTo>
                  <a:lnTo>
                    <a:pt x="3" y="144"/>
                  </a:lnTo>
                  <a:lnTo>
                    <a:pt x="5" y="145"/>
                  </a:lnTo>
                  <a:lnTo>
                    <a:pt x="9" y="142"/>
                  </a:lnTo>
                  <a:lnTo>
                    <a:pt x="10" y="141"/>
                  </a:lnTo>
                  <a:lnTo>
                    <a:pt x="10" y="139"/>
                  </a:lnTo>
                  <a:lnTo>
                    <a:pt x="10" y="139"/>
                  </a:lnTo>
                  <a:lnTo>
                    <a:pt x="12" y="132"/>
                  </a:lnTo>
                  <a:lnTo>
                    <a:pt x="13" y="127"/>
                  </a:lnTo>
                  <a:lnTo>
                    <a:pt x="17" y="119"/>
                  </a:lnTo>
                  <a:lnTo>
                    <a:pt x="22" y="112"/>
                  </a:lnTo>
                  <a:lnTo>
                    <a:pt x="26" y="102"/>
                  </a:lnTo>
                  <a:lnTo>
                    <a:pt x="26" y="102"/>
                  </a:lnTo>
                  <a:lnTo>
                    <a:pt x="34" y="80"/>
                  </a:lnTo>
                  <a:lnTo>
                    <a:pt x="44" y="59"/>
                  </a:lnTo>
                  <a:lnTo>
                    <a:pt x="44" y="59"/>
                  </a:lnTo>
                  <a:lnTo>
                    <a:pt x="57" y="34"/>
                  </a:lnTo>
                  <a:lnTo>
                    <a:pt x="64" y="21"/>
                  </a:lnTo>
                  <a:lnTo>
                    <a:pt x="68" y="8"/>
                  </a:lnTo>
                  <a:lnTo>
                    <a:pt x="68" y="8"/>
                  </a:lnTo>
                  <a:lnTo>
                    <a:pt x="68" y="5"/>
                  </a:lnTo>
                  <a:lnTo>
                    <a:pt x="67" y="2"/>
                  </a:lnTo>
                  <a:lnTo>
                    <a:pt x="64" y="0"/>
                  </a:lnTo>
                  <a:lnTo>
                    <a:pt x="60" y="1"/>
                  </a:lnTo>
                  <a:lnTo>
                    <a:pt x="57" y="2"/>
                  </a:lnTo>
                  <a:lnTo>
                    <a:pt x="56" y="4"/>
                  </a:lnTo>
                  <a:lnTo>
                    <a:pt x="5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4" name="Freeform 582"/>
            <p:cNvSpPr>
              <a:spLocks/>
            </p:cNvSpPr>
            <p:nvPr/>
          </p:nvSpPr>
          <p:spPr bwMode="auto">
            <a:xfrm>
              <a:off x="3595688" y="2268538"/>
              <a:ext cx="17463" cy="26988"/>
            </a:xfrm>
            <a:custGeom>
              <a:avLst/>
              <a:gdLst/>
              <a:ahLst/>
              <a:cxnLst>
                <a:cxn ang="0">
                  <a:pos x="38" y="0"/>
                </a:cxn>
                <a:cxn ang="0">
                  <a:pos x="38" y="0"/>
                </a:cxn>
                <a:cxn ang="0">
                  <a:pos x="32" y="4"/>
                </a:cxn>
                <a:cxn ang="0">
                  <a:pos x="28" y="9"/>
                </a:cxn>
                <a:cxn ang="0">
                  <a:pos x="22" y="16"/>
                </a:cxn>
                <a:cxn ang="0">
                  <a:pos x="20" y="22"/>
                </a:cxn>
                <a:cxn ang="0">
                  <a:pos x="20" y="22"/>
                </a:cxn>
                <a:cxn ang="0">
                  <a:pos x="11" y="42"/>
                </a:cxn>
                <a:cxn ang="0">
                  <a:pos x="7" y="51"/>
                </a:cxn>
                <a:cxn ang="0">
                  <a:pos x="0" y="60"/>
                </a:cxn>
                <a:cxn ang="0">
                  <a:pos x="0" y="60"/>
                </a:cxn>
                <a:cxn ang="0">
                  <a:pos x="0" y="63"/>
                </a:cxn>
                <a:cxn ang="0">
                  <a:pos x="0" y="64"/>
                </a:cxn>
                <a:cxn ang="0">
                  <a:pos x="1" y="67"/>
                </a:cxn>
                <a:cxn ang="0">
                  <a:pos x="3" y="68"/>
                </a:cxn>
                <a:cxn ang="0">
                  <a:pos x="7" y="68"/>
                </a:cxn>
                <a:cxn ang="0">
                  <a:pos x="9" y="68"/>
                </a:cxn>
                <a:cxn ang="0">
                  <a:pos x="11" y="65"/>
                </a:cxn>
                <a:cxn ang="0">
                  <a:pos x="11" y="65"/>
                </a:cxn>
                <a:cxn ang="0">
                  <a:pos x="18" y="52"/>
                </a:cxn>
                <a:cxn ang="0">
                  <a:pos x="25" y="39"/>
                </a:cxn>
                <a:cxn ang="0">
                  <a:pos x="25" y="39"/>
                </a:cxn>
                <a:cxn ang="0">
                  <a:pos x="32" y="23"/>
                </a:cxn>
                <a:cxn ang="0">
                  <a:pos x="35" y="16"/>
                </a:cxn>
                <a:cxn ang="0">
                  <a:pos x="38" y="13"/>
                </a:cxn>
                <a:cxn ang="0">
                  <a:pos x="42" y="12"/>
                </a:cxn>
                <a:cxn ang="0">
                  <a:pos x="42" y="12"/>
                </a:cxn>
                <a:cxn ang="0">
                  <a:pos x="43" y="10"/>
                </a:cxn>
                <a:cxn ang="0">
                  <a:pos x="45" y="9"/>
                </a:cxn>
                <a:cxn ang="0">
                  <a:pos x="45" y="4"/>
                </a:cxn>
                <a:cxn ang="0">
                  <a:pos x="43" y="1"/>
                </a:cxn>
                <a:cxn ang="0">
                  <a:pos x="41" y="0"/>
                </a:cxn>
                <a:cxn ang="0">
                  <a:pos x="38" y="0"/>
                </a:cxn>
                <a:cxn ang="0">
                  <a:pos x="38" y="0"/>
                </a:cxn>
              </a:cxnLst>
              <a:rect l="0" t="0" r="r" b="b"/>
              <a:pathLst>
                <a:path w="45" h="68">
                  <a:moveTo>
                    <a:pt x="38" y="0"/>
                  </a:moveTo>
                  <a:lnTo>
                    <a:pt x="38" y="0"/>
                  </a:lnTo>
                  <a:lnTo>
                    <a:pt x="32" y="4"/>
                  </a:lnTo>
                  <a:lnTo>
                    <a:pt x="28" y="9"/>
                  </a:lnTo>
                  <a:lnTo>
                    <a:pt x="22" y="16"/>
                  </a:lnTo>
                  <a:lnTo>
                    <a:pt x="20" y="22"/>
                  </a:lnTo>
                  <a:lnTo>
                    <a:pt x="20" y="22"/>
                  </a:lnTo>
                  <a:lnTo>
                    <a:pt x="11" y="42"/>
                  </a:lnTo>
                  <a:lnTo>
                    <a:pt x="7" y="51"/>
                  </a:lnTo>
                  <a:lnTo>
                    <a:pt x="0" y="60"/>
                  </a:lnTo>
                  <a:lnTo>
                    <a:pt x="0" y="60"/>
                  </a:lnTo>
                  <a:lnTo>
                    <a:pt x="0" y="63"/>
                  </a:lnTo>
                  <a:lnTo>
                    <a:pt x="0" y="64"/>
                  </a:lnTo>
                  <a:lnTo>
                    <a:pt x="1" y="67"/>
                  </a:lnTo>
                  <a:lnTo>
                    <a:pt x="3" y="68"/>
                  </a:lnTo>
                  <a:lnTo>
                    <a:pt x="7" y="68"/>
                  </a:lnTo>
                  <a:lnTo>
                    <a:pt x="9" y="68"/>
                  </a:lnTo>
                  <a:lnTo>
                    <a:pt x="11" y="65"/>
                  </a:lnTo>
                  <a:lnTo>
                    <a:pt x="11" y="65"/>
                  </a:lnTo>
                  <a:lnTo>
                    <a:pt x="18" y="52"/>
                  </a:lnTo>
                  <a:lnTo>
                    <a:pt x="25" y="39"/>
                  </a:lnTo>
                  <a:lnTo>
                    <a:pt x="25" y="39"/>
                  </a:lnTo>
                  <a:lnTo>
                    <a:pt x="32" y="23"/>
                  </a:lnTo>
                  <a:lnTo>
                    <a:pt x="35" y="16"/>
                  </a:lnTo>
                  <a:lnTo>
                    <a:pt x="38" y="13"/>
                  </a:lnTo>
                  <a:lnTo>
                    <a:pt x="42" y="12"/>
                  </a:lnTo>
                  <a:lnTo>
                    <a:pt x="42" y="12"/>
                  </a:lnTo>
                  <a:lnTo>
                    <a:pt x="43" y="10"/>
                  </a:lnTo>
                  <a:lnTo>
                    <a:pt x="45" y="9"/>
                  </a:lnTo>
                  <a:lnTo>
                    <a:pt x="45" y="4"/>
                  </a:lnTo>
                  <a:lnTo>
                    <a:pt x="43" y="1"/>
                  </a:lnTo>
                  <a:lnTo>
                    <a:pt x="41" y="0"/>
                  </a:lnTo>
                  <a:lnTo>
                    <a:pt x="38" y="0"/>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5" name="Freeform 583"/>
            <p:cNvSpPr>
              <a:spLocks/>
            </p:cNvSpPr>
            <p:nvPr/>
          </p:nvSpPr>
          <p:spPr bwMode="auto">
            <a:xfrm>
              <a:off x="3648076" y="2266950"/>
              <a:ext cx="30163" cy="61913"/>
            </a:xfrm>
            <a:custGeom>
              <a:avLst/>
              <a:gdLst/>
              <a:ahLst/>
              <a:cxnLst>
                <a:cxn ang="0">
                  <a:pos x="65" y="3"/>
                </a:cxn>
                <a:cxn ang="0">
                  <a:pos x="65" y="3"/>
                </a:cxn>
                <a:cxn ang="0">
                  <a:pos x="60" y="9"/>
                </a:cxn>
                <a:cxn ang="0">
                  <a:pos x="55" y="17"/>
                </a:cxn>
                <a:cxn ang="0">
                  <a:pos x="47" y="35"/>
                </a:cxn>
                <a:cxn ang="0">
                  <a:pos x="39" y="54"/>
                </a:cxn>
                <a:cxn ang="0">
                  <a:pos x="31" y="72"/>
                </a:cxn>
                <a:cxn ang="0">
                  <a:pos x="31" y="72"/>
                </a:cxn>
                <a:cxn ang="0">
                  <a:pos x="14" y="110"/>
                </a:cxn>
                <a:cxn ang="0">
                  <a:pos x="6" y="130"/>
                </a:cxn>
                <a:cxn ang="0">
                  <a:pos x="0" y="149"/>
                </a:cxn>
                <a:cxn ang="0">
                  <a:pos x="0" y="149"/>
                </a:cxn>
                <a:cxn ang="0">
                  <a:pos x="0" y="152"/>
                </a:cxn>
                <a:cxn ang="0">
                  <a:pos x="0" y="154"/>
                </a:cxn>
                <a:cxn ang="0">
                  <a:pos x="4" y="156"/>
                </a:cxn>
                <a:cxn ang="0">
                  <a:pos x="7" y="156"/>
                </a:cxn>
                <a:cxn ang="0">
                  <a:pos x="9" y="154"/>
                </a:cxn>
                <a:cxn ang="0">
                  <a:pos x="10" y="152"/>
                </a:cxn>
                <a:cxn ang="0">
                  <a:pos x="10" y="152"/>
                </a:cxn>
                <a:cxn ang="0">
                  <a:pos x="17" y="133"/>
                </a:cxn>
                <a:cxn ang="0">
                  <a:pos x="23" y="114"/>
                </a:cxn>
                <a:cxn ang="0">
                  <a:pos x="41" y="77"/>
                </a:cxn>
                <a:cxn ang="0">
                  <a:pos x="41" y="77"/>
                </a:cxn>
                <a:cxn ang="0">
                  <a:pos x="48" y="60"/>
                </a:cxn>
                <a:cxn ang="0">
                  <a:pos x="56" y="42"/>
                </a:cxn>
                <a:cxn ang="0">
                  <a:pos x="64" y="25"/>
                </a:cxn>
                <a:cxn ang="0">
                  <a:pos x="68" y="17"/>
                </a:cxn>
                <a:cxn ang="0">
                  <a:pos x="74" y="10"/>
                </a:cxn>
                <a:cxn ang="0">
                  <a:pos x="74" y="10"/>
                </a:cxn>
                <a:cxn ang="0">
                  <a:pos x="75" y="8"/>
                </a:cxn>
                <a:cxn ang="0">
                  <a:pos x="75" y="5"/>
                </a:cxn>
                <a:cxn ang="0">
                  <a:pos x="73" y="3"/>
                </a:cxn>
                <a:cxn ang="0">
                  <a:pos x="70" y="0"/>
                </a:cxn>
                <a:cxn ang="0">
                  <a:pos x="68" y="0"/>
                </a:cxn>
                <a:cxn ang="0">
                  <a:pos x="65" y="3"/>
                </a:cxn>
                <a:cxn ang="0">
                  <a:pos x="65" y="3"/>
                </a:cxn>
              </a:cxnLst>
              <a:rect l="0" t="0" r="r" b="b"/>
              <a:pathLst>
                <a:path w="75" h="156">
                  <a:moveTo>
                    <a:pt x="65" y="3"/>
                  </a:moveTo>
                  <a:lnTo>
                    <a:pt x="65" y="3"/>
                  </a:lnTo>
                  <a:lnTo>
                    <a:pt x="60" y="9"/>
                  </a:lnTo>
                  <a:lnTo>
                    <a:pt x="55" y="17"/>
                  </a:lnTo>
                  <a:lnTo>
                    <a:pt x="47" y="35"/>
                  </a:lnTo>
                  <a:lnTo>
                    <a:pt x="39" y="54"/>
                  </a:lnTo>
                  <a:lnTo>
                    <a:pt x="31" y="72"/>
                  </a:lnTo>
                  <a:lnTo>
                    <a:pt x="31" y="72"/>
                  </a:lnTo>
                  <a:lnTo>
                    <a:pt x="14" y="110"/>
                  </a:lnTo>
                  <a:lnTo>
                    <a:pt x="6" y="130"/>
                  </a:lnTo>
                  <a:lnTo>
                    <a:pt x="0" y="149"/>
                  </a:lnTo>
                  <a:lnTo>
                    <a:pt x="0" y="149"/>
                  </a:lnTo>
                  <a:lnTo>
                    <a:pt x="0" y="152"/>
                  </a:lnTo>
                  <a:lnTo>
                    <a:pt x="0" y="154"/>
                  </a:lnTo>
                  <a:lnTo>
                    <a:pt x="4" y="156"/>
                  </a:lnTo>
                  <a:lnTo>
                    <a:pt x="7" y="156"/>
                  </a:lnTo>
                  <a:lnTo>
                    <a:pt x="9" y="154"/>
                  </a:lnTo>
                  <a:lnTo>
                    <a:pt x="10" y="152"/>
                  </a:lnTo>
                  <a:lnTo>
                    <a:pt x="10" y="152"/>
                  </a:lnTo>
                  <a:lnTo>
                    <a:pt x="17" y="133"/>
                  </a:lnTo>
                  <a:lnTo>
                    <a:pt x="23" y="114"/>
                  </a:lnTo>
                  <a:lnTo>
                    <a:pt x="41" y="77"/>
                  </a:lnTo>
                  <a:lnTo>
                    <a:pt x="41" y="77"/>
                  </a:lnTo>
                  <a:lnTo>
                    <a:pt x="48" y="60"/>
                  </a:lnTo>
                  <a:lnTo>
                    <a:pt x="56" y="42"/>
                  </a:lnTo>
                  <a:lnTo>
                    <a:pt x="64" y="25"/>
                  </a:lnTo>
                  <a:lnTo>
                    <a:pt x="68" y="17"/>
                  </a:lnTo>
                  <a:lnTo>
                    <a:pt x="74" y="10"/>
                  </a:lnTo>
                  <a:lnTo>
                    <a:pt x="74" y="10"/>
                  </a:lnTo>
                  <a:lnTo>
                    <a:pt x="75" y="8"/>
                  </a:lnTo>
                  <a:lnTo>
                    <a:pt x="75" y="5"/>
                  </a:lnTo>
                  <a:lnTo>
                    <a:pt x="73" y="3"/>
                  </a:lnTo>
                  <a:lnTo>
                    <a:pt x="70" y="0"/>
                  </a:lnTo>
                  <a:lnTo>
                    <a:pt x="68" y="0"/>
                  </a:lnTo>
                  <a:lnTo>
                    <a:pt x="65" y="3"/>
                  </a:lnTo>
                  <a:lnTo>
                    <a:pt x="6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6" name="Freeform 584"/>
            <p:cNvSpPr>
              <a:spLocks/>
            </p:cNvSpPr>
            <p:nvPr/>
          </p:nvSpPr>
          <p:spPr bwMode="auto">
            <a:xfrm>
              <a:off x="3698876" y="2268538"/>
              <a:ext cx="17463" cy="38100"/>
            </a:xfrm>
            <a:custGeom>
              <a:avLst/>
              <a:gdLst/>
              <a:ahLst/>
              <a:cxnLst>
                <a:cxn ang="0">
                  <a:pos x="30" y="6"/>
                </a:cxn>
                <a:cxn ang="0">
                  <a:pos x="30" y="6"/>
                </a:cxn>
                <a:cxn ang="0">
                  <a:pos x="28" y="17"/>
                </a:cxn>
                <a:cxn ang="0">
                  <a:pos x="25" y="27"/>
                </a:cxn>
                <a:cxn ang="0">
                  <a:pos x="17" y="48"/>
                </a:cxn>
                <a:cxn ang="0">
                  <a:pos x="17" y="48"/>
                </a:cxn>
                <a:cxn ang="0">
                  <a:pos x="9" y="68"/>
                </a:cxn>
                <a:cxn ang="0">
                  <a:pos x="9" y="68"/>
                </a:cxn>
                <a:cxn ang="0">
                  <a:pos x="7" y="76"/>
                </a:cxn>
                <a:cxn ang="0">
                  <a:pos x="3" y="85"/>
                </a:cxn>
                <a:cxn ang="0">
                  <a:pos x="3" y="85"/>
                </a:cxn>
                <a:cxn ang="0">
                  <a:pos x="0" y="86"/>
                </a:cxn>
                <a:cxn ang="0">
                  <a:pos x="0" y="88"/>
                </a:cxn>
                <a:cxn ang="0">
                  <a:pos x="0" y="93"/>
                </a:cxn>
                <a:cxn ang="0">
                  <a:pos x="4" y="95"/>
                </a:cxn>
                <a:cxn ang="0">
                  <a:pos x="5" y="95"/>
                </a:cxn>
                <a:cxn ang="0">
                  <a:pos x="8" y="94"/>
                </a:cxn>
                <a:cxn ang="0">
                  <a:pos x="8" y="94"/>
                </a:cxn>
                <a:cxn ang="0">
                  <a:pos x="11" y="93"/>
                </a:cxn>
                <a:cxn ang="0">
                  <a:pos x="12" y="90"/>
                </a:cxn>
                <a:cxn ang="0">
                  <a:pos x="14" y="85"/>
                </a:cxn>
                <a:cxn ang="0">
                  <a:pos x="14" y="85"/>
                </a:cxn>
                <a:cxn ang="0">
                  <a:pos x="20" y="73"/>
                </a:cxn>
                <a:cxn ang="0">
                  <a:pos x="24" y="60"/>
                </a:cxn>
                <a:cxn ang="0">
                  <a:pos x="24" y="60"/>
                </a:cxn>
                <a:cxn ang="0">
                  <a:pos x="34" y="34"/>
                </a:cxn>
                <a:cxn ang="0">
                  <a:pos x="39" y="20"/>
                </a:cxn>
                <a:cxn ang="0">
                  <a:pos x="42" y="6"/>
                </a:cxn>
                <a:cxn ang="0">
                  <a:pos x="42" y="6"/>
                </a:cxn>
                <a:cxn ang="0">
                  <a:pos x="41" y="4"/>
                </a:cxn>
                <a:cxn ang="0">
                  <a:pos x="41" y="1"/>
                </a:cxn>
                <a:cxn ang="0">
                  <a:pos x="38" y="1"/>
                </a:cxn>
                <a:cxn ang="0">
                  <a:pos x="37" y="0"/>
                </a:cxn>
                <a:cxn ang="0">
                  <a:pos x="33" y="1"/>
                </a:cxn>
                <a:cxn ang="0">
                  <a:pos x="30" y="4"/>
                </a:cxn>
                <a:cxn ang="0">
                  <a:pos x="30" y="6"/>
                </a:cxn>
                <a:cxn ang="0">
                  <a:pos x="30" y="6"/>
                </a:cxn>
              </a:cxnLst>
              <a:rect l="0" t="0" r="r" b="b"/>
              <a:pathLst>
                <a:path w="42" h="95">
                  <a:moveTo>
                    <a:pt x="30" y="6"/>
                  </a:moveTo>
                  <a:lnTo>
                    <a:pt x="30" y="6"/>
                  </a:lnTo>
                  <a:lnTo>
                    <a:pt x="28" y="17"/>
                  </a:lnTo>
                  <a:lnTo>
                    <a:pt x="25" y="27"/>
                  </a:lnTo>
                  <a:lnTo>
                    <a:pt x="17" y="48"/>
                  </a:lnTo>
                  <a:lnTo>
                    <a:pt x="17" y="48"/>
                  </a:lnTo>
                  <a:lnTo>
                    <a:pt x="9" y="68"/>
                  </a:lnTo>
                  <a:lnTo>
                    <a:pt x="9" y="68"/>
                  </a:lnTo>
                  <a:lnTo>
                    <a:pt x="7" y="76"/>
                  </a:lnTo>
                  <a:lnTo>
                    <a:pt x="3" y="85"/>
                  </a:lnTo>
                  <a:lnTo>
                    <a:pt x="3" y="85"/>
                  </a:lnTo>
                  <a:lnTo>
                    <a:pt x="0" y="86"/>
                  </a:lnTo>
                  <a:lnTo>
                    <a:pt x="0" y="88"/>
                  </a:lnTo>
                  <a:lnTo>
                    <a:pt x="0" y="93"/>
                  </a:lnTo>
                  <a:lnTo>
                    <a:pt x="4" y="95"/>
                  </a:lnTo>
                  <a:lnTo>
                    <a:pt x="5" y="95"/>
                  </a:lnTo>
                  <a:lnTo>
                    <a:pt x="8" y="94"/>
                  </a:lnTo>
                  <a:lnTo>
                    <a:pt x="8" y="94"/>
                  </a:lnTo>
                  <a:lnTo>
                    <a:pt x="11" y="93"/>
                  </a:lnTo>
                  <a:lnTo>
                    <a:pt x="12" y="90"/>
                  </a:lnTo>
                  <a:lnTo>
                    <a:pt x="14" y="85"/>
                  </a:lnTo>
                  <a:lnTo>
                    <a:pt x="14" y="85"/>
                  </a:lnTo>
                  <a:lnTo>
                    <a:pt x="20" y="73"/>
                  </a:lnTo>
                  <a:lnTo>
                    <a:pt x="24" y="60"/>
                  </a:lnTo>
                  <a:lnTo>
                    <a:pt x="24" y="60"/>
                  </a:lnTo>
                  <a:lnTo>
                    <a:pt x="34" y="34"/>
                  </a:lnTo>
                  <a:lnTo>
                    <a:pt x="39" y="20"/>
                  </a:lnTo>
                  <a:lnTo>
                    <a:pt x="42" y="6"/>
                  </a:lnTo>
                  <a:lnTo>
                    <a:pt x="42" y="6"/>
                  </a:lnTo>
                  <a:lnTo>
                    <a:pt x="41" y="4"/>
                  </a:lnTo>
                  <a:lnTo>
                    <a:pt x="41" y="1"/>
                  </a:lnTo>
                  <a:lnTo>
                    <a:pt x="38" y="1"/>
                  </a:lnTo>
                  <a:lnTo>
                    <a:pt x="37" y="0"/>
                  </a:lnTo>
                  <a:lnTo>
                    <a:pt x="33" y="1"/>
                  </a:lnTo>
                  <a:lnTo>
                    <a:pt x="30" y="4"/>
                  </a:lnTo>
                  <a:lnTo>
                    <a:pt x="30" y="6"/>
                  </a:lnTo>
                  <a:lnTo>
                    <a:pt x="3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7" name="Freeform 585"/>
            <p:cNvSpPr>
              <a:spLocks/>
            </p:cNvSpPr>
            <p:nvPr/>
          </p:nvSpPr>
          <p:spPr bwMode="auto">
            <a:xfrm>
              <a:off x="3736976" y="2259013"/>
              <a:ext cx="17463" cy="36513"/>
            </a:xfrm>
            <a:custGeom>
              <a:avLst/>
              <a:gdLst/>
              <a:ahLst/>
              <a:cxnLst>
                <a:cxn ang="0">
                  <a:pos x="36" y="4"/>
                </a:cxn>
                <a:cxn ang="0">
                  <a:pos x="36" y="4"/>
                </a:cxn>
                <a:cxn ang="0">
                  <a:pos x="26" y="25"/>
                </a:cxn>
                <a:cxn ang="0">
                  <a:pos x="19" y="45"/>
                </a:cxn>
                <a:cxn ang="0">
                  <a:pos x="19" y="45"/>
                </a:cxn>
                <a:cxn ang="0">
                  <a:pos x="12" y="65"/>
                </a:cxn>
                <a:cxn ang="0">
                  <a:pos x="8" y="74"/>
                </a:cxn>
                <a:cxn ang="0">
                  <a:pos x="6" y="78"/>
                </a:cxn>
                <a:cxn ang="0">
                  <a:pos x="3" y="81"/>
                </a:cxn>
                <a:cxn ang="0">
                  <a:pos x="3" y="81"/>
                </a:cxn>
                <a:cxn ang="0">
                  <a:pos x="0" y="83"/>
                </a:cxn>
                <a:cxn ang="0">
                  <a:pos x="0" y="85"/>
                </a:cxn>
                <a:cxn ang="0">
                  <a:pos x="2" y="87"/>
                </a:cxn>
                <a:cxn ang="0">
                  <a:pos x="2" y="89"/>
                </a:cxn>
                <a:cxn ang="0">
                  <a:pos x="6" y="90"/>
                </a:cxn>
                <a:cxn ang="0">
                  <a:pos x="8" y="90"/>
                </a:cxn>
                <a:cxn ang="0">
                  <a:pos x="11" y="89"/>
                </a:cxn>
                <a:cxn ang="0">
                  <a:pos x="11" y="89"/>
                </a:cxn>
                <a:cxn ang="0">
                  <a:pos x="17" y="82"/>
                </a:cxn>
                <a:cxn ang="0">
                  <a:pos x="21" y="73"/>
                </a:cxn>
                <a:cxn ang="0">
                  <a:pos x="25" y="64"/>
                </a:cxn>
                <a:cxn ang="0">
                  <a:pos x="28" y="55"/>
                </a:cxn>
                <a:cxn ang="0">
                  <a:pos x="28" y="55"/>
                </a:cxn>
                <a:cxn ang="0">
                  <a:pos x="32" y="43"/>
                </a:cxn>
                <a:cxn ang="0">
                  <a:pos x="37" y="31"/>
                </a:cxn>
                <a:cxn ang="0">
                  <a:pos x="46" y="6"/>
                </a:cxn>
                <a:cxn ang="0">
                  <a:pos x="46" y="6"/>
                </a:cxn>
                <a:cxn ang="0">
                  <a:pos x="46" y="4"/>
                </a:cxn>
                <a:cxn ang="0">
                  <a:pos x="46" y="2"/>
                </a:cxn>
                <a:cxn ang="0">
                  <a:pos x="45" y="1"/>
                </a:cxn>
                <a:cxn ang="0">
                  <a:pos x="42" y="0"/>
                </a:cxn>
                <a:cxn ang="0">
                  <a:pos x="38" y="0"/>
                </a:cxn>
                <a:cxn ang="0">
                  <a:pos x="37" y="1"/>
                </a:cxn>
                <a:cxn ang="0">
                  <a:pos x="36" y="4"/>
                </a:cxn>
                <a:cxn ang="0">
                  <a:pos x="36" y="4"/>
                </a:cxn>
              </a:cxnLst>
              <a:rect l="0" t="0" r="r" b="b"/>
              <a:pathLst>
                <a:path w="46" h="90">
                  <a:moveTo>
                    <a:pt x="36" y="4"/>
                  </a:moveTo>
                  <a:lnTo>
                    <a:pt x="36" y="4"/>
                  </a:lnTo>
                  <a:lnTo>
                    <a:pt x="26" y="25"/>
                  </a:lnTo>
                  <a:lnTo>
                    <a:pt x="19" y="45"/>
                  </a:lnTo>
                  <a:lnTo>
                    <a:pt x="19" y="45"/>
                  </a:lnTo>
                  <a:lnTo>
                    <a:pt x="12" y="65"/>
                  </a:lnTo>
                  <a:lnTo>
                    <a:pt x="8" y="74"/>
                  </a:lnTo>
                  <a:lnTo>
                    <a:pt x="6" y="78"/>
                  </a:lnTo>
                  <a:lnTo>
                    <a:pt x="3" y="81"/>
                  </a:lnTo>
                  <a:lnTo>
                    <a:pt x="3" y="81"/>
                  </a:lnTo>
                  <a:lnTo>
                    <a:pt x="0" y="83"/>
                  </a:lnTo>
                  <a:lnTo>
                    <a:pt x="0" y="85"/>
                  </a:lnTo>
                  <a:lnTo>
                    <a:pt x="2" y="87"/>
                  </a:lnTo>
                  <a:lnTo>
                    <a:pt x="2" y="89"/>
                  </a:lnTo>
                  <a:lnTo>
                    <a:pt x="6" y="90"/>
                  </a:lnTo>
                  <a:lnTo>
                    <a:pt x="8" y="90"/>
                  </a:lnTo>
                  <a:lnTo>
                    <a:pt x="11" y="89"/>
                  </a:lnTo>
                  <a:lnTo>
                    <a:pt x="11" y="89"/>
                  </a:lnTo>
                  <a:lnTo>
                    <a:pt x="17" y="82"/>
                  </a:lnTo>
                  <a:lnTo>
                    <a:pt x="21" y="73"/>
                  </a:lnTo>
                  <a:lnTo>
                    <a:pt x="25" y="64"/>
                  </a:lnTo>
                  <a:lnTo>
                    <a:pt x="28" y="55"/>
                  </a:lnTo>
                  <a:lnTo>
                    <a:pt x="28" y="55"/>
                  </a:lnTo>
                  <a:lnTo>
                    <a:pt x="32" y="43"/>
                  </a:lnTo>
                  <a:lnTo>
                    <a:pt x="37" y="31"/>
                  </a:lnTo>
                  <a:lnTo>
                    <a:pt x="46" y="6"/>
                  </a:lnTo>
                  <a:lnTo>
                    <a:pt x="46" y="6"/>
                  </a:lnTo>
                  <a:lnTo>
                    <a:pt x="46" y="4"/>
                  </a:lnTo>
                  <a:lnTo>
                    <a:pt x="46" y="2"/>
                  </a:lnTo>
                  <a:lnTo>
                    <a:pt x="45" y="1"/>
                  </a:lnTo>
                  <a:lnTo>
                    <a:pt x="42" y="0"/>
                  </a:lnTo>
                  <a:lnTo>
                    <a:pt x="38" y="0"/>
                  </a:lnTo>
                  <a:lnTo>
                    <a:pt x="37" y="1"/>
                  </a:lnTo>
                  <a:lnTo>
                    <a:pt x="36" y="4"/>
                  </a:lnTo>
                  <a:lnTo>
                    <a:pt x="3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8" name="Freeform 586"/>
            <p:cNvSpPr>
              <a:spLocks/>
            </p:cNvSpPr>
            <p:nvPr/>
          </p:nvSpPr>
          <p:spPr bwMode="auto">
            <a:xfrm>
              <a:off x="3775076" y="2259013"/>
              <a:ext cx="14288" cy="36513"/>
            </a:xfrm>
            <a:custGeom>
              <a:avLst/>
              <a:gdLst/>
              <a:ahLst/>
              <a:cxnLst>
                <a:cxn ang="0">
                  <a:pos x="27" y="2"/>
                </a:cxn>
                <a:cxn ang="0">
                  <a:pos x="27" y="2"/>
                </a:cxn>
                <a:cxn ang="0">
                  <a:pos x="22" y="14"/>
                </a:cxn>
                <a:cxn ang="0">
                  <a:pos x="18" y="26"/>
                </a:cxn>
                <a:cxn ang="0">
                  <a:pos x="12" y="49"/>
                </a:cxn>
                <a:cxn ang="0">
                  <a:pos x="12" y="49"/>
                </a:cxn>
                <a:cxn ang="0">
                  <a:pos x="9" y="59"/>
                </a:cxn>
                <a:cxn ang="0">
                  <a:pos x="5" y="66"/>
                </a:cxn>
                <a:cxn ang="0">
                  <a:pos x="1" y="76"/>
                </a:cxn>
                <a:cxn ang="0">
                  <a:pos x="0" y="85"/>
                </a:cxn>
                <a:cxn ang="0">
                  <a:pos x="0" y="85"/>
                </a:cxn>
                <a:cxn ang="0">
                  <a:pos x="0" y="87"/>
                </a:cxn>
                <a:cxn ang="0">
                  <a:pos x="1" y="89"/>
                </a:cxn>
                <a:cxn ang="0">
                  <a:pos x="5" y="90"/>
                </a:cxn>
                <a:cxn ang="0">
                  <a:pos x="9" y="89"/>
                </a:cxn>
                <a:cxn ang="0">
                  <a:pos x="10" y="87"/>
                </a:cxn>
                <a:cxn ang="0">
                  <a:pos x="12" y="85"/>
                </a:cxn>
                <a:cxn ang="0">
                  <a:pos x="12" y="85"/>
                </a:cxn>
                <a:cxn ang="0">
                  <a:pos x="13" y="77"/>
                </a:cxn>
                <a:cxn ang="0">
                  <a:pos x="15" y="68"/>
                </a:cxn>
                <a:cxn ang="0">
                  <a:pos x="22" y="52"/>
                </a:cxn>
                <a:cxn ang="0">
                  <a:pos x="22" y="52"/>
                </a:cxn>
                <a:cxn ang="0">
                  <a:pos x="30" y="30"/>
                </a:cxn>
                <a:cxn ang="0">
                  <a:pos x="32" y="19"/>
                </a:cxn>
                <a:cxn ang="0">
                  <a:pos x="38" y="8"/>
                </a:cxn>
                <a:cxn ang="0">
                  <a:pos x="38" y="8"/>
                </a:cxn>
                <a:cxn ang="0">
                  <a:pos x="38" y="5"/>
                </a:cxn>
                <a:cxn ang="0">
                  <a:pos x="38" y="4"/>
                </a:cxn>
                <a:cxn ang="0">
                  <a:pos x="35" y="0"/>
                </a:cxn>
                <a:cxn ang="0">
                  <a:pos x="32" y="0"/>
                </a:cxn>
                <a:cxn ang="0">
                  <a:pos x="31" y="0"/>
                </a:cxn>
                <a:cxn ang="0">
                  <a:pos x="29" y="0"/>
                </a:cxn>
                <a:cxn ang="0">
                  <a:pos x="27" y="2"/>
                </a:cxn>
                <a:cxn ang="0">
                  <a:pos x="27" y="2"/>
                </a:cxn>
              </a:cxnLst>
              <a:rect l="0" t="0" r="r" b="b"/>
              <a:pathLst>
                <a:path w="38" h="90">
                  <a:moveTo>
                    <a:pt x="27" y="2"/>
                  </a:moveTo>
                  <a:lnTo>
                    <a:pt x="27" y="2"/>
                  </a:lnTo>
                  <a:lnTo>
                    <a:pt x="22" y="14"/>
                  </a:lnTo>
                  <a:lnTo>
                    <a:pt x="18" y="26"/>
                  </a:lnTo>
                  <a:lnTo>
                    <a:pt x="12" y="49"/>
                  </a:lnTo>
                  <a:lnTo>
                    <a:pt x="12" y="49"/>
                  </a:lnTo>
                  <a:lnTo>
                    <a:pt x="9" y="59"/>
                  </a:lnTo>
                  <a:lnTo>
                    <a:pt x="5" y="66"/>
                  </a:lnTo>
                  <a:lnTo>
                    <a:pt x="1" y="76"/>
                  </a:lnTo>
                  <a:lnTo>
                    <a:pt x="0" y="85"/>
                  </a:lnTo>
                  <a:lnTo>
                    <a:pt x="0" y="85"/>
                  </a:lnTo>
                  <a:lnTo>
                    <a:pt x="0" y="87"/>
                  </a:lnTo>
                  <a:lnTo>
                    <a:pt x="1" y="89"/>
                  </a:lnTo>
                  <a:lnTo>
                    <a:pt x="5" y="90"/>
                  </a:lnTo>
                  <a:lnTo>
                    <a:pt x="9" y="89"/>
                  </a:lnTo>
                  <a:lnTo>
                    <a:pt x="10" y="87"/>
                  </a:lnTo>
                  <a:lnTo>
                    <a:pt x="12" y="85"/>
                  </a:lnTo>
                  <a:lnTo>
                    <a:pt x="12" y="85"/>
                  </a:lnTo>
                  <a:lnTo>
                    <a:pt x="13" y="77"/>
                  </a:lnTo>
                  <a:lnTo>
                    <a:pt x="15" y="68"/>
                  </a:lnTo>
                  <a:lnTo>
                    <a:pt x="22" y="52"/>
                  </a:lnTo>
                  <a:lnTo>
                    <a:pt x="22" y="52"/>
                  </a:lnTo>
                  <a:lnTo>
                    <a:pt x="30" y="30"/>
                  </a:lnTo>
                  <a:lnTo>
                    <a:pt x="32" y="19"/>
                  </a:lnTo>
                  <a:lnTo>
                    <a:pt x="38" y="8"/>
                  </a:lnTo>
                  <a:lnTo>
                    <a:pt x="38" y="8"/>
                  </a:lnTo>
                  <a:lnTo>
                    <a:pt x="38" y="5"/>
                  </a:lnTo>
                  <a:lnTo>
                    <a:pt x="38" y="4"/>
                  </a:lnTo>
                  <a:lnTo>
                    <a:pt x="35" y="0"/>
                  </a:lnTo>
                  <a:lnTo>
                    <a:pt x="32" y="0"/>
                  </a:lnTo>
                  <a:lnTo>
                    <a:pt x="31" y="0"/>
                  </a:lnTo>
                  <a:lnTo>
                    <a:pt x="29" y="0"/>
                  </a:lnTo>
                  <a:lnTo>
                    <a:pt x="27" y="2"/>
                  </a:lnTo>
                  <a:lnTo>
                    <a:pt x="2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9" name="Freeform 587"/>
            <p:cNvSpPr>
              <a:spLocks/>
            </p:cNvSpPr>
            <p:nvPr/>
          </p:nvSpPr>
          <p:spPr bwMode="auto">
            <a:xfrm>
              <a:off x="3797301" y="2268538"/>
              <a:ext cx="14288" cy="31750"/>
            </a:xfrm>
            <a:custGeom>
              <a:avLst/>
              <a:gdLst/>
              <a:ahLst/>
              <a:cxnLst>
                <a:cxn ang="0">
                  <a:pos x="23" y="3"/>
                </a:cxn>
                <a:cxn ang="0">
                  <a:pos x="23" y="3"/>
                </a:cxn>
                <a:cxn ang="0">
                  <a:pos x="16" y="22"/>
                </a:cxn>
                <a:cxn ang="0">
                  <a:pos x="12" y="32"/>
                </a:cxn>
                <a:cxn ang="0">
                  <a:pos x="11" y="42"/>
                </a:cxn>
                <a:cxn ang="0">
                  <a:pos x="11" y="42"/>
                </a:cxn>
                <a:cxn ang="0">
                  <a:pos x="9" y="50"/>
                </a:cxn>
                <a:cxn ang="0">
                  <a:pos x="7" y="58"/>
                </a:cxn>
                <a:cxn ang="0">
                  <a:pos x="3" y="64"/>
                </a:cxn>
                <a:cxn ang="0">
                  <a:pos x="0" y="72"/>
                </a:cxn>
                <a:cxn ang="0">
                  <a:pos x="0" y="72"/>
                </a:cxn>
                <a:cxn ang="0">
                  <a:pos x="0" y="75"/>
                </a:cxn>
                <a:cxn ang="0">
                  <a:pos x="0" y="76"/>
                </a:cxn>
                <a:cxn ang="0">
                  <a:pos x="4" y="79"/>
                </a:cxn>
                <a:cxn ang="0">
                  <a:pos x="8" y="79"/>
                </a:cxn>
                <a:cxn ang="0">
                  <a:pos x="9" y="77"/>
                </a:cxn>
                <a:cxn ang="0">
                  <a:pos x="11" y="75"/>
                </a:cxn>
                <a:cxn ang="0">
                  <a:pos x="11" y="75"/>
                </a:cxn>
                <a:cxn ang="0">
                  <a:pos x="15" y="70"/>
                </a:cxn>
                <a:cxn ang="0">
                  <a:pos x="17" y="63"/>
                </a:cxn>
                <a:cxn ang="0">
                  <a:pos x="17" y="63"/>
                </a:cxn>
                <a:cxn ang="0">
                  <a:pos x="21" y="55"/>
                </a:cxn>
                <a:cxn ang="0">
                  <a:pos x="23" y="47"/>
                </a:cxn>
                <a:cxn ang="0">
                  <a:pos x="23" y="47"/>
                </a:cxn>
                <a:cxn ang="0">
                  <a:pos x="24" y="37"/>
                </a:cxn>
                <a:cxn ang="0">
                  <a:pos x="28" y="26"/>
                </a:cxn>
                <a:cxn ang="0">
                  <a:pos x="34" y="7"/>
                </a:cxn>
                <a:cxn ang="0">
                  <a:pos x="34" y="7"/>
                </a:cxn>
                <a:cxn ang="0">
                  <a:pos x="34" y="4"/>
                </a:cxn>
                <a:cxn ang="0">
                  <a:pos x="33" y="2"/>
                </a:cxn>
                <a:cxn ang="0">
                  <a:pos x="30" y="0"/>
                </a:cxn>
                <a:cxn ang="0">
                  <a:pos x="26" y="0"/>
                </a:cxn>
                <a:cxn ang="0">
                  <a:pos x="24" y="2"/>
                </a:cxn>
                <a:cxn ang="0">
                  <a:pos x="23" y="3"/>
                </a:cxn>
                <a:cxn ang="0">
                  <a:pos x="23" y="3"/>
                </a:cxn>
              </a:cxnLst>
              <a:rect l="0" t="0" r="r" b="b"/>
              <a:pathLst>
                <a:path w="34" h="79">
                  <a:moveTo>
                    <a:pt x="23" y="3"/>
                  </a:moveTo>
                  <a:lnTo>
                    <a:pt x="23" y="3"/>
                  </a:lnTo>
                  <a:lnTo>
                    <a:pt x="16" y="22"/>
                  </a:lnTo>
                  <a:lnTo>
                    <a:pt x="12" y="32"/>
                  </a:lnTo>
                  <a:lnTo>
                    <a:pt x="11" y="42"/>
                  </a:lnTo>
                  <a:lnTo>
                    <a:pt x="11" y="42"/>
                  </a:lnTo>
                  <a:lnTo>
                    <a:pt x="9" y="50"/>
                  </a:lnTo>
                  <a:lnTo>
                    <a:pt x="7" y="58"/>
                  </a:lnTo>
                  <a:lnTo>
                    <a:pt x="3" y="64"/>
                  </a:lnTo>
                  <a:lnTo>
                    <a:pt x="0" y="72"/>
                  </a:lnTo>
                  <a:lnTo>
                    <a:pt x="0" y="72"/>
                  </a:lnTo>
                  <a:lnTo>
                    <a:pt x="0" y="75"/>
                  </a:lnTo>
                  <a:lnTo>
                    <a:pt x="0" y="76"/>
                  </a:lnTo>
                  <a:lnTo>
                    <a:pt x="4" y="79"/>
                  </a:lnTo>
                  <a:lnTo>
                    <a:pt x="8" y="79"/>
                  </a:lnTo>
                  <a:lnTo>
                    <a:pt x="9" y="77"/>
                  </a:lnTo>
                  <a:lnTo>
                    <a:pt x="11" y="75"/>
                  </a:lnTo>
                  <a:lnTo>
                    <a:pt x="11" y="75"/>
                  </a:lnTo>
                  <a:lnTo>
                    <a:pt x="15" y="70"/>
                  </a:lnTo>
                  <a:lnTo>
                    <a:pt x="17" y="63"/>
                  </a:lnTo>
                  <a:lnTo>
                    <a:pt x="17" y="63"/>
                  </a:lnTo>
                  <a:lnTo>
                    <a:pt x="21" y="55"/>
                  </a:lnTo>
                  <a:lnTo>
                    <a:pt x="23" y="47"/>
                  </a:lnTo>
                  <a:lnTo>
                    <a:pt x="23" y="47"/>
                  </a:lnTo>
                  <a:lnTo>
                    <a:pt x="24" y="37"/>
                  </a:lnTo>
                  <a:lnTo>
                    <a:pt x="28" y="26"/>
                  </a:lnTo>
                  <a:lnTo>
                    <a:pt x="34" y="7"/>
                  </a:lnTo>
                  <a:lnTo>
                    <a:pt x="34" y="7"/>
                  </a:lnTo>
                  <a:lnTo>
                    <a:pt x="34" y="4"/>
                  </a:lnTo>
                  <a:lnTo>
                    <a:pt x="33" y="2"/>
                  </a:lnTo>
                  <a:lnTo>
                    <a:pt x="30" y="0"/>
                  </a:lnTo>
                  <a:lnTo>
                    <a:pt x="26" y="0"/>
                  </a:lnTo>
                  <a:lnTo>
                    <a:pt x="24" y="2"/>
                  </a:lnTo>
                  <a:lnTo>
                    <a:pt x="23" y="3"/>
                  </a:lnTo>
                  <a:lnTo>
                    <a:pt x="2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0" name="Freeform 588"/>
            <p:cNvSpPr>
              <a:spLocks/>
            </p:cNvSpPr>
            <p:nvPr/>
          </p:nvSpPr>
          <p:spPr bwMode="auto">
            <a:xfrm>
              <a:off x="3100388" y="2054225"/>
              <a:ext cx="760413" cy="293688"/>
            </a:xfrm>
            <a:custGeom>
              <a:avLst/>
              <a:gdLst/>
              <a:ahLst/>
              <a:cxnLst>
                <a:cxn ang="0">
                  <a:pos x="1909" y="649"/>
                </a:cxn>
                <a:cxn ang="0">
                  <a:pos x="1902" y="606"/>
                </a:cxn>
                <a:cxn ang="0">
                  <a:pos x="1898" y="561"/>
                </a:cxn>
                <a:cxn ang="0">
                  <a:pos x="1870" y="489"/>
                </a:cxn>
                <a:cxn ang="0">
                  <a:pos x="1813" y="386"/>
                </a:cxn>
                <a:cxn ang="0">
                  <a:pos x="1717" y="256"/>
                </a:cxn>
                <a:cxn ang="0">
                  <a:pos x="1627" y="177"/>
                </a:cxn>
                <a:cxn ang="0">
                  <a:pos x="1513" y="113"/>
                </a:cxn>
                <a:cxn ang="0">
                  <a:pos x="1346" y="52"/>
                </a:cxn>
                <a:cxn ang="0">
                  <a:pos x="1224" y="24"/>
                </a:cxn>
                <a:cxn ang="0">
                  <a:pos x="1144" y="9"/>
                </a:cxn>
                <a:cxn ang="0">
                  <a:pos x="952" y="0"/>
                </a:cxn>
                <a:cxn ang="0">
                  <a:pos x="817" y="4"/>
                </a:cxn>
                <a:cxn ang="0">
                  <a:pos x="639" y="26"/>
                </a:cxn>
                <a:cxn ang="0">
                  <a:pos x="520" y="60"/>
                </a:cxn>
                <a:cxn ang="0">
                  <a:pos x="429" y="103"/>
                </a:cxn>
                <a:cxn ang="0">
                  <a:pos x="298" y="187"/>
                </a:cxn>
                <a:cxn ang="0">
                  <a:pos x="238" y="232"/>
                </a:cxn>
                <a:cxn ang="0">
                  <a:pos x="157" y="315"/>
                </a:cxn>
                <a:cxn ang="0">
                  <a:pos x="77" y="421"/>
                </a:cxn>
                <a:cxn ang="0">
                  <a:pos x="43" y="491"/>
                </a:cxn>
                <a:cxn ang="0">
                  <a:pos x="17" y="598"/>
                </a:cxn>
                <a:cxn ang="0">
                  <a:pos x="0" y="716"/>
                </a:cxn>
                <a:cxn ang="0">
                  <a:pos x="11" y="734"/>
                </a:cxn>
                <a:cxn ang="0">
                  <a:pos x="35" y="736"/>
                </a:cxn>
                <a:cxn ang="0">
                  <a:pos x="44" y="722"/>
                </a:cxn>
                <a:cxn ang="0">
                  <a:pos x="55" y="632"/>
                </a:cxn>
                <a:cxn ang="0">
                  <a:pos x="66" y="564"/>
                </a:cxn>
                <a:cxn ang="0">
                  <a:pos x="109" y="460"/>
                </a:cxn>
                <a:cxn ang="0">
                  <a:pos x="138" y="413"/>
                </a:cxn>
                <a:cxn ang="0">
                  <a:pos x="200" y="340"/>
                </a:cxn>
                <a:cxn ang="0">
                  <a:pos x="239" y="292"/>
                </a:cxn>
                <a:cxn ang="0">
                  <a:pos x="303" y="237"/>
                </a:cxn>
                <a:cxn ang="0">
                  <a:pos x="350" y="208"/>
                </a:cxn>
                <a:cxn ang="0">
                  <a:pos x="439" y="149"/>
                </a:cxn>
                <a:cxn ang="0">
                  <a:pos x="550" y="100"/>
                </a:cxn>
                <a:cxn ang="0">
                  <a:pos x="629" y="75"/>
                </a:cxn>
                <a:cxn ang="0">
                  <a:pos x="750" y="59"/>
                </a:cxn>
                <a:cxn ang="0">
                  <a:pos x="907" y="46"/>
                </a:cxn>
                <a:cxn ang="0">
                  <a:pos x="1071" y="50"/>
                </a:cxn>
                <a:cxn ang="0">
                  <a:pos x="1232" y="72"/>
                </a:cxn>
                <a:cxn ang="0">
                  <a:pos x="1387" y="119"/>
                </a:cxn>
                <a:cxn ang="0">
                  <a:pos x="1538" y="181"/>
                </a:cxn>
                <a:cxn ang="0">
                  <a:pos x="1592" y="209"/>
                </a:cxn>
                <a:cxn ang="0">
                  <a:pos x="1653" y="258"/>
                </a:cxn>
                <a:cxn ang="0">
                  <a:pos x="1739" y="364"/>
                </a:cxn>
                <a:cxn ang="0">
                  <a:pos x="1818" y="491"/>
                </a:cxn>
                <a:cxn ang="0">
                  <a:pos x="1845" y="547"/>
                </a:cxn>
                <a:cxn ang="0">
                  <a:pos x="1858" y="621"/>
                </a:cxn>
                <a:cxn ang="0">
                  <a:pos x="1870" y="680"/>
                </a:cxn>
                <a:cxn ang="0">
                  <a:pos x="1873" y="706"/>
                </a:cxn>
                <a:cxn ang="0">
                  <a:pos x="1883" y="719"/>
                </a:cxn>
                <a:cxn ang="0">
                  <a:pos x="1907" y="719"/>
                </a:cxn>
                <a:cxn ang="0">
                  <a:pos x="1917" y="706"/>
                </a:cxn>
                <a:cxn ang="0">
                  <a:pos x="1917" y="688"/>
                </a:cxn>
              </a:cxnLst>
              <a:rect l="0" t="0" r="r" b="b"/>
              <a:pathLst>
                <a:path w="1917" h="739">
                  <a:moveTo>
                    <a:pt x="1917" y="688"/>
                  </a:moveTo>
                  <a:lnTo>
                    <a:pt x="1917" y="688"/>
                  </a:lnTo>
                  <a:lnTo>
                    <a:pt x="1915" y="668"/>
                  </a:lnTo>
                  <a:lnTo>
                    <a:pt x="1909" y="649"/>
                  </a:lnTo>
                  <a:lnTo>
                    <a:pt x="1909" y="649"/>
                  </a:lnTo>
                  <a:lnTo>
                    <a:pt x="1907" y="638"/>
                  </a:lnTo>
                  <a:lnTo>
                    <a:pt x="1904" y="628"/>
                  </a:lnTo>
                  <a:lnTo>
                    <a:pt x="1902" y="606"/>
                  </a:lnTo>
                  <a:lnTo>
                    <a:pt x="1900" y="583"/>
                  </a:lnTo>
                  <a:lnTo>
                    <a:pt x="1899" y="573"/>
                  </a:lnTo>
                  <a:lnTo>
                    <a:pt x="1898" y="561"/>
                  </a:lnTo>
                  <a:lnTo>
                    <a:pt x="1898" y="561"/>
                  </a:lnTo>
                  <a:lnTo>
                    <a:pt x="1892" y="543"/>
                  </a:lnTo>
                  <a:lnTo>
                    <a:pt x="1886" y="525"/>
                  </a:lnTo>
                  <a:lnTo>
                    <a:pt x="1878" y="506"/>
                  </a:lnTo>
                  <a:lnTo>
                    <a:pt x="1870" y="489"/>
                  </a:lnTo>
                  <a:lnTo>
                    <a:pt x="1852" y="454"/>
                  </a:lnTo>
                  <a:lnTo>
                    <a:pt x="1834" y="420"/>
                  </a:lnTo>
                  <a:lnTo>
                    <a:pt x="1834" y="420"/>
                  </a:lnTo>
                  <a:lnTo>
                    <a:pt x="1813" y="386"/>
                  </a:lnTo>
                  <a:lnTo>
                    <a:pt x="1792" y="352"/>
                  </a:lnTo>
                  <a:lnTo>
                    <a:pt x="1768" y="319"/>
                  </a:lnTo>
                  <a:lnTo>
                    <a:pt x="1743" y="287"/>
                  </a:lnTo>
                  <a:lnTo>
                    <a:pt x="1717" y="256"/>
                  </a:lnTo>
                  <a:lnTo>
                    <a:pt x="1690" y="228"/>
                  </a:lnTo>
                  <a:lnTo>
                    <a:pt x="1660" y="202"/>
                  </a:lnTo>
                  <a:lnTo>
                    <a:pt x="1643" y="188"/>
                  </a:lnTo>
                  <a:lnTo>
                    <a:pt x="1627" y="177"/>
                  </a:lnTo>
                  <a:lnTo>
                    <a:pt x="1627" y="177"/>
                  </a:lnTo>
                  <a:lnTo>
                    <a:pt x="1592" y="154"/>
                  </a:lnTo>
                  <a:lnTo>
                    <a:pt x="1554" y="134"/>
                  </a:lnTo>
                  <a:lnTo>
                    <a:pt x="1513" y="113"/>
                  </a:lnTo>
                  <a:lnTo>
                    <a:pt x="1471" y="94"/>
                  </a:lnTo>
                  <a:lnTo>
                    <a:pt x="1429" y="79"/>
                  </a:lnTo>
                  <a:lnTo>
                    <a:pt x="1387" y="64"/>
                  </a:lnTo>
                  <a:lnTo>
                    <a:pt x="1346" y="52"/>
                  </a:lnTo>
                  <a:lnTo>
                    <a:pt x="1304" y="43"/>
                  </a:lnTo>
                  <a:lnTo>
                    <a:pt x="1304" y="43"/>
                  </a:lnTo>
                  <a:lnTo>
                    <a:pt x="1264" y="34"/>
                  </a:lnTo>
                  <a:lnTo>
                    <a:pt x="1224" y="24"/>
                  </a:lnTo>
                  <a:lnTo>
                    <a:pt x="1185" y="16"/>
                  </a:lnTo>
                  <a:lnTo>
                    <a:pt x="1164" y="12"/>
                  </a:lnTo>
                  <a:lnTo>
                    <a:pt x="1144" y="9"/>
                  </a:lnTo>
                  <a:lnTo>
                    <a:pt x="1144" y="9"/>
                  </a:lnTo>
                  <a:lnTo>
                    <a:pt x="1096" y="5"/>
                  </a:lnTo>
                  <a:lnTo>
                    <a:pt x="1047" y="3"/>
                  </a:lnTo>
                  <a:lnTo>
                    <a:pt x="999" y="1"/>
                  </a:lnTo>
                  <a:lnTo>
                    <a:pt x="952" y="0"/>
                  </a:lnTo>
                  <a:lnTo>
                    <a:pt x="952" y="0"/>
                  </a:lnTo>
                  <a:lnTo>
                    <a:pt x="907" y="1"/>
                  </a:lnTo>
                  <a:lnTo>
                    <a:pt x="862" y="3"/>
                  </a:lnTo>
                  <a:lnTo>
                    <a:pt x="817" y="4"/>
                  </a:lnTo>
                  <a:lnTo>
                    <a:pt x="773" y="8"/>
                  </a:lnTo>
                  <a:lnTo>
                    <a:pt x="727" y="13"/>
                  </a:lnTo>
                  <a:lnTo>
                    <a:pt x="682" y="18"/>
                  </a:lnTo>
                  <a:lnTo>
                    <a:pt x="639" y="26"/>
                  </a:lnTo>
                  <a:lnTo>
                    <a:pt x="595" y="37"/>
                  </a:lnTo>
                  <a:lnTo>
                    <a:pt x="595" y="37"/>
                  </a:lnTo>
                  <a:lnTo>
                    <a:pt x="557" y="47"/>
                  </a:lnTo>
                  <a:lnTo>
                    <a:pt x="520" y="60"/>
                  </a:lnTo>
                  <a:lnTo>
                    <a:pt x="484" y="76"/>
                  </a:lnTo>
                  <a:lnTo>
                    <a:pt x="448" y="93"/>
                  </a:lnTo>
                  <a:lnTo>
                    <a:pt x="448" y="93"/>
                  </a:lnTo>
                  <a:lnTo>
                    <a:pt x="429" y="103"/>
                  </a:lnTo>
                  <a:lnTo>
                    <a:pt x="409" y="114"/>
                  </a:lnTo>
                  <a:lnTo>
                    <a:pt x="372" y="139"/>
                  </a:lnTo>
                  <a:lnTo>
                    <a:pt x="336" y="164"/>
                  </a:lnTo>
                  <a:lnTo>
                    <a:pt x="298" y="187"/>
                  </a:lnTo>
                  <a:lnTo>
                    <a:pt x="298" y="187"/>
                  </a:lnTo>
                  <a:lnTo>
                    <a:pt x="282" y="198"/>
                  </a:lnTo>
                  <a:lnTo>
                    <a:pt x="266" y="208"/>
                  </a:lnTo>
                  <a:lnTo>
                    <a:pt x="238" y="232"/>
                  </a:lnTo>
                  <a:lnTo>
                    <a:pt x="211" y="256"/>
                  </a:lnTo>
                  <a:lnTo>
                    <a:pt x="185" y="283"/>
                  </a:lnTo>
                  <a:lnTo>
                    <a:pt x="185" y="283"/>
                  </a:lnTo>
                  <a:lnTo>
                    <a:pt x="157" y="315"/>
                  </a:lnTo>
                  <a:lnTo>
                    <a:pt x="129" y="349"/>
                  </a:lnTo>
                  <a:lnTo>
                    <a:pt x="102" y="386"/>
                  </a:lnTo>
                  <a:lnTo>
                    <a:pt x="77" y="421"/>
                  </a:lnTo>
                  <a:lnTo>
                    <a:pt x="77" y="421"/>
                  </a:lnTo>
                  <a:lnTo>
                    <a:pt x="68" y="438"/>
                  </a:lnTo>
                  <a:lnTo>
                    <a:pt x="58" y="457"/>
                  </a:lnTo>
                  <a:lnTo>
                    <a:pt x="51" y="474"/>
                  </a:lnTo>
                  <a:lnTo>
                    <a:pt x="43" y="491"/>
                  </a:lnTo>
                  <a:lnTo>
                    <a:pt x="36" y="509"/>
                  </a:lnTo>
                  <a:lnTo>
                    <a:pt x="31" y="526"/>
                  </a:lnTo>
                  <a:lnTo>
                    <a:pt x="23" y="561"/>
                  </a:lnTo>
                  <a:lnTo>
                    <a:pt x="17" y="598"/>
                  </a:lnTo>
                  <a:lnTo>
                    <a:pt x="10" y="634"/>
                  </a:lnTo>
                  <a:lnTo>
                    <a:pt x="1" y="710"/>
                  </a:lnTo>
                  <a:lnTo>
                    <a:pt x="1" y="710"/>
                  </a:lnTo>
                  <a:lnTo>
                    <a:pt x="0" y="716"/>
                  </a:lnTo>
                  <a:lnTo>
                    <a:pt x="1" y="721"/>
                  </a:lnTo>
                  <a:lnTo>
                    <a:pt x="2" y="725"/>
                  </a:lnTo>
                  <a:lnTo>
                    <a:pt x="5" y="729"/>
                  </a:lnTo>
                  <a:lnTo>
                    <a:pt x="11" y="734"/>
                  </a:lnTo>
                  <a:lnTo>
                    <a:pt x="19" y="738"/>
                  </a:lnTo>
                  <a:lnTo>
                    <a:pt x="27" y="739"/>
                  </a:lnTo>
                  <a:lnTo>
                    <a:pt x="31" y="738"/>
                  </a:lnTo>
                  <a:lnTo>
                    <a:pt x="35" y="736"/>
                  </a:lnTo>
                  <a:lnTo>
                    <a:pt x="39" y="734"/>
                  </a:lnTo>
                  <a:lnTo>
                    <a:pt x="41" y="731"/>
                  </a:lnTo>
                  <a:lnTo>
                    <a:pt x="43" y="727"/>
                  </a:lnTo>
                  <a:lnTo>
                    <a:pt x="44" y="722"/>
                  </a:lnTo>
                  <a:lnTo>
                    <a:pt x="44" y="722"/>
                  </a:lnTo>
                  <a:lnTo>
                    <a:pt x="48" y="692"/>
                  </a:lnTo>
                  <a:lnTo>
                    <a:pt x="51" y="662"/>
                  </a:lnTo>
                  <a:lnTo>
                    <a:pt x="55" y="632"/>
                  </a:lnTo>
                  <a:lnTo>
                    <a:pt x="58" y="600"/>
                  </a:lnTo>
                  <a:lnTo>
                    <a:pt x="58" y="600"/>
                  </a:lnTo>
                  <a:lnTo>
                    <a:pt x="61" y="582"/>
                  </a:lnTo>
                  <a:lnTo>
                    <a:pt x="66" y="564"/>
                  </a:lnTo>
                  <a:lnTo>
                    <a:pt x="72" y="547"/>
                  </a:lnTo>
                  <a:lnTo>
                    <a:pt x="78" y="528"/>
                  </a:lnTo>
                  <a:lnTo>
                    <a:pt x="94" y="494"/>
                  </a:lnTo>
                  <a:lnTo>
                    <a:pt x="109" y="460"/>
                  </a:lnTo>
                  <a:lnTo>
                    <a:pt x="109" y="460"/>
                  </a:lnTo>
                  <a:lnTo>
                    <a:pt x="117" y="443"/>
                  </a:lnTo>
                  <a:lnTo>
                    <a:pt x="128" y="428"/>
                  </a:lnTo>
                  <a:lnTo>
                    <a:pt x="138" y="413"/>
                  </a:lnTo>
                  <a:lnTo>
                    <a:pt x="151" y="398"/>
                  </a:lnTo>
                  <a:lnTo>
                    <a:pt x="176" y="369"/>
                  </a:lnTo>
                  <a:lnTo>
                    <a:pt x="188" y="355"/>
                  </a:lnTo>
                  <a:lnTo>
                    <a:pt x="200" y="340"/>
                  </a:lnTo>
                  <a:lnTo>
                    <a:pt x="200" y="340"/>
                  </a:lnTo>
                  <a:lnTo>
                    <a:pt x="211" y="324"/>
                  </a:lnTo>
                  <a:lnTo>
                    <a:pt x="225" y="307"/>
                  </a:lnTo>
                  <a:lnTo>
                    <a:pt x="239" y="292"/>
                  </a:lnTo>
                  <a:lnTo>
                    <a:pt x="253" y="277"/>
                  </a:lnTo>
                  <a:lnTo>
                    <a:pt x="269" y="263"/>
                  </a:lnTo>
                  <a:lnTo>
                    <a:pt x="286" y="249"/>
                  </a:lnTo>
                  <a:lnTo>
                    <a:pt x="303" y="237"/>
                  </a:lnTo>
                  <a:lnTo>
                    <a:pt x="320" y="226"/>
                  </a:lnTo>
                  <a:lnTo>
                    <a:pt x="320" y="226"/>
                  </a:lnTo>
                  <a:lnTo>
                    <a:pt x="336" y="217"/>
                  </a:lnTo>
                  <a:lnTo>
                    <a:pt x="350" y="208"/>
                  </a:lnTo>
                  <a:lnTo>
                    <a:pt x="379" y="187"/>
                  </a:lnTo>
                  <a:lnTo>
                    <a:pt x="409" y="166"/>
                  </a:lnTo>
                  <a:lnTo>
                    <a:pt x="423" y="157"/>
                  </a:lnTo>
                  <a:lnTo>
                    <a:pt x="439" y="149"/>
                  </a:lnTo>
                  <a:lnTo>
                    <a:pt x="439" y="149"/>
                  </a:lnTo>
                  <a:lnTo>
                    <a:pt x="476" y="131"/>
                  </a:lnTo>
                  <a:lnTo>
                    <a:pt x="512" y="115"/>
                  </a:lnTo>
                  <a:lnTo>
                    <a:pt x="550" y="100"/>
                  </a:lnTo>
                  <a:lnTo>
                    <a:pt x="590" y="85"/>
                  </a:lnTo>
                  <a:lnTo>
                    <a:pt x="590" y="85"/>
                  </a:lnTo>
                  <a:lnTo>
                    <a:pt x="609" y="80"/>
                  </a:lnTo>
                  <a:lnTo>
                    <a:pt x="629" y="75"/>
                  </a:lnTo>
                  <a:lnTo>
                    <a:pt x="648" y="71"/>
                  </a:lnTo>
                  <a:lnTo>
                    <a:pt x="669" y="68"/>
                  </a:lnTo>
                  <a:lnTo>
                    <a:pt x="710" y="63"/>
                  </a:lnTo>
                  <a:lnTo>
                    <a:pt x="750" y="59"/>
                  </a:lnTo>
                  <a:lnTo>
                    <a:pt x="750" y="59"/>
                  </a:lnTo>
                  <a:lnTo>
                    <a:pt x="829" y="51"/>
                  </a:lnTo>
                  <a:lnTo>
                    <a:pt x="868" y="47"/>
                  </a:lnTo>
                  <a:lnTo>
                    <a:pt x="907" y="46"/>
                  </a:lnTo>
                  <a:lnTo>
                    <a:pt x="907" y="46"/>
                  </a:lnTo>
                  <a:lnTo>
                    <a:pt x="988" y="47"/>
                  </a:lnTo>
                  <a:lnTo>
                    <a:pt x="1030" y="47"/>
                  </a:lnTo>
                  <a:lnTo>
                    <a:pt x="1071" y="50"/>
                  </a:lnTo>
                  <a:lnTo>
                    <a:pt x="1111" y="52"/>
                  </a:lnTo>
                  <a:lnTo>
                    <a:pt x="1152" y="56"/>
                  </a:lnTo>
                  <a:lnTo>
                    <a:pt x="1193" y="63"/>
                  </a:lnTo>
                  <a:lnTo>
                    <a:pt x="1232" y="72"/>
                  </a:lnTo>
                  <a:lnTo>
                    <a:pt x="1232" y="72"/>
                  </a:lnTo>
                  <a:lnTo>
                    <a:pt x="1312" y="94"/>
                  </a:lnTo>
                  <a:lnTo>
                    <a:pt x="1350" y="106"/>
                  </a:lnTo>
                  <a:lnTo>
                    <a:pt x="1387" y="119"/>
                  </a:lnTo>
                  <a:lnTo>
                    <a:pt x="1425" y="132"/>
                  </a:lnTo>
                  <a:lnTo>
                    <a:pt x="1463" y="147"/>
                  </a:lnTo>
                  <a:lnTo>
                    <a:pt x="1500" y="162"/>
                  </a:lnTo>
                  <a:lnTo>
                    <a:pt x="1538" y="181"/>
                  </a:lnTo>
                  <a:lnTo>
                    <a:pt x="1538" y="181"/>
                  </a:lnTo>
                  <a:lnTo>
                    <a:pt x="1558" y="190"/>
                  </a:lnTo>
                  <a:lnTo>
                    <a:pt x="1575" y="199"/>
                  </a:lnTo>
                  <a:lnTo>
                    <a:pt x="1592" y="209"/>
                  </a:lnTo>
                  <a:lnTo>
                    <a:pt x="1609" y="221"/>
                  </a:lnTo>
                  <a:lnTo>
                    <a:pt x="1624" y="233"/>
                  </a:lnTo>
                  <a:lnTo>
                    <a:pt x="1639" y="245"/>
                  </a:lnTo>
                  <a:lnTo>
                    <a:pt x="1653" y="258"/>
                  </a:lnTo>
                  <a:lnTo>
                    <a:pt x="1666" y="272"/>
                  </a:lnTo>
                  <a:lnTo>
                    <a:pt x="1692" y="300"/>
                  </a:lnTo>
                  <a:lnTo>
                    <a:pt x="1717" y="331"/>
                  </a:lnTo>
                  <a:lnTo>
                    <a:pt x="1739" y="364"/>
                  </a:lnTo>
                  <a:lnTo>
                    <a:pt x="1762" y="398"/>
                  </a:lnTo>
                  <a:lnTo>
                    <a:pt x="1762" y="398"/>
                  </a:lnTo>
                  <a:lnTo>
                    <a:pt x="1799" y="459"/>
                  </a:lnTo>
                  <a:lnTo>
                    <a:pt x="1818" y="491"/>
                  </a:lnTo>
                  <a:lnTo>
                    <a:pt x="1835" y="522"/>
                  </a:lnTo>
                  <a:lnTo>
                    <a:pt x="1835" y="522"/>
                  </a:lnTo>
                  <a:lnTo>
                    <a:pt x="1840" y="534"/>
                  </a:lnTo>
                  <a:lnTo>
                    <a:pt x="1845" y="547"/>
                  </a:lnTo>
                  <a:lnTo>
                    <a:pt x="1852" y="570"/>
                  </a:lnTo>
                  <a:lnTo>
                    <a:pt x="1856" y="595"/>
                  </a:lnTo>
                  <a:lnTo>
                    <a:pt x="1858" y="621"/>
                  </a:lnTo>
                  <a:lnTo>
                    <a:pt x="1858" y="621"/>
                  </a:lnTo>
                  <a:lnTo>
                    <a:pt x="1858" y="632"/>
                  </a:lnTo>
                  <a:lnTo>
                    <a:pt x="1861" y="641"/>
                  </a:lnTo>
                  <a:lnTo>
                    <a:pt x="1865" y="661"/>
                  </a:lnTo>
                  <a:lnTo>
                    <a:pt x="1870" y="680"/>
                  </a:lnTo>
                  <a:lnTo>
                    <a:pt x="1871" y="691"/>
                  </a:lnTo>
                  <a:lnTo>
                    <a:pt x="1873" y="701"/>
                  </a:lnTo>
                  <a:lnTo>
                    <a:pt x="1873" y="701"/>
                  </a:lnTo>
                  <a:lnTo>
                    <a:pt x="1873" y="706"/>
                  </a:lnTo>
                  <a:lnTo>
                    <a:pt x="1874" y="710"/>
                  </a:lnTo>
                  <a:lnTo>
                    <a:pt x="1877" y="714"/>
                  </a:lnTo>
                  <a:lnTo>
                    <a:pt x="1879" y="718"/>
                  </a:lnTo>
                  <a:lnTo>
                    <a:pt x="1883" y="719"/>
                  </a:lnTo>
                  <a:lnTo>
                    <a:pt x="1887" y="722"/>
                  </a:lnTo>
                  <a:lnTo>
                    <a:pt x="1895" y="723"/>
                  </a:lnTo>
                  <a:lnTo>
                    <a:pt x="1903" y="722"/>
                  </a:lnTo>
                  <a:lnTo>
                    <a:pt x="1907" y="719"/>
                  </a:lnTo>
                  <a:lnTo>
                    <a:pt x="1911" y="718"/>
                  </a:lnTo>
                  <a:lnTo>
                    <a:pt x="1913" y="714"/>
                  </a:lnTo>
                  <a:lnTo>
                    <a:pt x="1916" y="710"/>
                  </a:lnTo>
                  <a:lnTo>
                    <a:pt x="1917" y="706"/>
                  </a:lnTo>
                  <a:lnTo>
                    <a:pt x="1917" y="701"/>
                  </a:lnTo>
                  <a:lnTo>
                    <a:pt x="1917" y="693"/>
                  </a:lnTo>
                  <a:lnTo>
                    <a:pt x="1917" y="693"/>
                  </a:lnTo>
                  <a:lnTo>
                    <a:pt x="1917" y="688"/>
                  </a:lnTo>
                  <a:lnTo>
                    <a:pt x="1917" y="68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1" name="Freeform 589"/>
            <p:cNvSpPr>
              <a:spLocks/>
            </p:cNvSpPr>
            <p:nvPr/>
          </p:nvSpPr>
          <p:spPr bwMode="auto">
            <a:xfrm>
              <a:off x="3100388" y="2273300"/>
              <a:ext cx="766763" cy="79375"/>
            </a:xfrm>
            <a:custGeom>
              <a:avLst/>
              <a:gdLst/>
              <a:ahLst/>
              <a:cxnLst>
                <a:cxn ang="0">
                  <a:pos x="1837" y="85"/>
                </a:cxn>
                <a:cxn ang="0">
                  <a:pos x="1750" y="52"/>
                </a:cxn>
                <a:cxn ang="0">
                  <a:pos x="1652" y="40"/>
                </a:cxn>
                <a:cxn ang="0">
                  <a:pos x="1504" y="57"/>
                </a:cxn>
                <a:cxn ang="0">
                  <a:pos x="1433" y="81"/>
                </a:cxn>
                <a:cxn ang="0">
                  <a:pos x="1355" y="148"/>
                </a:cxn>
                <a:cxn ang="0">
                  <a:pos x="1304" y="93"/>
                </a:cxn>
                <a:cxn ang="0">
                  <a:pos x="1212" y="31"/>
                </a:cxn>
                <a:cxn ang="0">
                  <a:pos x="1142" y="5"/>
                </a:cxn>
                <a:cxn ang="0">
                  <a:pos x="996" y="2"/>
                </a:cxn>
                <a:cxn ang="0">
                  <a:pos x="909" y="8"/>
                </a:cxn>
                <a:cxn ang="0">
                  <a:pos x="803" y="32"/>
                </a:cxn>
                <a:cxn ang="0">
                  <a:pos x="714" y="56"/>
                </a:cxn>
                <a:cxn ang="0">
                  <a:pos x="626" y="103"/>
                </a:cxn>
                <a:cxn ang="0">
                  <a:pos x="565" y="131"/>
                </a:cxn>
                <a:cxn ang="0">
                  <a:pos x="485" y="81"/>
                </a:cxn>
                <a:cxn ang="0">
                  <a:pos x="397" y="51"/>
                </a:cxn>
                <a:cxn ang="0">
                  <a:pos x="300" y="44"/>
                </a:cxn>
                <a:cxn ang="0">
                  <a:pos x="201" y="52"/>
                </a:cxn>
                <a:cxn ang="0">
                  <a:pos x="117" y="86"/>
                </a:cxn>
                <a:cxn ang="0">
                  <a:pos x="32" y="137"/>
                </a:cxn>
                <a:cxn ang="0">
                  <a:pos x="3" y="145"/>
                </a:cxn>
                <a:cxn ang="0">
                  <a:pos x="1" y="188"/>
                </a:cxn>
                <a:cxn ang="0">
                  <a:pos x="26" y="202"/>
                </a:cxn>
                <a:cxn ang="0">
                  <a:pos x="89" y="159"/>
                </a:cxn>
                <a:cxn ang="0">
                  <a:pos x="175" y="108"/>
                </a:cxn>
                <a:cxn ang="0">
                  <a:pos x="282" y="91"/>
                </a:cxn>
                <a:cxn ang="0">
                  <a:pos x="379" y="94"/>
                </a:cxn>
                <a:cxn ang="0">
                  <a:pos x="468" y="123"/>
                </a:cxn>
                <a:cxn ang="0">
                  <a:pos x="548" y="175"/>
                </a:cxn>
                <a:cxn ang="0">
                  <a:pos x="567" y="196"/>
                </a:cxn>
                <a:cxn ang="0">
                  <a:pos x="601" y="195"/>
                </a:cxn>
                <a:cxn ang="0">
                  <a:pos x="609" y="176"/>
                </a:cxn>
                <a:cxn ang="0">
                  <a:pos x="668" y="132"/>
                </a:cxn>
                <a:cxn ang="0">
                  <a:pos x="770" y="85"/>
                </a:cxn>
                <a:cxn ang="0">
                  <a:pos x="889" y="55"/>
                </a:cxn>
                <a:cxn ang="0">
                  <a:pos x="952" y="48"/>
                </a:cxn>
                <a:cxn ang="0">
                  <a:pos x="1076" y="48"/>
                </a:cxn>
                <a:cxn ang="0">
                  <a:pos x="1149" y="53"/>
                </a:cxn>
                <a:cxn ang="0">
                  <a:pos x="1237" y="100"/>
                </a:cxn>
                <a:cxn ang="0">
                  <a:pos x="1305" y="159"/>
                </a:cxn>
                <a:cxn ang="0">
                  <a:pos x="1352" y="195"/>
                </a:cxn>
                <a:cxn ang="0">
                  <a:pos x="1363" y="196"/>
                </a:cxn>
                <a:cxn ang="0">
                  <a:pos x="1367" y="195"/>
                </a:cxn>
                <a:cxn ang="0">
                  <a:pos x="1374" y="192"/>
                </a:cxn>
                <a:cxn ang="0">
                  <a:pos x="1378" y="189"/>
                </a:cxn>
                <a:cxn ang="0">
                  <a:pos x="1431" y="140"/>
                </a:cxn>
                <a:cxn ang="0">
                  <a:pos x="1492" y="106"/>
                </a:cxn>
                <a:cxn ang="0">
                  <a:pos x="1631" y="87"/>
                </a:cxn>
                <a:cxn ang="0">
                  <a:pos x="1722" y="91"/>
                </a:cxn>
                <a:cxn ang="0">
                  <a:pos x="1806" y="120"/>
                </a:cxn>
                <a:cxn ang="0">
                  <a:pos x="1903" y="180"/>
                </a:cxn>
                <a:cxn ang="0">
                  <a:pos x="1922" y="178"/>
                </a:cxn>
                <a:cxn ang="0">
                  <a:pos x="1928" y="145"/>
                </a:cxn>
              </a:cxnLst>
              <a:rect l="0" t="0" r="r" b="b"/>
              <a:pathLst>
                <a:path w="1932" h="202">
                  <a:moveTo>
                    <a:pt x="1921" y="138"/>
                  </a:moveTo>
                  <a:lnTo>
                    <a:pt x="1921" y="138"/>
                  </a:lnTo>
                  <a:lnTo>
                    <a:pt x="1888" y="115"/>
                  </a:lnTo>
                  <a:lnTo>
                    <a:pt x="1856" y="94"/>
                  </a:lnTo>
                  <a:lnTo>
                    <a:pt x="1837" y="85"/>
                  </a:lnTo>
                  <a:lnTo>
                    <a:pt x="1820" y="77"/>
                  </a:lnTo>
                  <a:lnTo>
                    <a:pt x="1803" y="69"/>
                  </a:lnTo>
                  <a:lnTo>
                    <a:pt x="1785" y="62"/>
                  </a:lnTo>
                  <a:lnTo>
                    <a:pt x="1768" y="57"/>
                  </a:lnTo>
                  <a:lnTo>
                    <a:pt x="1750" y="52"/>
                  </a:lnTo>
                  <a:lnTo>
                    <a:pt x="1730" y="48"/>
                  </a:lnTo>
                  <a:lnTo>
                    <a:pt x="1712" y="44"/>
                  </a:lnTo>
                  <a:lnTo>
                    <a:pt x="1692" y="43"/>
                  </a:lnTo>
                  <a:lnTo>
                    <a:pt x="1673" y="42"/>
                  </a:lnTo>
                  <a:lnTo>
                    <a:pt x="1652" y="40"/>
                  </a:lnTo>
                  <a:lnTo>
                    <a:pt x="1631" y="42"/>
                  </a:lnTo>
                  <a:lnTo>
                    <a:pt x="1631" y="42"/>
                  </a:lnTo>
                  <a:lnTo>
                    <a:pt x="1589" y="44"/>
                  </a:lnTo>
                  <a:lnTo>
                    <a:pt x="1546" y="49"/>
                  </a:lnTo>
                  <a:lnTo>
                    <a:pt x="1504" y="57"/>
                  </a:lnTo>
                  <a:lnTo>
                    <a:pt x="1483" y="61"/>
                  </a:lnTo>
                  <a:lnTo>
                    <a:pt x="1462" y="66"/>
                  </a:lnTo>
                  <a:lnTo>
                    <a:pt x="1462" y="66"/>
                  </a:lnTo>
                  <a:lnTo>
                    <a:pt x="1448" y="73"/>
                  </a:lnTo>
                  <a:lnTo>
                    <a:pt x="1433" y="81"/>
                  </a:lnTo>
                  <a:lnTo>
                    <a:pt x="1419" y="90"/>
                  </a:lnTo>
                  <a:lnTo>
                    <a:pt x="1404" y="100"/>
                  </a:lnTo>
                  <a:lnTo>
                    <a:pt x="1391" y="112"/>
                  </a:lnTo>
                  <a:lnTo>
                    <a:pt x="1378" y="124"/>
                  </a:lnTo>
                  <a:lnTo>
                    <a:pt x="1355" y="148"/>
                  </a:lnTo>
                  <a:lnTo>
                    <a:pt x="1355" y="148"/>
                  </a:lnTo>
                  <a:lnTo>
                    <a:pt x="1348" y="141"/>
                  </a:lnTo>
                  <a:lnTo>
                    <a:pt x="1339" y="133"/>
                  </a:lnTo>
                  <a:lnTo>
                    <a:pt x="1321" y="112"/>
                  </a:lnTo>
                  <a:lnTo>
                    <a:pt x="1304" y="93"/>
                  </a:lnTo>
                  <a:lnTo>
                    <a:pt x="1296" y="85"/>
                  </a:lnTo>
                  <a:lnTo>
                    <a:pt x="1289" y="79"/>
                  </a:lnTo>
                  <a:lnTo>
                    <a:pt x="1289" y="79"/>
                  </a:lnTo>
                  <a:lnTo>
                    <a:pt x="1238" y="47"/>
                  </a:lnTo>
                  <a:lnTo>
                    <a:pt x="1212" y="31"/>
                  </a:lnTo>
                  <a:lnTo>
                    <a:pt x="1186" y="18"/>
                  </a:lnTo>
                  <a:lnTo>
                    <a:pt x="1186" y="18"/>
                  </a:lnTo>
                  <a:lnTo>
                    <a:pt x="1172" y="13"/>
                  </a:lnTo>
                  <a:lnTo>
                    <a:pt x="1157" y="8"/>
                  </a:lnTo>
                  <a:lnTo>
                    <a:pt x="1142" y="5"/>
                  </a:lnTo>
                  <a:lnTo>
                    <a:pt x="1127" y="2"/>
                  </a:lnTo>
                  <a:lnTo>
                    <a:pt x="1094" y="0"/>
                  </a:lnTo>
                  <a:lnTo>
                    <a:pt x="1062" y="0"/>
                  </a:lnTo>
                  <a:lnTo>
                    <a:pt x="1029" y="1"/>
                  </a:lnTo>
                  <a:lnTo>
                    <a:pt x="996" y="2"/>
                  </a:lnTo>
                  <a:lnTo>
                    <a:pt x="965" y="5"/>
                  </a:lnTo>
                  <a:lnTo>
                    <a:pt x="935" y="5"/>
                  </a:lnTo>
                  <a:lnTo>
                    <a:pt x="935" y="5"/>
                  </a:lnTo>
                  <a:lnTo>
                    <a:pt x="922" y="6"/>
                  </a:lnTo>
                  <a:lnTo>
                    <a:pt x="909" y="8"/>
                  </a:lnTo>
                  <a:lnTo>
                    <a:pt x="883" y="11"/>
                  </a:lnTo>
                  <a:lnTo>
                    <a:pt x="858" y="18"/>
                  </a:lnTo>
                  <a:lnTo>
                    <a:pt x="833" y="25"/>
                  </a:lnTo>
                  <a:lnTo>
                    <a:pt x="833" y="25"/>
                  </a:lnTo>
                  <a:lnTo>
                    <a:pt x="803" y="32"/>
                  </a:lnTo>
                  <a:lnTo>
                    <a:pt x="773" y="38"/>
                  </a:lnTo>
                  <a:lnTo>
                    <a:pt x="757" y="40"/>
                  </a:lnTo>
                  <a:lnTo>
                    <a:pt x="743" y="44"/>
                  </a:lnTo>
                  <a:lnTo>
                    <a:pt x="728" y="49"/>
                  </a:lnTo>
                  <a:lnTo>
                    <a:pt x="714" y="56"/>
                  </a:lnTo>
                  <a:lnTo>
                    <a:pt x="714" y="56"/>
                  </a:lnTo>
                  <a:lnTo>
                    <a:pt x="681" y="72"/>
                  </a:lnTo>
                  <a:lnTo>
                    <a:pt x="663" y="81"/>
                  </a:lnTo>
                  <a:lnTo>
                    <a:pt x="644" y="91"/>
                  </a:lnTo>
                  <a:lnTo>
                    <a:pt x="626" y="103"/>
                  </a:lnTo>
                  <a:lnTo>
                    <a:pt x="609" y="115"/>
                  </a:lnTo>
                  <a:lnTo>
                    <a:pt x="593" y="129"/>
                  </a:lnTo>
                  <a:lnTo>
                    <a:pt x="579" y="144"/>
                  </a:lnTo>
                  <a:lnTo>
                    <a:pt x="579" y="144"/>
                  </a:lnTo>
                  <a:lnTo>
                    <a:pt x="565" y="131"/>
                  </a:lnTo>
                  <a:lnTo>
                    <a:pt x="549" y="119"/>
                  </a:lnTo>
                  <a:lnTo>
                    <a:pt x="533" y="108"/>
                  </a:lnTo>
                  <a:lnTo>
                    <a:pt x="518" y="98"/>
                  </a:lnTo>
                  <a:lnTo>
                    <a:pt x="502" y="89"/>
                  </a:lnTo>
                  <a:lnTo>
                    <a:pt x="485" y="81"/>
                  </a:lnTo>
                  <a:lnTo>
                    <a:pt x="468" y="73"/>
                  </a:lnTo>
                  <a:lnTo>
                    <a:pt x="451" y="66"/>
                  </a:lnTo>
                  <a:lnTo>
                    <a:pt x="433" y="60"/>
                  </a:lnTo>
                  <a:lnTo>
                    <a:pt x="416" y="55"/>
                  </a:lnTo>
                  <a:lnTo>
                    <a:pt x="397" y="51"/>
                  </a:lnTo>
                  <a:lnTo>
                    <a:pt x="379" y="48"/>
                  </a:lnTo>
                  <a:lnTo>
                    <a:pt x="359" y="45"/>
                  </a:lnTo>
                  <a:lnTo>
                    <a:pt x="341" y="44"/>
                  </a:lnTo>
                  <a:lnTo>
                    <a:pt x="321" y="44"/>
                  </a:lnTo>
                  <a:lnTo>
                    <a:pt x="300" y="44"/>
                  </a:lnTo>
                  <a:lnTo>
                    <a:pt x="300" y="44"/>
                  </a:lnTo>
                  <a:lnTo>
                    <a:pt x="262" y="45"/>
                  </a:lnTo>
                  <a:lnTo>
                    <a:pt x="242" y="47"/>
                  </a:lnTo>
                  <a:lnTo>
                    <a:pt x="222" y="49"/>
                  </a:lnTo>
                  <a:lnTo>
                    <a:pt x="201" y="52"/>
                  </a:lnTo>
                  <a:lnTo>
                    <a:pt x="181" y="56"/>
                  </a:lnTo>
                  <a:lnTo>
                    <a:pt x="162" y="62"/>
                  </a:lnTo>
                  <a:lnTo>
                    <a:pt x="145" y="70"/>
                  </a:lnTo>
                  <a:lnTo>
                    <a:pt x="145" y="70"/>
                  </a:lnTo>
                  <a:lnTo>
                    <a:pt x="117" y="86"/>
                  </a:lnTo>
                  <a:lnTo>
                    <a:pt x="90" y="103"/>
                  </a:lnTo>
                  <a:lnTo>
                    <a:pt x="64" y="121"/>
                  </a:lnTo>
                  <a:lnTo>
                    <a:pt x="38" y="141"/>
                  </a:lnTo>
                  <a:lnTo>
                    <a:pt x="38" y="141"/>
                  </a:lnTo>
                  <a:lnTo>
                    <a:pt x="32" y="137"/>
                  </a:lnTo>
                  <a:lnTo>
                    <a:pt x="26" y="136"/>
                  </a:lnTo>
                  <a:lnTo>
                    <a:pt x="19" y="136"/>
                  </a:lnTo>
                  <a:lnTo>
                    <a:pt x="14" y="137"/>
                  </a:lnTo>
                  <a:lnTo>
                    <a:pt x="7" y="140"/>
                  </a:lnTo>
                  <a:lnTo>
                    <a:pt x="3" y="145"/>
                  </a:lnTo>
                  <a:lnTo>
                    <a:pt x="1" y="150"/>
                  </a:lnTo>
                  <a:lnTo>
                    <a:pt x="0" y="158"/>
                  </a:lnTo>
                  <a:lnTo>
                    <a:pt x="0" y="180"/>
                  </a:lnTo>
                  <a:lnTo>
                    <a:pt x="0" y="180"/>
                  </a:lnTo>
                  <a:lnTo>
                    <a:pt x="1" y="188"/>
                  </a:lnTo>
                  <a:lnTo>
                    <a:pt x="3" y="193"/>
                  </a:lnTo>
                  <a:lnTo>
                    <a:pt x="7" y="199"/>
                  </a:lnTo>
                  <a:lnTo>
                    <a:pt x="14" y="201"/>
                  </a:lnTo>
                  <a:lnTo>
                    <a:pt x="19" y="202"/>
                  </a:lnTo>
                  <a:lnTo>
                    <a:pt x="26" y="202"/>
                  </a:lnTo>
                  <a:lnTo>
                    <a:pt x="32" y="200"/>
                  </a:lnTo>
                  <a:lnTo>
                    <a:pt x="39" y="196"/>
                  </a:lnTo>
                  <a:lnTo>
                    <a:pt x="39" y="196"/>
                  </a:lnTo>
                  <a:lnTo>
                    <a:pt x="64" y="178"/>
                  </a:lnTo>
                  <a:lnTo>
                    <a:pt x="89" y="159"/>
                  </a:lnTo>
                  <a:lnTo>
                    <a:pt x="113" y="141"/>
                  </a:lnTo>
                  <a:lnTo>
                    <a:pt x="141" y="124"/>
                  </a:lnTo>
                  <a:lnTo>
                    <a:pt x="141" y="124"/>
                  </a:lnTo>
                  <a:lnTo>
                    <a:pt x="158" y="116"/>
                  </a:lnTo>
                  <a:lnTo>
                    <a:pt x="175" y="108"/>
                  </a:lnTo>
                  <a:lnTo>
                    <a:pt x="192" y="104"/>
                  </a:lnTo>
                  <a:lnTo>
                    <a:pt x="209" y="100"/>
                  </a:lnTo>
                  <a:lnTo>
                    <a:pt x="245" y="95"/>
                  </a:lnTo>
                  <a:lnTo>
                    <a:pt x="282" y="91"/>
                  </a:lnTo>
                  <a:lnTo>
                    <a:pt x="282" y="91"/>
                  </a:lnTo>
                  <a:lnTo>
                    <a:pt x="303" y="90"/>
                  </a:lnTo>
                  <a:lnTo>
                    <a:pt x="323" y="89"/>
                  </a:lnTo>
                  <a:lnTo>
                    <a:pt x="341" y="90"/>
                  </a:lnTo>
                  <a:lnTo>
                    <a:pt x="361" y="91"/>
                  </a:lnTo>
                  <a:lnTo>
                    <a:pt x="379" y="94"/>
                  </a:lnTo>
                  <a:lnTo>
                    <a:pt x="397" y="98"/>
                  </a:lnTo>
                  <a:lnTo>
                    <a:pt x="416" y="102"/>
                  </a:lnTo>
                  <a:lnTo>
                    <a:pt x="434" y="108"/>
                  </a:lnTo>
                  <a:lnTo>
                    <a:pt x="451" y="115"/>
                  </a:lnTo>
                  <a:lnTo>
                    <a:pt x="468" y="123"/>
                  </a:lnTo>
                  <a:lnTo>
                    <a:pt x="485" y="131"/>
                  </a:lnTo>
                  <a:lnTo>
                    <a:pt x="501" y="141"/>
                  </a:lnTo>
                  <a:lnTo>
                    <a:pt x="516" y="151"/>
                  </a:lnTo>
                  <a:lnTo>
                    <a:pt x="532" y="163"/>
                  </a:lnTo>
                  <a:lnTo>
                    <a:pt x="548" y="175"/>
                  </a:lnTo>
                  <a:lnTo>
                    <a:pt x="562" y="189"/>
                  </a:lnTo>
                  <a:lnTo>
                    <a:pt x="562" y="189"/>
                  </a:lnTo>
                  <a:lnTo>
                    <a:pt x="563" y="191"/>
                  </a:lnTo>
                  <a:lnTo>
                    <a:pt x="563" y="191"/>
                  </a:lnTo>
                  <a:lnTo>
                    <a:pt x="567" y="196"/>
                  </a:lnTo>
                  <a:lnTo>
                    <a:pt x="574" y="200"/>
                  </a:lnTo>
                  <a:lnTo>
                    <a:pt x="580" y="202"/>
                  </a:lnTo>
                  <a:lnTo>
                    <a:pt x="587" y="201"/>
                  </a:lnTo>
                  <a:lnTo>
                    <a:pt x="595" y="200"/>
                  </a:lnTo>
                  <a:lnTo>
                    <a:pt x="601" y="195"/>
                  </a:lnTo>
                  <a:lnTo>
                    <a:pt x="607" y="189"/>
                  </a:lnTo>
                  <a:lnTo>
                    <a:pt x="608" y="185"/>
                  </a:lnTo>
                  <a:lnTo>
                    <a:pt x="608" y="180"/>
                  </a:lnTo>
                  <a:lnTo>
                    <a:pt x="608" y="180"/>
                  </a:lnTo>
                  <a:lnTo>
                    <a:pt x="609" y="176"/>
                  </a:lnTo>
                  <a:lnTo>
                    <a:pt x="612" y="172"/>
                  </a:lnTo>
                  <a:lnTo>
                    <a:pt x="620" y="165"/>
                  </a:lnTo>
                  <a:lnTo>
                    <a:pt x="630" y="157"/>
                  </a:lnTo>
                  <a:lnTo>
                    <a:pt x="642" y="148"/>
                  </a:lnTo>
                  <a:lnTo>
                    <a:pt x="668" y="132"/>
                  </a:lnTo>
                  <a:lnTo>
                    <a:pt x="688" y="121"/>
                  </a:lnTo>
                  <a:lnTo>
                    <a:pt x="688" y="121"/>
                  </a:lnTo>
                  <a:lnTo>
                    <a:pt x="715" y="107"/>
                  </a:lnTo>
                  <a:lnTo>
                    <a:pt x="741" y="94"/>
                  </a:lnTo>
                  <a:lnTo>
                    <a:pt x="770" y="85"/>
                  </a:lnTo>
                  <a:lnTo>
                    <a:pt x="799" y="77"/>
                  </a:lnTo>
                  <a:lnTo>
                    <a:pt x="799" y="77"/>
                  </a:lnTo>
                  <a:lnTo>
                    <a:pt x="845" y="68"/>
                  </a:lnTo>
                  <a:lnTo>
                    <a:pt x="867" y="61"/>
                  </a:lnTo>
                  <a:lnTo>
                    <a:pt x="889" y="55"/>
                  </a:lnTo>
                  <a:lnTo>
                    <a:pt x="889" y="55"/>
                  </a:lnTo>
                  <a:lnTo>
                    <a:pt x="903" y="51"/>
                  </a:lnTo>
                  <a:lnTo>
                    <a:pt x="919" y="49"/>
                  </a:lnTo>
                  <a:lnTo>
                    <a:pt x="935" y="48"/>
                  </a:lnTo>
                  <a:lnTo>
                    <a:pt x="952" y="48"/>
                  </a:lnTo>
                  <a:lnTo>
                    <a:pt x="985" y="49"/>
                  </a:lnTo>
                  <a:lnTo>
                    <a:pt x="1016" y="51"/>
                  </a:lnTo>
                  <a:lnTo>
                    <a:pt x="1016" y="51"/>
                  </a:lnTo>
                  <a:lnTo>
                    <a:pt x="1046" y="49"/>
                  </a:lnTo>
                  <a:lnTo>
                    <a:pt x="1076" y="48"/>
                  </a:lnTo>
                  <a:lnTo>
                    <a:pt x="1106" y="48"/>
                  </a:lnTo>
                  <a:lnTo>
                    <a:pt x="1121" y="48"/>
                  </a:lnTo>
                  <a:lnTo>
                    <a:pt x="1135" y="51"/>
                  </a:lnTo>
                  <a:lnTo>
                    <a:pt x="1135" y="51"/>
                  </a:lnTo>
                  <a:lnTo>
                    <a:pt x="1149" y="53"/>
                  </a:lnTo>
                  <a:lnTo>
                    <a:pt x="1162" y="57"/>
                  </a:lnTo>
                  <a:lnTo>
                    <a:pt x="1176" y="64"/>
                  </a:lnTo>
                  <a:lnTo>
                    <a:pt x="1189" y="70"/>
                  </a:lnTo>
                  <a:lnTo>
                    <a:pt x="1213" y="85"/>
                  </a:lnTo>
                  <a:lnTo>
                    <a:pt x="1237" y="100"/>
                  </a:lnTo>
                  <a:lnTo>
                    <a:pt x="1237" y="100"/>
                  </a:lnTo>
                  <a:lnTo>
                    <a:pt x="1250" y="108"/>
                  </a:lnTo>
                  <a:lnTo>
                    <a:pt x="1262" y="117"/>
                  </a:lnTo>
                  <a:lnTo>
                    <a:pt x="1284" y="137"/>
                  </a:lnTo>
                  <a:lnTo>
                    <a:pt x="1305" y="159"/>
                  </a:lnTo>
                  <a:lnTo>
                    <a:pt x="1327" y="180"/>
                  </a:lnTo>
                  <a:lnTo>
                    <a:pt x="1327" y="180"/>
                  </a:lnTo>
                  <a:lnTo>
                    <a:pt x="1335" y="188"/>
                  </a:lnTo>
                  <a:lnTo>
                    <a:pt x="1343" y="192"/>
                  </a:lnTo>
                  <a:lnTo>
                    <a:pt x="1352" y="195"/>
                  </a:lnTo>
                  <a:lnTo>
                    <a:pt x="1361" y="196"/>
                  </a:lnTo>
                  <a:lnTo>
                    <a:pt x="1361" y="196"/>
                  </a:lnTo>
                  <a:lnTo>
                    <a:pt x="1361" y="196"/>
                  </a:lnTo>
                  <a:lnTo>
                    <a:pt x="1361" y="196"/>
                  </a:lnTo>
                  <a:lnTo>
                    <a:pt x="1363" y="196"/>
                  </a:lnTo>
                  <a:lnTo>
                    <a:pt x="1363" y="196"/>
                  </a:lnTo>
                  <a:lnTo>
                    <a:pt x="1363" y="196"/>
                  </a:lnTo>
                  <a:lnTo>
                    <a:pt x="1363" y="196"/>
                  </a:lnTo>
                  <a:lnTo>
                    <a:pt x="1367" y="195"/>
                  </a:lnTo>
                  <a:lnTo>
                    <a:pt x="1367" y="195"/>
                  </a:lnTo>
                  <a:lnTo>
                    <a:pt x="1368" y="195"/>
                  </a:lnTo>
                  <a:lnTo>
                    <a:pt x="1368" y="195"/>
                  </a:lnTo>
                  <a:lnTo>
                    <a:pt x="1370" y="195"/>
                  </a:lnTo>
                  <a:lnTo>
                    <a:pt x="1370" y="195"/>
                  </a:lnTo>
                  <a:lnTo>
                    <a:pt x="1374" y="192"/>
                  </a:lnTo>
                  <a:lnTo>
                    <a:pt x="1374" y="192"/>
                  </a:lnTo>
                  <a:lnTo>
                    <a:pt x="1374" y="192"/>
                  </a:lnTo>
                  <a:lnTo>
                    <a:pt x="1374" y="192"/>
                  </a:lnTo>
                  <a:lnTo>
                    <a:pt x="1378" y="189"/>
                  </a:lnTo>
                  <a:lnTo>
                    <a:pt x="1378" y="189"/>
                  </a:lnTo>
                  <a:lnTo>
                    <a:pt x="1378" y="189"/>
                  </a:lnTo>
                  <a:lnTo>
                    <a:pt x="1378" y="189"/>
                  </a:lnTo>
                  <a:lnTo>
                    <a:pt x="1403" y="163"/>
                  </a:lnTo>
                  <a:lnTo>
                    <a:pt x="1416" y="151"/>
                  </a:lnTo>
                  <a:lnTo>
                    <a:pt x="1431" y="140"/>
                  </a:lnTo>
                  <a:lnTo>
                    <a:pt x="1445" y="129"/>
                  </a:lnTo>
                  <a:lnTo>
                    <a:pt x="1459" y="120"/>
                  </a:lnTo>
                  <a:lnTo>
                    <a:pt x="1475" y="112"/>
                  </a:lnTo>
                  <a:lnTo>
                    <a:pt x="1492" y="106"/>
                  </a:lnTo>
                  <a:lnTo>
                    <a:pt x="1492" y="106"/>
                  </a:lnTo>
                  <a:lnTo>
                    <a:pt x="1509" y="102"/>
                  </a:lnTo>
                  <a:lnTo>
                    <a:pt x="1526" y="98"/>
                  </a:lnTo>
                  <a:lnTo>
                    <a:pt x="1561" y="94"/>
                  </a:lnTo>
                  <a:lnTo>
                    <a:pt x="1631" y="87"/>
                  </a:lnTo>
                  <a:lnTo>
                    <a:pt x="1631" y="87"/>
                  </a:lnTo>
                  <a:lnTo>
                    <a:pt x="1650" y="86"/>
                  </a:lnTo>
                  <a:lnTo>
                    <a:pt x="1669" y="85"/>
                  </a:lnTo>
                  <a:lnTo>
                    <a:pt x="1687" y="86"/>
                  </a:lnTo>
                  <a:lnTo>
                    <a:pt x="1705" y="89"/>
                  </a:lnTo>
                  <a:lnTo>
                    <a:pt x="1722" y="91"/>
                  </a:lnTo>
                  <a:lnTo>
                    <a:pt x="1739" y="95"/>
                  </a:lnTo>
                  <a:lnTo>
                    <a:pt x="1758" y="100"/>
                  </a:lnTo>
                  <a:lnTo>
                    <a:pt x="1773" y="106"/>
                  </a:lnTo>
                  <a:lnTo>
                    <a:pt x="1790" y="112"/>
                  </a:lnTo>
                  <a:lnTo>
                    <a:pt x="1806" y="120"/>
                  </a:lnTo>
                  <a:lnTo>
                    <a:pt x="1839" y="137"/>
                  </a:lnTo>
                  <a:lnTo>
                    <a:pt x="1869" y="155"/>
                  </a:lnTo>
                  <a:lnTo>
                    <a:pt x="1899" y="178"/>
                  </a:lnTo>
                  <a:lnTo>
                    <a:pt x="1899" y="178"/>
                  </a:lnTo>
                  <a:lnTo>
                    <a:pt x="1903" y="180"/>
                  </a:lnTo>
                  <a:lnTo>
                    <a:pt x="1907" y="182"/>
                  </a:lnTo>
                  <a:lnTo>
                    <a:pt x="1912" y="182"/>
                  </a:lnTo>
                  <a:lnTo>
                    <a:pt x="1916" y="182"/>
                  </a:lnTo>
                  <a:lnTo>
                    <a:pt x="1919" y="180"/>
                  </a:lnTo>
                  <a:lnTo>
                    <a:pt x="1922" y="178"/>
                  </a:lnTo>
                  <a:lnTo>
                    <a:pt x="1928" y="171"/>
                  </a:lnTo>
                  <a:lnTo>
                    <a:pt x="1930" y="163"/>
                  </a:lnTo>
                  <a:lnTo>
                    <a:pt x="1932" y="154"/>
                  </a:lnTo>
                  <a:lnTo>
                    <a:pt x="1930" y="150"/>
                  </a:lnTo>
                  <a:lnTo>
                    <a:pt x="1928" y="145"/>
                  </a:lnTo>
                  <a:lnTo>
                    <a:pt x="1925" y="141"/>
                  </a:lnTo>
                  <a:lnTo>
                    <a:pt x="1921" y="138"/>
                  </a:lnTo>
                  <a:lnTo>
                    <a:pt x="1921" y="1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2" name="Freeform 590"/>
            <p:cNvSpPr>
              <a:spLocks/>
            </p:cNvSpPr>
            <p:nvPr/>
          </p:nvSpPr>
          <p:spPr bwMode="auto">
            <a:xfrm>
              <a:off x="3433763" y="1978025"/>
              <a:ext cx="61913" cy="88900"/>
            </a:xfrm>
            <a:custGeom>
              <a:avLst/>
              <a:gdLst/>
              <a:ahLst/>
              <a:cxnLst>
                <a:cxn ang="0">
                  <a:pos x="144" y="179"/>
                </a:cxn>
                <a:cxn ang="0">
                  <a:pos x="152" y="189"/>
                </a:cxn>
                <a:cxn ang="0">
                  <a:pos x="152" y="177"/>
                </a:cxn>
                <a:cxn ang="0">
                  <a:pos x="153" y="149"/>
                </a:cxn>
                <a:cxn ang="0">
                  <a:pos x="154" y="127"/>
                </a:cxn>
                <a:cxn ang="0">
                  <a:pos x="153" y="105"/>
                </a:cxn>
                <a:cxn ang="0">
                  <a:pos x="152" y="96"/>
                </a:cxn>
                <a:cxn ang="0">
                  <a:pos x="148" y="77"/>
                </a:cxn>
                <a:cxn ang="0">
                  <a:pos x="146" y="67"/>
                </a:cxn>
                <a:cxn ang="0">
                  <a:pos x="148" y="47"/>
                </a:cxn>
                <a:cxn ang="0">
                  <a:pos x="146" y="41"/>
                </a:cxn>
                <a:cxn ang="0">
                  <a:pos x="140" y="28"/>
                </a:cxn>
                <a:cxn ang="0">
                  <a:pos x="131" y="17"/>
                </a:cxn>
                <a:cxn ang="0">
                  <a:pos x="120" y="9"/>
                </a:cxn>
                <a:cxn ang="0">
                  <a:pos x="107" y="4"/>
                </a:cxn>
                <a:cxn ang="0">
                  <a:pos x="81" y="0"/>
                </a:cxn>
                <a:cxn ang="0">
                  <a:pos x="48" y="4"/>
                </a:cxn>
                <a:cxn ang="0">
                  <a:pos x="20" y="15"/>
                </a:cxn>
                <a:cxn ang="0">
                  <a:pos x="9" y="22"/>
                </a:cxn>
                <a:cxn ang="0">
                  <a:pos x="3" y="33"/>
                </a:cxn>
                <a:cxn ang="0">
                  <a:pos x="1" y="42"/>
                </a:cxn>
                <a:cxn ang="0">
                  <a:pos x="0" y="67"/>
                </a:cxn>
                <a:cxn ang="0">
                  <a:pos x="3" y="101"/>
                </a:cxn>
                <a:cxn ang="0">
                  <a:pos x="3" y="149"/>
                </a:cxn>
                <a:cxn ang="0">
                  <a:pos x="3" y="199"/>
                </a:cxn>
                <a:cxn ang="0">
                  <a:pos x="4" y="209"/>
                </a:cxn>
                <a:cxn ang="0">
                  <a:pos x="9" y="216"/>
                </a:cxn>
                <a:cxn ang="0">
                  <a:pos x="17" y="220"/>
                </a:cxn>
                <a:cxn ang="0">
                  <a:pos x="34" y="220"/>
                </a:cxn>
                <a:cxn ang="0">
                  <a:pos x="41" y="216"/>
                </a:cxn>
                <a:cxn ang="0">
                  <a:pos x="46" y="209"/>
                </a:cxn>
                <a:cxn ang="0">
                  <a:pos x="48" y="199"/>
                </a:cxn>
                <a:cxn ang="0">
                  <a:pos x="48" y="138"/>
                </a:cxn>
                <a:cxn ang="0">
                  <a:pos x="46" y="75"/>
                </a:cxn>
                <a:cxn ang="0">
                  <a:pos x="46" y="63"/>
                </a:cxn>
                <a:cxn ang="0">
                  <a:pos x="43" y="55"/>
                </a:cxn>
                <a:cxn ang="0">
                  <a:pos x="42" y="56"/>
                </a:cxn>
                <a:cxn ang="0">
                  <a:pos x="55" y="51"/>
                </a:cxn>
                <a:cxn ang="0">
                  <a:pos x="69" y="49"/>
                </a:cxn>
                <a:cxn ang="0">
                  <a:pos x="94" y="49"/>
                </a:cxn>
                <a:cxn ang="0">
                  <a:pos x="98" y="50"/>
                </a:cxn>
                <a:cxn ang="0">
                  <a:pos x="102" y="56"/>
                </a:cxn>
                <a:cxn ang="0">
                  <a:pos x="102" y="70"/>
                </a:cxn>
                <a:cxn ang="0">
                  <a:pos x="102" y="77"/>
                </a:cxn>
                <a:cxn ang="0">
                  <a:pos x="106" y="100"/>
                </a:cxn>
                <a:cxn ang="0">
                  <a:pos x="109" y="121"/>
                </a:cxn>
                <a:cxn ang="0">
                  <a:pos x="106" y="157"/>
                </a:cxn>
                <a:cxn ang="0">
                  <a:pos x="105" y="173"/>
                </a:cxn>
                <a:cxn ang="0">
                  <a:pos x="107" y="199"/>
                </a:cxn>
                <a:cxn ang="0">
                  <a:pos x="114" y="213"/>
                </a:cxn>
                <a:cxn ang="0">
                  <a:pos x="120" y="219"/>
                </a:cxn>
                <a:cxn ang="0">
                  <a:pos x="129" y="223"/>
                </a:cxn>
                <a:cxn ang="0">
                  <a:pos x="137" y="221"/>
                </a:cxn>
                <a:cxn ang="0">
                  <a:pos x="145" y="217"/>
                </a:cxn>
                <a:cxn ang="0">
                  <a:pos x="153" y="203"/>
                </a:cxn>
                <a:cxn ang="0">
                  <a:pos x="154" y="195"/>
                </a:cxn>
                <a:cxn ang="0">
                  <a:pos x="150" y="186"/>
                </a:cxn>
                <a:cxn ang="0">
                  <a:pos x="144" y="179"/>
                </a:cxn>
              </a:cxnLst>
              <a:rect l="0" t="0" r="r" b="b"/>
              <a:pathLst>
                <a:path w="154" h="223">
                  <a:moveTo>
                    <a:pt x="144" y="179"/>
                  </a:moveTo>
                  <a:lnTo>
                    <a:pt x="144" y="179"/>
                  </a:lnTo>
                  <a:lnTo>
                    <a:pt x="150" y="185"/>
                  </a:lnTo>
                  <a:lnTo>
                    <a:pt x="152" y="189"/>
                  </a:lnTo>
                  <a:lnTo>
                    <a:pt x="152" y="186"/>
                  </a:lnTo>
                  <a:lnTo>
                    <a:pt x="152" y="177"/>
                  </a:lnTo>
                  <a:lnTo>
                    <a:pt x="152" y="177"/>
                  </a:lnTo>
                  <a:lnTo>
                    <a:pt x="153" y="149"/>
                  </a:lnTo>
                  <a:lnTo>
                    <a:pt x="153" y="149"/>
                  </a:lnTo>
                  <a:lnTo>
                    <a:pt x="154" y="127"/>
                  </a:lnTo>
                  <a:lnTo>
                    <a:pt x="154" y="117"/>
                  </a:lnTo>
                  <a:lnTo>
                    <a:pt x="153" y="105"/>
                  </a:lnTo>
                  <a:lnTo>
                    <a:pt x="153" y="105"/>
                  </a:lnTo>
                  <a:lnTo>
                    <a:pt x="152" y="96"/>
                  </a:lnTo>
                  <a:lnTo>
                    <a:pt x="149" y="87"/>
                  </a:lnTo>
                  <a:lnTo>
                    <a:pt x="148" y="77"/>
                  </a:lnTo>
                  <a:lnTo>
                    <a:pt x="146" y="67"/>
                  </a:lnTo>
                  <a:lnTo>
                    <a:pt x="146" y="67"/>
                  </a:lnTo>
                  <a:lnTo>
                    <a:pt x="148" y="54"/>
                  </a:lnTo>
                  <a:lnTo>
                    <a:pt x="148" y="47"/>
                  </a:lnTo>
                  <a:lnTo>
                    <a:pt x="146" y="41"/>
                  </a:lnTo>
                  <a:lnTo>
                    <a:pt x="146" y="41"/>
                  </a:lnTo>
                  <a:lnTo>
                    <a:pt x="144" y="34"/>
                  </a:lnTo>
                  <a:lnTo>
                    <a:pt x="140" y="28"/>
                  </a:lnTo>
                  <a:lnTo>
                    <a:pt x="136" y="22"/>
                  </a:lnTo>
                  <a:lnTo>
                    <a:pt x="131" y="17"/>
                  </a:lnTo>
                  <a:lnTo>
                    <a:pt x="126" y="13"/>
                  </a:lnTo>
                  <a:lnTo>
                    <a:pt x="120" y="9"/>
                  </a:lnTo>
                  <a:lnTo>
                    <a:pt x="107" y="4"/>
                  </a:lnTo>
                  <a:lnTo>
                    <a:pt x="107" y="4"/>
                  </a:lnTo>
                  <a:lnTo>
                    <a:pt x="95" y="2"/>
                  </a:lnTo>
                  <a:lnTo>
                    <a:pt x="81" y="0"/>
                  </a:lnTo>
                  <a:lnTo>
                    <a:pt x="65" y="2"/>
                  </a:lnTo>
                  <a:lnTo>
                    <a:pt x="48" y="4"/>
                  </a:lnTo>
                  <a:lnTo>
                    <a:pt x="34" y="8"/>
                  </a:lnTo>
                  <a:lnTo>
                    <a:pt x="20" y="15"/>
                  </a:lnTo>
                  <a:lnTo>
                    <a:pt x="14" y="19"/>
                  </a:lnTo>
                  <a:lnTo>
                    <a:pt x="9" y="22"/>
                  </a:lnTo>
                  <a:lnTo>
                    <a:pt x="5" y="28"/>
                  </a:lnTo>
                  <a:lnTo>
                    <a:pt x="3" y="33"/>
                  </a:lnTo>
                  <a:lnTo>
                    <a:pt x="3" y="33"/>
                  </a:lnTo>
                  <a:lnTo>
                    <a:pt x="1" y="42"/>
                  </a:lnTo>
                  <a:lnTo>
                    <a:pt x="0" y="50"/>
                  </a:lnTo>
                  <a:lnTo>
                    <a:pt x="0" y="67"/>
                  </a:lnTo>
                  <a:lnTo>
                    <a:pt x="3" y="101"/>
                  </a:lnTo>
                  <a:lnTo>
                    <a:pt x="3" y="101"/>
                  </a:lnTo>
                  <a:lnTo>
                    <a:pt x="3" y="124"/>
                  </a:lnTo>
                  <a:lnTo>
                    <a:pt x="3" y="149"/>
                  </a:lnTo>
                  <a:lnTo>
                    <a:pt x="3" y="199"/>
                  </a:lnTo>
                  <a:lnTo>
                    <a:pt x="3" y="199"/>
                  </a:lnTo>
                  <a:lnTo>
                    <a:pt x="3" y="204"/>
                  </a:lnTo>
                  <a:lnTo>
                    <a:pt x="4" y="209"/>
                  </a:lnTo>
                  <a:lnTo>
                    <a:pt x="7" y="213"/>
                  </a:lnTo>
                  <a:lnTo>
                    <a:pt x="9" y="216"/>
                  </a:lnTo>
                  <a:lnTo>
                    <a:pt x="13" y="219"/>
                  </a:lnTo>
                  <a:lnTo>
                    <a:pt x="17" y="220"/>
                  </a:lnTo>
                  <a:lnTo>
                    <a:pt x="25" y="221"/>
                  </a:lnTo>
                  <a:lnTo>
                    <a:pt x="34" y="220"/>
                  </a:lnTo>
                  <a:lnTo>
                    <a:pt x="38" y="219"/>
                  </a:lnTo>
                  <a:lnTo>
                    <a:pt x="41" y="216"/>
                  </a:lnTo>
                  <a:lnTo>
                    <a:pt x="44" y="213"/>
                  </a:lnTo>
                  <a:lnTo>
                    <a:pt x="46" y="209"/>
                  </a:lnTo>
                  <a:lnTo>
                    <a:pt x="47" y="204"/>
                  </a:lnTo>
                  <a:lnTo>
                    <a:pt x="48" y="199"/>
                  </a:lnTo>
                  <a:lnTo>
                    <a:pt x="48" y="199"/>
                  </a:lnTo>
                  <a:lnTo>
                    <a:pt x="48" y="138"/>
                  </a:lnTo>
                  <a:lnTo>
                    <a:pt x="48" y="106"/>
                  </a:lnTo>
                  <a:lnTo>
                    <a:pt x="46" y="75"/>
                  </a:lnTo>
                  <a:lnTo>
                    <a:pt x="46" y="75"/>
                  </a:lnTo>
                  <a:lnTo>
                    <a:pt x="46" y="63"/>
                  </a:lnTo>
                  <a:lnTo>
                    <a:pt x="44" y="56"/>
                  </a:lnTo>
                  <a:lnTo>
                    <a:pt x="43" y="55"/>
                  </a:lnTo>
                  <a:lnTo>
                    <a:pt x="42" y="56"/>
                  </a:lnTo>
                  <a:lnTo>
                    <a:pt x="42" y="56"/>
                  </a:lnTo>
                  <a:lnTo>
                    <a:pt x="47" y="53"/>
                  </a:lnTo>
                  <a:lnTo>
                    <a:pt x="55" y="51"/>
                  </a:lnTo>
                  <a:lnTo>
                    <a:pt x="69" y="49"/>
                  </a:lnTo>
                  <a:lnTo>
                    <a:pt x="69" y="49"/>
                  </a:lnTo>
                  <a:lnTo>
                    <a:pt x="81" y="47"/>
                  </a:lnTo>
                  <a:lnTo>
                    <a:pt x="94" y="49"/>
                  </a:lnTo>
                  <a:lnTo>
                    <a:pt x="94" y="49"/>
                  </a:lnTo>
                  <a:lnTo>
                    <a:pt x="98" y="50"/>
                  </a:lnTo>
                  <a:lnTo>
                    <a:pt x="101" y="53"/>
                  </a:lnTo>
                  <a:lnTo>
                    <a:pt x="102" y="56"/>
                  </a:lnTo>
                  <a:lnTo>
                    <a:pt x="102" y="60"/>
                  </a:lnTo>
                  <a:lnTo>
                    <a:pt x="102" y="70"/>
                  </a:lnTo>
                  <a:lnTo>
                    <a:pt x="102" y="77"/>
                  </a:lnTo>
                  <a:lnTo>
                    <a:pt x="102" y="77"/>
                  </a:lnTo>
                  <a:lnTo>
                    <a:pt x="103" y="89"/>
                  </a:lnTo>
                  <a:lnTo>
                    <a:pt x="106" y="100"/>
                  </a:lnTo>
                  <a:lnTo>
                    <a:pt x="109" y="110"/>
                  </a:lnTo>
                  <a:lnTo>
                    <a:pt x="109" y="121"/>
                  </a:lnTo>
                  <a:lnTo>
                    <a:pt x="109" y="121"/>
                  </a:lnTo>
                  <a:lnTo>
                    <a:pt x="106" y="157"/>
                  </a:lnTo>
                  <a:lnTo>
                    <a:pt x="106" y="157"/>
                  </a:lnTo>
                  <a:lnTo>
                    <a:pt x="105" y="173"/>
                  </a:lnTo>
                  <a:lnTo>
                    <a:pt x="106" y="191"/>
                  </a:lnTo>
                  <a:lnTo>
                    <a:pt x="107" y="199"/>
                  </a:lnTo>
                  <a:lnTo>
                    <a:pt x="110" y="207"/>
                  </a:lnTo>
                  <a:lnTo>
                    <a:pt x="114" y="213"/>
                  </a:lnTo>
                  <a:lnTo>
                    <a:pt x="120" y="219"/>
                  </a:lnTo>
                  <a:lnTo>
                    <a:pt x="120" y="219"/>
                  </a:lnTo>
                  <a:lnTo>
                    <a:pt x="126" y="221"/>
                  </a:lnTo>
                  <a:lnTo>
                    <a:pt x="129" y="223"/>
                  </a:lnTo>
                  <a:lnTo>
                    <a:pt x="133" y="223"/>
                  </a:lnTo>
                  <a:lnTo>
                    <a:pt x="137" y="221"/>
                  </a:lnTo>
                  <a:lnTo>
                    <a:pt x="141" y="220"/>
                  </a:lnTo>
                  <a:lnTo>
                    <a:pt x="145" y="217"/>
                  </a:lnTo>
                  <a:lnTo>
                    <a:pt x="150" y="211"/>
                  </a:lnTo>
                  <a:lnTo>
                    <a:pt x="153" y="203"/>
                  </a:lnTo>
                  <a:lnTo>
                    <a:pt x="154" y="199"/>
                  </a:lnTo>
                  <a:lnTo>
                    <a:pt x="154" y="195"/>
                  </a:lnTo>
                  <a:lnTo>
                    <a:pt x="153" y="191"/>
                  </a:lnTo>
                  <a:lnTo>
                    <a:pt x="150" y="186"/>
                  </a:lnTo>
                  <a:lnTo>
                    <a:pt x="148" y="183"/>
                  </a:lnTo>
                  <a:lnTo>
                    <a:pt x="144" y="179"/>
                  </a:lnTo>
                  <a:lnTo>
                    <a:pt x="144" y="17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3" name="Freeform 591"/>
            <p:cNvSpPr>
              <a:spLocks/>
            </p:cNvSpPr>
            <p:nvPr/>
          </p:nvSpPr>
          <p:spPr bwMode="auto">
            <a:xfrm>
              <a:off x="3444876" y="2281238"/>
              <a:ext cx="20638" cy="241300"/>
            </a:xfrm>
            <a:custGeom>
              <a:avLst/>
              <a:gdLst/>
              <a:ahLst/>
              <a:cxnLst>
                <a:cxn ang="0">
                  <a:pos x="52" y="578"/>
                </a:cxn>
                <a:cxn ang="0">
                  <a:pos x="52" y="578"/>
                </a:cxn>
                <a:cxn ang="0">
                  <a:pos x="50" y="549"/>
                </a:cxn>
                <a:cxn ang="0">
                  <a:pos x="47" y="519"/>
                </a:cxn>
                <a:cxn ang="0">
                  <a:pos x="46" y="489"/>
                </a:cxn>
                <a:cxn ang="0">
                  <a:pos x="46" y="459"/>
                </a:cxn>
                <a:cxn ang="0">
                  <a:pos x="46" y="400"/>
                </a:cxn>
                <a:cxn ang="0">
                  <a:pos x="46" y="340"/>
                </a:cxn>
                <a:cxn ang="0">
                  <a:pos x="46" y="21"/>
                </a:cxn>
                <a:cxn ang="0">
                  <a:pos x="46" y="21"/>
                </a:cxn>
                <a:cxn ang="0">
                  <a:pos x="46" y="16"/>
                </a:cxn>
                <a:cxn ang="0">
                  <a:pos x="44" y="12"/>
                </a:cxn>
                <a:cxn ang="0">
                  <a:pos x="42" y="8"/>
                </a:cxn>
                <a:cxn ang="0">
                  <a:pos x="39" y="5"/>
                </a:cxn>
                <a:cxn ang="0">
                  <a:pos x="35" y="3"/>
                </a:cxn>
                <a:cxn ang="0">
                  <a:pos x="31" y="1"/>
                </a:cxn>
                <a:cxn ang="0">
                  <a:pos x="23" y="0"/>
                </a:cxn>
                <a:cxn ang="0">
                  <a:pos x="14" y="1"/>
                </a:cxn>
                <a:cxn ang="0">
                  <a:pos x="10" y="3"/>
                </a:cxn>
                <a:cxn ang="0">
                  <a:pos x="8" y="5"/>
                </a:cxn>
                <a:cxn ang="0">
                  <a:pos x="5" y="8"/>
                </a:cxn>
                <a:cxn ang="0">
                  <a:pos x="2" y="12"/>
                </a:cxn>
                <a:cxn ang="0">
                  <a:pos x="1" y="16"/>
                </a:cxn>
                <a:cxn ang="0">
                  <a:pos x="0" y="21"/>
                </a:cxn>
                <a:cxn ang="0">
                  <a:pos x="0" y="340"/>
                </a:cxn>
                <a:cxn ang="0">
                  <a:pos x="0" y="340"/>
                </a:cxn>
                <a:cxn ang="0">
                  <a:pos x="0" y="403"/>
                </a:cxn>
                <a:cxn ang="0">
                  <a:pos x="0" y="466"/>
                </a:cxn>
                <a:cxn ang="0">
                  <a:pos x="1" y="497"/>
                </a:cxn>
                <a:cxn ang="0">
                  <a:pos x="2" y="528"/>
                </a:cxn>
                <a:cxn ang="0">
                  <a:pos x="5" y="560"/>
                </a:cxn>
                <a:cxn ang="0">
                  <a:pos x="9" y="591"/>
                </a:cxn>
                <a:cxn ang="0">
                  <a:pos x="9" y="591"/>
                </a:cxn>
                <a:cxn ang="0">
                  <a:pos x="10" y="595"/>
                </a:cxn>
                <a:cxn ang="0">
                  <a:pos x="12" y="600"/>
                </a:cxn>
                <a:cxn ang="0">
                  <a:pos x="14" y="603"/>
                </a:cxn>
                <a:cxn ang="0">
                  <a:pos x="18" y="605"/>
                </a:cxn>
                <a:cxn ang="0">
                  <a:pos x="22" y="607"/>
                </a:cxn>
                <a:cxn ang="0">
                  <a:pos x="26" y="607"/>
                </a:cxn>
                <a:cxn ang="0">
                  <a:pos x="34" y="607"/>
                </a:cxn>
                <a:cxn ang="0">
                  <a:pos x="42" y="603"/>
                </a:cxn>
                <a:cxn ang="0">
                  <a:pos x="48" y="596"/>
                </a:cxn>
                <a:cxn ang="0">
                  <a:pos x="51" y="592"/>
                </a:cxn>
                <a:cxn ang="0">
                  <a:pos x="52" y="588"/>
                </a:cxn>
                <a:cxn ang="0">
                  <a:pos x="53" y="583"/>
                </a:cxn>
                <a:cxn ang="0">
                  <a:pos x="52" y="578"/>
                </a:cxn>
                <a:cxn ang="0">
                  <a:pos x="52" y="578"/>
                </a:cxn>
              </a:cxnLst>
              <a:rect l="0" t="0" r="r" b="b"/>
              <a:pathLst>
                <a:path w="53" h="607">
                  <a:moveTo>
                    <a:pt x="52" y="578"/>
                  </a:moveTo>
                  <a:lnTo>
                    <a:pt x="52" y="578"/>
                  </a:lnTo>
                  <a:lnTo>
                    <a:pt x="50" y="549"/>
                  </a:lnTo>
                  <a:lnTo>
                    <a:pt x="47" y="519"/>
                  </a:lnTo>
                  <a:lnTo>
                    <a:pt x="46" y="489"/>
                  </a:lnTo>
                  <a:lnTo>
                    <a:pt x="46" y="459"/>
                  </a:lnTo>
                  <a:lnTo>
                    <a:pt x="46" y="400"/>
                  </a:lnTo>
                  <a:lnTo>
                    <a:pt x="46" y="340"/>
                  </a:lnTo>
                  <a:lnTo>
                    <a:pt x="46" y="21"/>
                  </a:lnTo>
                  <a:lnTo>
                    <a:pt x="46" y="21"/>
                  </a:lnTo>
                  <a:lnTo>
                    <a:pt x="46" y="16"/>
                  </a:lnTo>
                  <a:lnTo>
                    <a:pt x="44" y="12"/>
                  </a:lnTo>
                  <a:lnTo>
                    <a:pt x="42" y="8"/>
                  </a:lnTo>
                  <a:lnTo>
                    <a:pt x="39" y="5"/>
                  </a:lnTo>
                  <a:lnTo>
                    <a:pt x="35" y="3"/>
                  </a:lnTo>
                  <a:lnTo>
                    <a:pt x="31" y="1"/>
                  </a:lnTo>
                  <a:lnTo>
                    <a:pt x="23" y="0"/>
                  </a:lnTo>
                  <a:lnTo>
                    <a:pt x="14" y="1"/>
                  </a:lnTo>
                  <a:lnTo>
                    <a:pt x="10" y="3"/>
                  </a:lnTo>
                  <a:lnTo>
                    <a:pt x="8" y="5"/>
                  </a:lnTo>
                  <a:lnTo>
                    <a:pt x="5" y="8"/>
                  </a:lnTo>
                  <a:lnTo>
                    <a:pt x="2" y="12"/>
                  </a:lnTo>
                  <a:lnTo>
                    <a:pt x="1" y="16"/>
                  </a:lnTo>
                  <a:lnTo>
                    <a:pt x="0" y="21"/>
                  </a:lnTo>
                  <a:lnTo>
                    <a:pt x="0" y="340"/>
                  </a:lnTo>
                  <a:lnTo>
                    <a:pt x="0" y="340"/>
                  </a:lnTo>
                  <a:lnTo>
                    <a:pt x="0" y="403"/>
                  </a:lnTo>
                  <a:lnTo>
                    <a:pt x="0" y="466"/>
                  </a:lnTo>
                  <a:lnTo>
                    <a:pt x="1" y="497"/>
                  </a:lnTo>
                  <a:lnTo>
                    <a:pt x="2" y="528"/>
                  </a:lnTo>
                  <a:lnTo>
                    <a:pt x="5" y="560"/>
                  </a:lnTo>
                  <a:lnTo>
                    <a:pt x="9" y="591"/>
                  </a:lnTo>
                  <a:lnTo>
                    <a:pt x="9" y="591"/>
                  </a:lnTo>
                  <a:lnTo>
                    <a:pt x="10" y="595"/>
                  </a:lnTo>
                  <a:lnTo>
                    <a:pt x="12" y="600"/>
                  </a:lnTo>
                  <a:lnTo>
                    <a:pt x="14" y="603"/>
                  </a:lnTo>
                  <a:lnTo>
                    <a:pt x="18" y="605"/>
                  </a:lnTo>
                  <a:lnTo>
                    <a:pt x="22" y="607"/>
                  </a:lnTo>
                  <a:lnTo>
                    <a:pt x="26" y="607"/>
                  </a:lnTo>
                  <a:lnTo>
                    <a:pt x="34" y="607"/>
                  </a:lnTo>
                  <a:lnTo>
                    <a:pt x="42" y="603"/>
                  </a:lnTo>
                  <a:lnTo>
                    <a:pt x="48" y="596"/>
                  </a:lnTo>
                  <a:lnTo>
                    <a:pt x="51" y="592"/>
                  </a:lnTo>
                  <a:lnTo>
                    <a:pt x="52" y="588"/>
                  </a:lnTo>
                  <a:lnTo>
                    <a:pt x="53" y="583"/>
                  </a:lnTo>
                  <a:lnTo>
                    <a:pt x="52" y="578"/>
                  </a:lnTo>
                  <a:lnTo>
                    <a:pt x="52" y="5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4" name="Freeform 592"/>
            <p:cNvSpPr>
              <a:spLocks/>
            </p:cNvSpPr>
            <p:nvPr/>
          </p:nvSpPr>
          <p:spPr bwMode="auto">
            <a:xfrm>
              <a:off x="3487738" y="2274888"/>
              <a:ext cx="20638" cy="250825"/>
            </a:xfrm>
            <a:custGeom>
              <a:avLst/>
              <a:gdLst/>
              <a:ahLst/>
              <a:cxnLst>
                <a:cxn ang="0">
                  <a:pos x="48" y="351"/>
                </a:cxn>
                <a:cxn ang="0">
                  <a:pos x="48" y="351"/>
                </a:cxn>
                <a:cxn ang="0">
                  <a:pos x="49" y="309"/>
                </a:cxn>
                <a:cxn ang="0">
                  <a:pos x="51" y="268"/>
                </a:cxn>
                <a:cxn ang="0">
                  <a:pos x="51" y="186"/>
                </a:cxn>
                <a:cxn ang="0">
                  <a:pos x="51" y="22"/>
                </a:cxn>
                <a:cxn ang="0">
                  <a:pos x="51" y="22"/>
                </a:cxn>
                <a:cxn ang="0">
                  <a:pos x="49" y="17"/>
                </a:cxn>
                <a:cxn ang="0">
                  <a:pos x="48" y="12"/>
                </a:cxn>
                <a:cxn ang="0">
                  <a:pos x="45" y="8"/>
                </a:cxn>
                <a:cxn ang="0">
                  <a:pos x="43" y="5"/>
                </a:cxn>
                <a:cxn ang="0">
                  <a:pos x="39" y="3"/>
                </a:cxn>
                <a:cxn ang="0">
                  <a:pos x="35" y="2"/>
                </a:cxn>
                <a:cxn ang="0">
                  <a:pos x="27" y="0"/>
                </a:cxn>
                <a:cxn ang="0">
                  <a:pos x="19" y="2"/>
                </a:cxn>
                <a:cxn ang="0">
                  <a:pos x="15" y="3"/>
                </a:cxn>
                <a:cxn ang="0">
                  <a:pos x="11" y="5"/>
                </a:cxn>
                <a:cxn ang="0">
                  <a:pos x="9" y="8"/>
                </a:cxn>
                <a:cxn ang="0">
                  <a:pos x="6" y="12"/>
                </a:cxn>
                <a:cxn ang="0">
                  <a:pos x="5" y="17"/>
                </a:cxn>
                <a:cxn ang="0">
                  <a:pos x="5" y="22"/>
                </a:cxn>
                <a:cxn ang="0">
                  <a:pos x="5" y="22"/>
                </a:cxn>
                <a:cxn ang="0">
                  <a:pos x="5" y="186"/>
                </a:cxn>
                <a:cxn ang="0">
                  <a:pos x="5" y="268"/>
                </a:cxn>
                <a:cxn ang="0">
                  <a:pos x="4" y="309"/>
                </a:cxn>
                <a:cxn ang="0">
                  <a:pos x="2" y="351"/>
                </a:cxn>
                <a:cxn ang="0">
                  <a:pos x="2" y="351"/>
                </a:cxn>
                <a:cxn ang="0">
                  <a:pos x="1" y="383"/>
                </a:cxn>
                <a:cxn ang="0">
                  <a:pos x="0" y="415"/>
                </a:cxn>
                <a:cxn ang="0">
                  <a:pos x="1" y="479"/>
                </a:cxn>
                <a:cxn ang="0">
                  <a:pos x="4" y="543"/>
                </a:cxn>
                <a:cxn ang="0">
                  <a:pos x="5" y="608"/>
                </a:cxn>
                <a:cxn ang="0">
                  <a:pos x="5" y="608"/>
                </a:cxn>
                <a:cxn ang="0">
                  <a:pos x="5" y="614"/>
                </a:cxn>
                <a:cxn ang="0">
                  <a:pos x="6" y="618"/>
                </a:cxn>
                <a:cxn ang="0">
                  <a:pos x="9" y="621"/>
                </a:cxn>
                <a:cxn ang="0">
                  <a:pos x="11" y="625"/>
                </a:cxn>
                <a:cxn ang="0">
                  <a:pos x="15" y="627"/>
                </a:cxn>
                <a:cxn ang="0">
                  <a:pos x="19" y="629"/>
                </a:cxn>
                <a:cxn ang="0">
                  <a:pos x="27" y="631"/>
                </a:cxn>
                <a:cxn ang="0">
                  <a:pos x="35" y="629"/>
                </a:cxn>
                <a:cxn ang="0">
                  <a:pos x="39" y="627"/>
                </a:cxn>
                <a:cxn ang="0">
                  <a:pos x="43" y="625"/>
                </a:cxn>
                <a:cxn ang="0">
                  <a:pos x="45" y="621"/>
                </a:cxn>
                <a:cxn ang="0">
                  <a:pos x="48" y="618"/>
                </a:cxn>
                <a:cxn ang="0">
                  <a:pos x="49" y="614"/>
                </a:cxn>
                <a:cxn ang="0">
                  <a:pos x="51" y="608"/>
                </a:cxn>
                <a:cxn ang="0">
                  <a:pos x="51" y="601"/>
                </a:cxn>
                <a:cxn ang="0">
                  <a:pos x="51" y="601"/>
                </a:cxn>
                <a:cxn ang="0">
                  <a:pos x="49" y="599"/>
                </a:cxn>
                <a:cxn ang="0">
                  <a:pos x="49" y="599"/>
                </a:cxn>
                <a:cxn ang="0">
                  <a:pos x="48" y="538"/>
                </a:cxn>
                <a:cxn ang="0">
                  <a:pos x="47" y="475"/>
                </a:cxn>
                <a:cxn ang="0">
                  <a:pos x="45" y="414"/>
                </a:cxn>
                <a:cxn ang="0">
                  <a:pos x="45" y="382"/>
                </a:cxn>
                <a:cxn ang="0">
                  <a:pos x="48" y="351"/>
                </a:cxn>
                <a:cxn ang="0">
                  <a:pos x="48" y="351"/>
                </a:cxn>
              </a:cxnLst>
              <a:rect l="0" t="0" r="r" b="b"/>
              <a:pathLst>
                <a:path w="51" h="631">
                  <a:moveTo>
                    <a:pt x="48" y="351"/>
                  </a:moveTo>
                  <a:lnTo>
                    <a:pt x="48" y="351"/>
                  </a:lnTo>
                  <a:lnTo>
                    <a:pt x="49" y="309"/>
                  </a:lnTo>
                  <a:lnTo>
                    <a:pt x="51" y="268"/>
                  </a:lnTo>
                  <a:lnTo>
                    <a:pt x="51" y="186"/>
                  </a:lnTo>
                  <a:lnTo>
                    <a:pt x="51" y="22"/>
                  </a:lnTo>
                  <a:lnTo>
                    <a:pt x="51" y="22"/>
                  </a:lnTo>
                  <a:lnTo>
                    <a:pt x="49" y="17"/>
                  </a:lnTo>
                  <a:lnTo>
                    <a:pt x="48" y="12"/>
                  </a:lnTo>
                  <a:lnTo>
                    <a:pt x="45" y="8"/>
                  </a:lnTo>
                  <a:lnTo>
                    <a:pt x="43" y="5"/>
                  </a:lnTo>
                  <a:lnTo>
                    <a:pt x="39" y="3"/>
                  </a:lnTo>
                  <a:lnTo>
                    <a:pt x="35" y="2"/>
                  </a:lnTo>
                  <a:lnTo>
                    <a:pt x="27" y="0"/>
                  </a:lnTo>
                  <a:lnTo>
                    <a:pt x="19" y="2"/>
                  </a:lnTo>
                  <a:lnTo>
                    <a:pt x="15" y="3"/>
                  </a:lnTo>
                  <a:lnTo>
                    <a:pt x="11" y="5"/>
                  </a:lnTo>
                  <a:lnTo>
                    <a:pt x="9" y="8"/>
                  </a:lnTo>
                  <a:lnTo>
                    <a:pt x="6" y="12"/>
                  </a:lnTo>
                  <a:lnTo>
                    <a:pt x="5" y="17"/>
                  </a:lnTo>
                  <a:lnTo>
                    <a:pt x="5" y="22"/>
                  </a:lnTo>
                  <a:lnTo>
                    <a:pt x="5" y="22"/>
                  </a:lnTo>
                  <a:lnTo>
                    <a:pt x="5" y="186"/>
                  </a:lnTo>
                  <a:lnTo>
                    <a:pt x="5" y="268"/>
                  </a:lnTo>
                  <a:lnTo>
                    <a:pt x="4" y="309"/>
                  </a:lnTo>
                  <a:lnTo>
                    <a:pt x="2" y="351"/>
                  </a:lnTo>
                  <a:lnTo>
                    <a:pt x="2" y="351"/>
                  </a:lnTo>
                  <a:lnTo>
                    <a:pt x="1" y="383"/>
                  </a:lnTo>
                  <a:lnTo>
                    <a:pt x="0" y="415"/>
                  </a:lnTo>
                  <a:lnTo>
                    <a:pt x="1" y="479"/>
                  </a:lnTo>
                  <a:lnTo>
                    <a:pt x="4" y="543"/>
                  </a:lnTo>
                  <a:lnTo>
                    <a:pt x="5" y="608"/>
                  </a:lnTo>
                  <a:lnTo>
                    <a:pt x="5" y="608"/>
                  </a:lnTo>
                  <a:lnTo>
                    <a:pt x="5" y="614"/>
                  </a:lnTo>
                  <a:lnTo>
                    <a:pt x="6" y="618"/>
                  </a:lnTo>
                  <a:lnTo>
                    <a:pt x="9" y="621"/>
                  </a:lnTo>
                  <a:lnTo>
                    <a:pt x="11" y="625"/>
                  </a:lnTo>
                  <a:lnTo>
                    <a:pt x="15" y="627"/>
                  </a:lnTo>
                  <a:lnTo>
                    <a:pt x="19" y="629"/>
                  </a:lnTo>
                  <a:lnTo>
                    <a:pt x="27" y="631"/>
                  </a:lnTo>
                  <a:lnTo>
                    <a:pt x="35" y="629"/>
                  </a:lnTo>
                  <a:lnTo>
                    <a:pt x="39" y="627"/>
                  </a:lnTo>
                  <a:lnTo>
                    <a:pt x="43" y="625"/>
                  </a:lnTo>
                  <a:lnTo>
                    <a:pt x="45" y="621"/>
                  </a:lnTo>
                  <a:lnTo>
                    <a:pt x="48" y="618"/>
                  </a:lnTo>
                  <a:lnTo>
                    <a:pt x="49" y="614"/>
                  </a:lnTo>
                  <a:lnTo>
                    <a:pt x="51" y="608"/>
                  </a:lnTo>
                  <a:lnTo>
                    <a:pt x="51" y="601"/>
                  </a:lnTo>
                  <a:lnTo>
                    <a:pt x="51" y="601"/>
                  </a:lnTo>
                  <a:lnTo>
                    <a:pt x="49" y="599"/>
                  </a:lnTo>
                  <a:lnTo>
                    <a:pt x="49" y="599"/>
                  </a:lnTo>
                  <a:lnTo>
                    <a:pt x="48" y="538"/>
                  </a:lnTo>
                  <a:lnTo>
                    <a:pt x="47" y="475"/>
                  </a:lnTo>
                  <a:lnTo>
                    <a:pt x="45" y="414"/>
                  </a:lnTo>
                  <a:lnTo>
                    <a:pt x="45" y="382"/>
                  </a:lnTo>
                  <a:lnTo>
                    <a:pt x="48" y="351"/>
                  </a:lnTo>
                  <a:lnTo>
                    <a:pt x="48" y="35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5" name="Freeform 593"/>
            <p:cNvSpPr>
              <a:spLocks noEditPoints="1"/>
            </p:cNvSpPr>
            <p:nvPr/>
          </p:nvSpPr>
          <p:spPr bwMode="auto">
            <a:xfrm>
              <a:off x="3290888" y="2516188"/>
              <a:ext cx="247650" cy="220663"/>
            </a:xfrm>
            <a:custGeom>
              <a:avLst/>
              <a:gdLst/>
              <a:ahLst/>
              <a:cxnLst>
                <a:cxn ang="0">
                  <a:pos x="620" y="66"/>
                </a:cxn>
                <a:cxn ang="0">
                  <a:pos x="597" y="23"/>
                </a:cxn>
                <a:cxn ang="0">
                  <a:pos x="577" y="10"/>
                </a:cxn>
                <a:cxn ang="0">
                  <a:pos x="370" y="0"/>
                </a:cxn>
                <a:cxn ang="0">
                  <a:pos x="349" y="19"/>
                </a:cxn>
                <a:cxn ang="0">
                  <a:pos x="348" y="76"/>
                </a:cxn>
                <a:cxn ang="0">
                  <a:pos x="358" y="160"/>
                </a:cxn>
                <a:cxn ang="0">
                  <a:pos x="348" y="246"/>
                </a:cxn>
                <a:cxn ang="0">
                  <a:pos x="315" y="268"/>
                </a:cxn>
                <a:cxn ang="0">
                  <a:pos x="278" y="259"/>
                </a:cxn>
                <a:cxn ang="0">
                  <a:pos x="261" y="212"/>
                </a:cxn>
                <a:cxn ang="0">
                  <a:pos x="253" y="153"/>
                </a:cxn>
                <a:cxn ang="0">
                  <a:pos x="229" y="108"/>
                </a:cxn>
                <a:cxn ang="0">
                  <a:pos x="154" y="63"/>
                </a:cxn>
                <a:cxn ang="0">
                  <a:pos x="90" y="62"/>
                </a:cxn>
                <a:cxn ang="0">
                  <a:pos x="34" y="91"/>
                </a:cxn>
                <a:cxn ang="0">
                  <a:pos x="4" y="147"/>
                </a:cxn>
                <a:cxn ang="0">
                  <a:pos x="7" y="275"/>
                </a:cxn>
                <a:cxn ang="0">
                  <a:pos x="18" y="353"/>
                </a:cxn>
                <a:cxn ang="0">
                  <a:pos x="65" y="448"/>
                </a:cxn>
                <a:cxn ang="0">
                  <a:pos x="117" y="496"/>
                </a:cxn>
                <a:cxn ang="0">
                  <a:pos x="195" y="533"/>
                </a:cxn>
                <a:cxn ang="0">
                  <a:pos x="350" y="555"/>
                </a:cxn>
                <a:cxn ang="0">
                  <a:pos x="435" y="543"/>
                </a:cxn>
                <a:cxn ang="0">
                  <a:pos x="524" y="492"/>
                </a:cxn>
                <a:cxn ang="0">
                  <a:pos x="605" y="401"/>
                </a:cxn>
                <a:cxn ang="0">
                  <a:pos x="618" y="283"/>
                </a:cxn>
                <a:cxn ang="0">
                  <a:pos x="617" y="151"/>
                </a:cxn>
                <a:cxn ang="0">
                  <a:pos x="566" y="373"/>
                </a:cxn>
                <a:cxn ang="0">
                  <a:pos x="512" y="441"/>
                </a:cxn>
                <a:cxn ang="0">
                  <a:pos x="433" y="495"/>
                </a:cxn>
                <a:cxn ang="0">
                  <a:pos x="382" y="504"/>
                </a:cxn>
                <a:cxn ang="0">
                  <a:pos x="331" y="508"/>
                </a:cxn>
                <a:cxn ang="0">
                  <a:pos x="240" y="499"/>
                </a:cxn>
                <a:cxn ang="0">
                  <a:pos x="200" y="480"/>
                </a:cxn>
                <a:cxn ang="0">
                  <a:pos x="129" y="445"/>
                </a:cxn>
                <a:cxn ang="0">
                  <a:pos x="79" y="381"/>
                </a:cxn>
                <a:cxn ang="0">
                  <a:pos x="55" y="288"/>
                </a:cxn>
                <a:cxn ang="0">
                  <a:pos x="45" y="172"/>
                </a:cxn>
                <a:cxn ang="0">
                  <a:pos x="56" y="144"/>
                </a:cxn>
                <a:cxn ang="0">
                  <a:pos x="69" y="118"/>
                </a:cxn>
                <a:cxn ang="0">
                  <a:pos x="136" y="108"/>
                </a:cxn>
                <a:cxn ang="0">
                  <a:pos x="198" y="146"/>
                </a:cxn>
                <a:cxn ang="0">
                  <a:pos x="209" y="172"/>
                </a:cxn>
                <a:cxn ang="0">
                  <a:pos x="217" y="200"/>
                </a:cxn>
                <a:cxn ang="0">
                  <a:pos x="238" y="287"/>
                </a:cxn>
                <a:cxn ang="0">
                  <a:pos x="281" y="310"/>
                </a:cxn>
                <a:cxn ang="0">
                  <a:pos x="355" y="308"/>
                </a:cxn>
                <a:cxn ang="0">
                  <a:pos x="392" y="262"/>
                </a:cxn>
                <a:cxn ang="0">
                  <a:pos x="401" y="160"/>
                </a:cxn>
                <a:cxn ang="0">
                  <a:pos x="392" y="46"/>
                </a:cxn>
                <a:cxn ang="0">
                  <a:pos x="565" y="54"/>
                </a:cxn>
                <a:cxn ang="0">
                  <a:pos x="578" y="104"/>
                </a:cxn>
                <a:cxn ang="0">
                  <a:pos x="565" y="197"/>
                </a:cxn>
                <a:cxn ang="0">
                  <a:pos x="574" y="327"/>
                </a:cxn>
              </a:cxnLst>
              <a:rect l="0" t="0" r="r" b="b"/>
              <a:pathLst>
                <a:path w="622" h="555">
                  <a:moveTo>
                    <a:pt x="617" y="151"/>
                  </a:moveTo>
                  <a:lnTo>
                    <a:pt x="617" y="151"/>
                  </a:lnTo>
                  <a:lnTo>
                    <a:pt x="621" y="118"/>
                  </a:lnTo>
                  <a:lnTo>
                    <a:pt x="622" y="101"/>
                  </a:lnTo>
                  <a:lnTo>
                    <a:pt x="622" y="83"/>
                  </a:lnTo>
                  <a:lnTo>
                    <a:pt x="620" y="66"/>
                  </a:lnTo>
                  <a:lnTo>
                    <a:pt x="614" y="50"/>
                  </a:lnTo>
                  <a:lnTo>
                    <a:pt x="612" y="42"/>
                  </a:lnTo>
                  <a:lnTo>
                    <a:pt x="608" y="36"/>
                  </a:lnTo>
                  <a:lnTo>
                    <a:pt x="603" y="28"/>
                  </a:lnTo>
                  <a:lnTo>
                    <a:pt x="597" y="23"/>
                  </a:lnTo>
                  <a:lnTo>
                    <a:pt x="597" y="23"/>
                  </a:lnTo>
                  <a:lnTo>
                    <a:pt x="594" y="19"/>
                  </a:lnTo>
                  <a:lnTo>
                    <a:pt x="588" y="16"/>
                  </a:lnTo>
                  <a:lnTo>
                    <a:pt x="584" y="15"/>
                  </a:lnTo>
                  <a:lnTo>
                    <a:pt x="579" y="16"/>
                  </a:lnTo>
                  <a:lnTo>
                    <a:pt x="579" y="16"/>
                  </a:lnTo>
                  <a:lnTo>
                    <a:pt x="577" y="10"/>
                  </a:lnTo>
                  <a:lnTo>
                    <a:pt x="573" y="4"/>
                  </a:lnTo>
                  <a:lnTo>
                    <a:pt x="566" y="2"/>
                  </a:lnTo>
                  <a:lnTo>
                    <a:pt x="558" y="0"/>
                  </a:lnTo>
                  <a:lnTo>
                    <a:pt x="376" y="0"/>
                  </a:lnTo>
                  <a:lnTo>
                    <a:pt x="376" y="0"/>
                  </a:lnTo>
                  <a:lnTo>
                    <a:pt x="370" y="0"/>
                  </a:lnTo>
                  <a:lnTo>
                    <a:pt x="365" y="3"/>
                  </a:lnTo>
                  <a:lnTo>
                    <a:pt x="359" y="7"/>
                  </a:lnTo>
                  <a:lnTo>
                    <a:pt x="357" y="11"/>
                  </a:lnTo>
                  <a:lnTo>
                    <a:pt x="357" y="11"/>
                  </a:lnTo>
                  <a:lnTo>
                    <a:pt x="352" y="15"/>
                  </a:lnTo>
                  <a:lnTo>
                    <a:pt x="349" y="19"/>
                  </a:lnTo>
                  <a:lnTo>
                    <a:pt x="346" y="24"/>
                  </a:lnTo>
                  <a:lnTo>
                    <a:pt x="345" y="30"/>
                  </a:lnTo>
                  <a:lnTo>
                    <a:pt x="345" y="30"/>
                  </a:lnTo>
                  <a:lnTo>
                    <a:pt x="345" y="46"/>
                  </a:lnTo>
                  <a:lnTo>
                    <a:pt x="346" y="62"/>
                  </a:lnTo>
                  <a:lnTo>
                    <a:pt x="348" y="76"/>
                  </a:lnTo>
                  <a:lnTo>
                    <a:pt x="352" y="92"/>
                  </a:lnTo>
                  <a:lnTo>
                    <a:pt x="352" y="92"/>
                  </a:lnTo>
                  <a:lnTo>
                    <a:pt x="355" y="108"/>
                  </a:lnTo>
                  <a:lnTo>
                    <a:pt x="358" y="125"/>
                  </a:lnTo>
                  <a:lnTo>
                    <a:pt x="358" y="142"/>
                  </a:lnTo>
                  <a:lnTo>
                    <a:pt x="358" y="160"/>
                  </a:lnTo>
                  <a:lnTo>
                    <a:pt x="355" y="195"/>
                  </a:lnTo>
                  <a:lnTo>
                    <a:pt x="353" y="228"/>
                  </a:lnTo>
                  <a:lnTo>
                    <a:pt x="353" y="228"/>
                  </a:lnTo>
                  <a:lnTo>
                    <a:pt x="353" y="234"/>
                  </a:lnTo>
                  <a:lnTo>
                    <a:pt x="350" y="241"/>
                  </a:lnTo>
                  <a:lnTo>
                    <a:pt x="348" y="246"/>
                  </a:lnTo>
                  <a:lnTo>
                    <a:pt x="344" y="251"/>
                  </a:lnTo>
                  <a:lnTo>
                    <a:pt x="338" y="257"/>
                  </a:lnTo>
                  <a:lnTo>
                    <a:pt x="333" y="261"/>
                  </a:lnTo>
                  <a:lnTo>
                    <a:pt x="328" y="263"/>
                  </a:lnTo>
                  <a:lnTo>
                    <a:pt x="321" y="267"/>
                  </a:lnTo>
                  <a:lnTo>
                    <a:pt x="315" y="268"/>
                  </a:lnTo>
                  <a:lnTo>
                    <a:pt x="308" y="270"/>
                  </a:lnTo>
                  <a:lnTo>
                    <a:pt x="302" y="270"/>
                  </a:lnTo>
                  <a:lnTo>
                    <a:pt x="295" y="268"/>
                  </a:lnTo>
                  <a:lnTo>
                    <a:pt x="289" y="267"/>
                  </a:lnTo>
                  <a:lnTo>
                    <a:pt x="283" y="263"/>
                  </a:lnTo>
                  <a:lnTo>
                    <a:pt x="278" y="259"/>
                  </a:lnTo>
                  <a:lnTo>
                    <a:pt x="274" y="254"/>
                  </a:lnTo>
                  <a:lnTo>
                    <a:pt x="274" y="254"/>
                  </a:lnTo>
                  <a:lnTo>
                    <a:pt x="269" y="245"/>
                  </a:lnTo>
                  <a:lnTo>
                    <a:pt x="265" y="234"/>
                  </a:lnTo>
                  <a:lnTo>
                    <a:pt x="263" y="223"/>
                  </a:lnTo>
                  <a:lnTo>
                    <a:pt x="261" y="212"/>
                  </a:lnTo>
                  <a:lnTo>
                    <a:pt x="259" y="190"/>
                  </a:lnTo>
                  <a:lnTo>
                    <a:pt x="256" y="178"/>
                  </a:lnTo>
                  <a:lnTo>
                    <a:pt x="253" y="168"/>
                  </a:lnTo>
                  <a:lnTo>
                    <a:pt x="253" y="168"/>
                  </a:lnTo>
                  <a:lnTo>
                    <a:pt x="255" y="161"/>
                  </a:lnTo>
                  <a:lnTo>
                    <a:pt x="253" y="153"/>
                  </a:lnTo>
                  <a:lnTo>
                    <a:pt x="253" y="153"/>
                  </a:lnTo>
                  <a:lnTo>
                    <a:pt x="249" y="143"/>
                  </a:lnTo>
                  <a:lnTo>
                    <a:pt x="246" y="134"/>
                  </a:lnTo>
                  <a:lnTo>
                    <a:pt x="240" y="125"/>
                  </a:lnTo>
                  <a:lnTo>
                    <a:pt x="235" y="115"/>
                  </a:lnTo>
                  <a:lnTo>
                    <a:pt x="229" y="108"/>
                  </a:lnTo>
                  <a:lnTo>
                    <a:pt x="222" y="101"/>
                  </a:lnTo>
                  <a:lnTo>
                    <a:pt x="215" y="95"/>
                  </a:lnTo>
                  <a:lnTo>
                    <a:pt x="208" y="88"/>
                  </a:lnTo>
                  <a:lnTo>
                    <a:pt x="192" y="78"/>
                  </a:lnTo>
                  <a:lnTo>
                    <a:pt x="174" y="70"/>
                  </a:lnTo>
                  <a:lnTo>
                    <a:pt x="154" y="63"/>
                  </a:lnTo>
                  <a:lnTo>
                    <a:pt x="132" y="61"/>
                  </a:lnTo>
                  <a:lnTo>
                    <a:pt x="132" y="61"/>
                  </a:lnTo>
                  <a:lnTo>
                    <a:pt x="121" y="59"/>
                  </a:lnTo>
                  <a:lnTo>
                    <a:pt x="111" y="59"/>
                  </a:lnTo>
                  <a:lnTo>
                    <a:pt x="100" y="61"/>
                  </a:lnTo>
                  <a:lnTo>
                    <a:pt x="90" y="62"/>
                  </a:lnTo>
                  <a:lnTo>
                    <a:pt x="79" y="64"/>
                  </a:lnTo>
                  <a:lnTo>
                    <a:pt x="69" y="68"/>
                  </a:lnTo>
                  <a:lnTo>
                    <a:pt x="59" y="74"/>
                  </a:lnTo>
                  <a:lnTo>
                    <a:pt x="49" y="78"/>
                  </a:lnTo>
                  <a:lnTo>
                    <a:pt x="41" y="84"/>
                  </a:lnTo>
                  <a:lnTo>
                    <a:pt x="34" y="91"/>
                  </a:lnTo>
                  <a:lnTo>
                    <a:pt x="26" y="98"/>
                  </a:lnTo>
                  <a:lnTo>
                    <a:pt x="19" y="106"/>
                  </a:lnTo>
                  <a:lnTo>
                    <a:pt x="14" y="115"/>
                  </a:lnTo>
                  <a:lnTo>
                    <a:pt x="9" y="125"/>
                  </a:lnTo>
                  <a:lnTo>
                    <a:pt x="6" y="135"/>
                  </a:lnTo>
                  <a:lnTo>
                    <a:pt x="4" y="147"/>
                  </a:lnTo>
                  <a:lnTo>
                    <a:pt x="4" y="147"/>
                  </a:lnTo>
                  <a:lnTo>
                    <a:pt x="1" y="168"/>
                  </a:lnTo>
                  <a:lnTo>
                    <a:pt x="0" y="189"/>
                  </a:lnTo>
                  <a:lnTo>
                    <a:pt x="0" y="211"/>
                  </a:lnTo>
                  <a:lnTo>
                    <a:pt x="2" y="232"/>
                  </a:lnTo>
                  <a:lnTo>
                    <a:pt x="7" y="275"/>
                  </a:lnTo>
                  <a:lnTo>
                    <a:pt x="10" y="297"/>
                  </a:lnTo>
                  <a:lnTo>
                    <a:pt x="10" y="318"/>
                  </a:lnTo>
                  <a:lnTo>
                    <a:pt x="10" y="318"/>
                  </a:lnTo>
                  <a:lnTo>
                    <a:pt x="11" y="326"/>
                  </a:lnTo>
                  <a:lnTo>
                    <a:pt x="13" y="335"/>
                  </a:lnTo>
                  <a:lnTo>
                    <a:pt x="18" y="353"/>
                  </a:lnTo>
                  <a:lnTo>
                    <a:pt x="26" y="372"/>
                  </a:lnTo>
                  <a:lnTo>
                    <a:pt x="34" y="387"/>
                  </a:lnTo>
                  <a:lnTo>
                    <a:pt x="34" y="387"/>
                  </a:lnTo>
                  <a:lnTo>
                    <a:pt x="43" y="407"/>
                  </a:lnTo>
                  <a:lnTo>
                    <a:pt x="53" y="428"/>
                  </a:lnTo>
                  <a:lnTo>
                    <a:pt x="65" y="448"/>
                  </a:lnTo>
                  <a:lnTo>
                    <a:pt x="72" y="457"/>
                  </a:lnTo>
                  <a:lnTo>
                    <a:pt x="78" y="466"/>
                  </a:lnTo>
                  <a:lnTo>
                    <a:pt x="78" y="466"/>
                  </a:lnTo>
                  <a:lnTo>
                    <a:pt x="90" y="475"/>
                  </a:lnTo>
                  <a:lnTo>
                    <a:pt x="103" y="486"/>
                  </a:lnTo>
                  <a:lnTo>
                    <a:pt x="117" y="496"/>
                  </a:lnTo>
                  <a:lnTo>
                    <a:pt x="133" y="505"/>
                  </a:lnTo>
                  <a:lnTo>
                    <a:pt x="149" y="514"/>
                  </a:lnTo>
                  <a:lnTo>
                    <a:pt x="164" y="522"/>
                  </a:lnTo>
                  <a:lnTo>
                    <a:pt x="180" y="527"/>
                  </a:lnTo>
                  <a:lnTo>
                    <a:pt x="195" y="533"/>
                  </a:lnTo>
                  <a:lnTo>
                    <a:pt x="195" y="533"/>
                  </a:lnTo>
                  <a:lnTo>
                    <a:pt x="238" y="542"/>
                  </a:lnTo>
                  <a:lnTo>
                    <a:pt x="260" y="547"/>
                  </a:lnTo>
                  <a:lnTo>
                    <a:pt x="283" y="551"/>
                  </a:lnTo>
                  <a:lnTo>
                    <a:pt x="306" y="554"/>
                  </a:lnTo>
                  <a:lnTo>
                    <a:pt x="328" y="555"/>
                  </a:lnTo>
                  <a:lnTo>
                    <a:pt x="350" y="555"/>
                  </a:lnTo>
                  <a:lnTo>
                    <a:pt x="372" y="554"/>
                  </a:lnTo>
                  <a:lnTo>
                    <a:pt x="372" y="554"/>
                  </a:lnTo>
                  <a:lnTo>
                    <a:pt x="404" y="548"/>
                  </a:lnTo>
                  <a:lnTo>
                    <a:pt x="420" y="547"/>
                  </a:lnTo>
                  <a:lnTo>
                    <a:pt x="435" y="543"/>
                  </a:lnTo>
                  <a:lnTo>
                    <a:pt x="435" y="543"/>
                  </a:lnTo>
                  <a:lnTo>
                    <a:pt x="448" y="539"/>
                  </a:lnTo>
                  <a:lnTo>
                    <a:pt x="459" y="533"/>
                  </a:lnTo>
                  <a:lnTo>
                    <a:pt x="481" y="520"/>
                  </a:lnTo>
                  <a:lnTo>
                    <a:pt x="503" y="505"/>
                  </a:lnTo>
                  <a:lnTo>
                    <a:pt x="524" y="492"/>
                  </a:lnTo>
                  <a:lnTo>
                    <a:pt x="524" y="492"/>
                  </a:lnTo>
                  <a:lnTo>
                    <a:pt x="541" y="482"/>
                  </a:lnTo>
                  <a:lnTo>
                    <a:pt x="557" y="469"/>
                  </a:lnTo>
                  <a:lnTo>
                    <a:pt x="571" y="453"/>
                  </a:lnTo>
                  <a:lnTo>
                    <a:pt x="584" y="437"/>
                  </a:lnTo>
                  <a:lnTo>
                    <a:pt x="596" y="419"/>
                  </a:lnTo>
                  <a:lnTo>
                    <a:pt x="605" y="401"/>
                  </a:lnTo>
                  <a:lnTo>
                    <a:pt x="613" y="382"/>
                  </a:lnTo>
                  <a:lnTo>
                    <a:pt x="617" y="363"/>
                  </a:lnTo>
                  <a:lnTo>
                    <a:pt x="617" y="363"/>
                  </a:lnTo>
                  <a:lnTo>
                    <a:pt x="618" y="336"/>
                  </a:lnTo>
                  <a:lnTo>
                    <a:pt x="620" y="309"/>
                  </a:lnTo>
                  <a:lnTo>
                    <a:pt x="618" y="283"/>
                  </a:lnTo>
                  <a:lnTo>
                    <a:pt x="616" y="257"/>
                  </a:lnTo>
                  <a:lnTo>
                    <a:pt x="614" y="231"/>
                  </a:lnTo>
                  <a:lnTo>
                    <a:pt x="614" y="204"/>
                  </a:lnTo>
                  <a:lnTo>
                    <a:pt x="614" y="178"/>
                  </a:lnTo>
                  <a:lnTo>
                    <a:pt x="617" y="151"/>
                  </a:lnTo>
                  <a:lnTo>
                    <a:pt x="617" y="151"/>
                  </a:lnTo>
                  <a:close/>
                  <a:moveTo>
                    <a:pt x="574" y="327"/>
                  </a:moveTo>
                  <a:lnTo>
                    <a:pt x="574" y="327"/>
                  </a:lnTo>
                  <a:lnTo>
                    <a:pt x="574" y="340"/>
                  </a:lnTo>
                  <a:lnTo>
                    <a:pt x="571" y="352"/>
                  </a:lnTo>
                  <a:lnTo>
                    <a:pt x="569" y="363"/>
                  </a:lnTo>
                  <a:lnTo>
                    <a:pt x="566" y="373"/>
                  </a:lnTo>
                  <a:lnTo>
                    <a:pt x="561" y="384"/>
                  </a:lnTo>
                  <a:lnTo>
                    <a:pt x="557" y="393"/>
                  </a:lnTo>
                  <a:lnTo>
                    <a:pt x="550" y="402"/>
                  </a:lnTo>
                  <a:lnTo>
                    <a:pt x="544" y="411"/>
                  </a:lnTo>
                  <a:lnTo>
                    <a:pt x="529" y="427"/>
                  </a:lnTo>
                  <a:lnTo>
                    <a:pt x="512" y="441"/>
                  </a:lnTo>
                  <a:lnTo>
                    <a:pt x="494" y="455"/>
                  </a:lnTo>
                  <a:lnTo>
                    <a:pt x="474" y="469"/>
                  </a:lnTo>
                  <a:lnTo>
                    <a:pt x="474" y="469"/>
                  </a:lnTo>
                  <a:lnTo>
                    <a:pt x="459" y="479"/>
                  </a:lnTo>
                  <a:lnTo>
                    <a:pt x="442" y="491"/>
                  </a:lnTo>
                  <a:lnTo>
                    <a:pt x="433" y="495"/>
                  </a:lnTo>
                  <a:lnTo>
                    <a:pt x="423" y="499"/>
                  </a:lnTo>
                  <a:lnTo>
                    <a:pt x="414" y="501"/>
                  </a:lnTo>
                  <a:lnTo>
                    <a:pt x="404" y="503"/>
                  </a:lnTo>
                  <a:lnTo>
                    <a:pt x="404" y="503"/>
                  </a:lnTo>
                  <a:lnTo>
                    <a:pt x="392" y="503"/>
                  </a:lnTo>
                  <a:lnTo>
                    <a:pt x="382" y="504"/>
                  </a:lnTo>
                  <a:lnTo>
                    <a:pt x="371" y="505"/>
                  </a:lnTo>
                  <a:lnTo>
                    <a:pt x="359" y="509"/>
                  </a:lnTo>
                  <a:lnTo>
                    <a:pt x="359" y="509"/>
                  </a:lnTo>
                  <a:lnTo>
                    <a:pt x="354" y="510"/>
                  </a:lnTo>
                  <a:lnTo>
                    <a:pt x="348" y="510"/>
                  </a:lnTo>
                  <a:lnTo>
                    <a:pt x="331" y="508"/>
                  </a:lnTo>
                  <a:lnTo>
                    <a:pt x="314" y="505"/>
                  </a:lnTo>
                  <a:lnTo>
                    <a:pt x="299" y="503"/>
                  </a:lnTo>
                  <a:lnTo>
                    <a:pt x="299" y="503"/>
                  </a:lnTo>
                  <a:lnTo>
                    <a:pt x="278" y="501"/>
                  </a:lnTo>
                  <a:lnTo>
                    <a:pt x="253" y="500"/>
                  </a:lnTo>
                  <a:lnTo>
                    <a:pt x="240" y="499"/>
                  </a:lnTo>
                  <a:lnTo>
                    <a:pt x="229" y="496"/>
                  </a:lnTo>
                  <a:lnTo>
                    <a:pt x="217" y="492"/>
                  </a:lnTo>
                  <a:lnTo>
                    <a:pt x="209" y="487"/>
                  </a:lnTo>
                  <a:lnTo>
                    <a:pt x="209" y="487"/>
                  </a:lnTo>
                  <a:lnTo>
                    <a:pt x="205" y="483"/>
                  </a:lnTo>
                  <a:lnTo>
                    <a:pt x="200" y="480"/>
                  </a:lnTo>
                  <a:lnTo>
                    <a:pt x="191" y="476"/>
                  </a:lnTo>
                  <a:lnTo>
                    <a:pt x="180" y="472"/>
                  </a:lnTo>
                  <a:lnTo>
                    <a:pt x="171" y="469"/>
                  </a:lnTo>
                  <a:lnTo>
                    <a:pt x="171" y="469"/>
                  </a:lnTo>
                  <a:lnTo>
                    <a:pt x="129" y="445"/>
                  </a:lnTo>
                  <a:lnTo>
                    <a:pt x="129" y="445"/>
                  </a:lnTo>
                  <a:lnTo>
                    <a:pt x="123" y="441"/>
                  </a:lnTo>
                  <a:lnTo>
                    <a:pt x="116" y="435"/>
                  </a:lnTo>
                  <a:lnTo>
                    <a:pt x="110" y="428"/>
                  </a:lnTo>
                  <a:lnTo>
                    <a:pt x="103" y="420"/>
                  </a:lnTo>
                  <a:lnTo>
                    <a:pt x="91" y="402"/>
                  </a:lnTo>
                  <a:lnTo>
                    <a:pt x="79" y="381"/>
                  </a:lnTo>
                  <a:lnTo>
                    <a:pt x="70" y="360"/>
                  </a:lnTo>
                  <a:lnTo>
                    <a:pt x="62" y="339"/>
                  </a:lnTo>
                  <a:lnTo>
                    <a:pt x="59" y="321"/>
                  </a:lnTo>
                  <a:lnTo>
                    <a:pt x="56" y="305"/>
                  </a:lnTo>
                  <a:lnTo>
                    <a:pt x="56" y="305"/>
                  </a:lnTo>
                  <a:lnTo>
                    <a:pt x="55" y="288"/>
                  </a:lnTo>
                  <a:lnTo>
                    <a:pt x="53" y="272"/>
                  </a:lnTo>
                  <a:lnTo>
                    <a:pt x="48" y="238"/>
                  </a:lnTo>
                  <a:lnTo>
                    <a:pt x="47" y="221"/>
                  </a:lnTo>
                  <a:lnTo>
                    <a:pt x="45" y="204"/>
                  </a:lnTo>
                  <a:lnTo>
                    <a:pt x="44" y="187"/>
                  </a:lnTo>
                  <a:lnTo>
                    <a:pt x="45" y="172"/>
                  </a:lnTo>
                  <a:lnTo>
                    <a:pt x="45" y="172"/>
                  </a:lnTo>
                  <a:lnTo>
                    <a:pt x="49" y="168"/>
                  </a:lnTo>
                  <a:lnTo>
                    <a:pt x="53" y="164"/>
                  </a:lnTo>
                  <a:lnTo>
                    <a:pt x="56" y="159"/>
                  </a:lnTo>
                  <a:lnTo>
                    <a:pt x="56" y="152"/>
                  </a:lnTo>
                  <a:lnTo>
                    <a:pt x="56" y="144"/>
                  </a:lnTo>
                  <a:lnTo>
                    <a:pt x="56" y="144"/>
                  </a:lnTo>
                  <a:lnTo>
                    <a:pt x="56" y="140"/>
                  </a:lnTo>
                  <a:lnTo>
                    <a:pt x="55" y="136"/>
                  </a:lnTo>
                  <a:lnTo>
                    <a:pt x="55" y="136"/>
                  </a:lnTo>
                  <a:lnTo>
                    <a:pt x="61" y="126"/>
                  </a:lnTo>
                  <a:lnTo>
                    <a:pt x="69" y="118"/>
                  </a:lnTo>
                  <a:lnTo>
                    <a:pt x="78" y="113"/>
                  </a:lnTo>
                  <a:lnTo>
                    <a:pt x="89" y="108"/>
                  </a:lnTo>
                  <a:lnTo>
                    <a:pt x="100" y="105"/>
                  </a:lnTo>
                  <a:lnTo>
                    <a:pt x="112" y="105"/>
                  </a:lnTo>
                  <a:lnTo>
                    <a:pt x="124" y="105"/>
                  </a:lnTo>
                  <a:lnTo>
                    <a:pt x="136" y="108"/>
                  </a:lnTo>
                  <a:lnTo>
                    <a:pt x="149" y="110"/>
                  </a:lnTo>
                  <a:lnTo>
                    <a:pt x="161" y="115"/>
                  </a:lnTo>
                  <a:lnTo>
                    <a:pt x="171" y="121"/>
                  </a:lnTo>
                  <a:lnTo>
                    <a:pt x="181" y="129"/>
                  </a:lnTo>
                  <a:lnTo>
                    <a:pt x="191" y="136"/>
                  </a:lnTo>
                  <a:lnTo>
                    <a:pt x="198" y="146"/>
                  </a:lnTo>
                  <a:lnTo>
                    <a:pt x="205" y="155"/>
                  </a:lnTo>
                  <a:lnTo>
                    <a:pt x="209" y="166"/>
                  </a:lnTo>
                  <a:lnTo>
                    <a:pt x="209" y="166"/>
                  </a:lnTo>
                  <a:lnTo>
                    <a:pt x="210" y="168"/>
                  </a:lnTo>
                  <a:lnTo>
                    <a:pt x="210" y="168"/>
                  </a:lnTo>
                  <a:lnTo>
                    <a:pt x="209" y="172"/>
                  </a:lnTo>
                  <a:lnTo>
                    <a:pt x="209" y="177"/>
                  </a:lnTo>
                  <a:lnTo>
                    <a:pt x="209" y="182"/>
                  </a:lnTo>
                  <a:lnTo>
                    <a:pt x="212" y="187"/>
                  </a:lnTo>
                  <a:lnTo>
                    <a:pt x="212" y="187"/>
                  </a:lnTo>
                  <a:lnTo>
                    <a:pt x="214" y="194"/>
                  </a:lnTo>
                  <a:lnTo>
                    <a:pt x="217" y="200"/>
                  </a:lnTo>
                  <a:lnTo>
                    <a:pt x="221" y="216"/>
                  </a:lnTo>
                  <a:lnTo>
                    <a:pt x="225" y="249"/>
                  </a:lnTo>
                  <a:lnTo>
                    <a:pt x="229" y="266"/>
                  </a:lnTo>
                  <a:lnTo>
                    <a:pt x="231" y="274"/>
                  </a:lnTo>
                  <a:lnTo>
                    <a:pt x="234" y="280"/>
                  </a:lnTo>
                  <a:lnTo>
                    <a:pt x="238" y="287"/>
                  </a:lnTo>
                  <a:lnTo>
                    <a:pt x="243" y="293"/>
                  </a:lnTo>
                  <a:lnTo>
                    <a:pt x="249" y="299"/>
                  </a:lnTo>
                  <a:lnTo>
                    <a:pt x="257" y="302"/>
                  </a:lnTo>
                  <a:lnTo>
                    <a:pt x="257" y="302"/>
                  </a:lnTo>
                  <a:lnTo>
                    <a:pt x="268" y="306"/>
                  </a:lnTo>
                  <a:lnTo>
                    <a:pt x="281" y="310"/>
                  </a:lnTo>
                  <a:lnTo>
                    <a:pt x="295" y="313"/>
                  </a:lnTo>
                  <a:lnTo>
                    <a:pt x="310" y="316"/>
                  </a:lnTo>
                  <a:lnTo>
                    <a:pt x="324" y="316"/>
                  </a:lnTo>
                  <a:lnTo>
                    <a:pt x="338" y="314"/>
                  </a:lnTo>
                  <a:lnTo>
                    <a:pt x="350" y="310"/>
                  </a:lnTo>
                  <a:lnTo>
                    <a:pt x="355" y="308"/>
                  </a:lnTo>
                  <a:lnTo>
                    <a:pt x="361" y="305"/>
                  </a:lnTo>
                  <a:lnTo>
                    <a:pt x="361" y="305"/>
                  </a:lnTo>
                  <a:lnTo>
                    <a:pt x="372" y="295"/>
                  </a:lnTo>
                  <a:lnTo>
                    <a:pt x="380" y="284"/>
                  </a:lnTo>
                  <a:lnTo>
                    <a:pt x="388" y="274"/>
                  </a:lnTo>
                  <a:lnTo>
                    <a:pt x="392" y="262"/>
                  </a:lnTo>
                  <a:lnTo>
                    <a:pt x="396" y="250"/>
                  </a:lnTo>
                  <a:lnTo>
                    <a:pt x="397" y="237"/>
                  </a:lnTo>
                  <a:lnTo>
                    <a:pt x="399" y="208"/>
                  </a:lnTo>
                  <a:lnTo>
                    <a:pt x="399" y="208"/>
                  </a:lnTo>
                  <a:lnTo>
                    <a:pt x="400" y="185"/>
                  </a:lnTo>
                  <a:lnTo>
                    <a:pt x="401" y="160"/>
                  </a:lnTo>
                  <a:lnTo>
                    <a:pt x="403" y="135"/>
                  </a:lnTo>
                  <a:lnTo>
                    <a:pt x="401" y="122"/>
                  </a:lnTo>
                  <a:lnTo>
                    <a:pt x="400" y="110"/>
                  </a:lnTo>
                  <a:lnTo>
                    <a:pt x="400" y="110"/>
                  </a:lnTo>
                  <a:lnTo>
                    <a:pt x="396" y="78"/>
                  </a:lnTo>
                  <a:lnTo>
                    <a:pt x="392" y="46"/>
                  </a:lnTo>
                  <a:lnTo>
                    <a:pt x="558" y="46"/>
                  </a:lnTo>
                  <a:lnTo>
                    <a:pt x="558" y="46"/>
                  </a:lnTo>
                  <a:lnTo>
                    <a:pt x="560" y="46"/>
                  </a:lnTo>
                  <a:lnTo>
                    <a:pt x="560" y="46"/>
                  </a:lnTo>
                  <a:lnTo>
                    <a:pt x="562" y="50"/>
                  </a:lnTo>
                  <a:lnTo>
                    <a:pt x="565" y="54"/>
                  </a:lnTo>
                  <a:lnTo>
                    <a:pt x="565" y="54"/>
                  </a:lnTo>
                  <a:lnTo>
                    <a:pt x="570" y="61"/>
                  </a:lnTo>
                  <a:lnTo>
                    <a:pt x="574" y="67"/>
                  </a:lnTo>
                  <a:lnTo>
                    <a:pt x="577" y="75"/>
                  </a:lnTo>
                  <a:lnTo>
                    <a:pt x="578" y="84"/>
                  </a:lnTo>
                  <a:lnTo>
                    <a:pt x="578" y="104"/>
                  </a:lnTo>
                  <a:lnTo>
                    <a:pt x="577" y="123"/>
                  </a:lnTo>
                  <a:lnTo>
                    <a:pt x="573" y="144"/>
                  </a:lnTo>
                  <a:lnTo>
                    <a:pt x="570" y="164"/>
                  </a:lnTo>
                  <a:lnTo>
                    <a:pt x="566" y="182"/>
                  </a:lnTo>
                  <a:lnTo>
                    <a:pt x="565" y="197"/>
                  </a:lnTo>
                  <a:lnTo>
                    <a:pt x="565" y="197"/>
                  </a:lnTo>
                  <a:lnTo>
                    <a:pt x="565" y="212"/>
                  </a:lnTo>
                  <a:lnTo>
                    <a:pt x="566" y="229"/>
                  </a:lnTo>
                  <a:lnTo>
                    <a:pt x="569" y="262"/>
                  </a:lnTo>
                  <a:lnTo>
                    <a:pt x="573" y="295"/>
                  </a:lnTo>
                  <a:lnTo>
                    <a:pt x="574" y="310"/>
                  </a:lnTo>
                  <a:lnTo>
                    <a:pt x="574" y="327"/>
                  </a:lnTo>
                  <a:lnTo>
                    <a:pt x="574" y="3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6" name="Freeform 594"/>
            <p:cNvSpPr>
              <a:spLocks/>
            </p:cNvSpPr>
            <p:nvPr/>
          </p:nvSpPr>
          <p:spPr bwMode="auto">
            <a:xfrm>
              <a:off x="3319463" y="2089150"/>
              <a:ext cx="122238" cy="193675"/>
            </a:xfrm>
            <a:custGeom>
              <a:avLst/>
              <a:gdLst/>
              <a:ahLst/>
              <a:cxnLst>
                <a:cxn ang="0">
                  <a:pos x="273" y="1"/>
                </a:cxn>
                <a:cxn ang="0">
                  <a:pos x="223" y="27"/>
                </a:cxn>
                <a:cxn ang="0">
                  <a:pos x="194" y="47"/>
                </a:cxn>
                <a:cxn ang="0">
                  <a:pos x="168" y="68"/>
                </a:cxn>
                <a:cxn ang="0">
                  <a:pos x="133" y="104"/>
                </a:cxn>
                <a:cxn ang="0">
                  <a:pos x="92" y="162"/>
                </a:cxn>
                <a:cxn ang="0">
                  <a:pos x="73" y="193"/>
                </a:cxn>
                <a:cxn ang="0">
                  <a:pos x="44" y="257"/>
                </a:cxn>
                <a:cxn ang="0">
                  <a:pos x="23" y="323"/>
                </a:cxn>
                <a:cxn ang="0">
                  <a:pos x="9" y="389"/>
                </a:cxn>
                <a:cxn ang="0">
                  <a:pos x="0" y="457"/>
                </a:cxn>
                <a:cxn ang="0">
                  <a:pos x="0" y="464"/>
                </a:cxn>
                <a:cxn ang="0">
                  <a:pos x="0" y="467"/>
                </a:cxn>
                <a:cxn ang="0">
                  <a:pos x="1" y="476"/>
                </a:cxn>
                <a:cxn ang="0">
                  <a:pos x="6" y="484"/>
                </a:cxn>
                <a:cxn ang="0">
                  <a:pos x="13" y="488"/>
                </a:cxn>
                <a:cxn ang="0">
                  <a:pos x="22" y="489"/>
                </a:cxn>
                <a:cxn ang="0">
                  <a:pos x="34" y="486"/>
                </a:cxn>
                <a:cxn ang="0">
                  <a:pos x="40" y="480"/>
                </a:cxn>
                <a:cxn ang="0">
                  <a:pos x="44" y="472"/>
                </a:cxn>
                <a:cxn ang="0">
                  <a:pos x="45" y="467"/>
                </a:cxn>
                <a:cxn ang="0">
                  <a:pos x="52" y="433"/>
                </a:cxn>
                <a:cxn ang="0">
                  <a:pos x="56" y="397"/>
                </a:cxn>
                <a:cxn ang="0">
                  <a:pos x="57" y="376"/>
                </a:cxn>
                <a:cxn ang="0">
                  <a:pos x="61" y="342"/>
                </a:cxn>
                <a:cxn ang="0">
                  <a:pos x="68" y="321"/>
                </a:cxn>
                <a:cxn ang="0">
                  <a:pos x="72" y="312"/>
                </a:cxn>
                <a:cxn ang="0">
                  <a:pos x="86" y="285"/>
                </a:cxn>
                <a:cxn ang="0">
                  <a:pos x="108" y="229"/>
                </a:cxn>
                <a:cxn ang="0">
                  <a:pos x="121" y="201"/>
                </a:cxn>
                <a:cxn ang="0">
                  <a:pos x="137" y="174"/>
                </a:cxn>
                <a:cxn ang="0">
                  <a:pos x="174" y="127"/>
                </a:cxn>
                <a:cxn ang="0">
                  <a:pos x="217" y="87"/>
                </a:cxn>
                <a:cxn ang="0">
                  <a:pos x="268" y="55"/>
                </a:cxn>
                <a:cxn ang="0">
                  <a:pos x="297" y="40"/>
                </a:cxn>
                <a:cxn ang="0">
                  <a:pos x="304" y="35"/>
                </a:cxn>
                <a:cxn ang="0">
                  <a:pos x="308" y="29"/>
                </a:cxn>
                <a:cxn ang="0">
                  <a:pos x="308" y="21"/>
                </a:cxn>
                <a:cxn ang="0">
                  <a:pos x="299" y="5"/>
                </a:cxn>
                <a:cxn ang="0">
                  <a:pos x="287" y="0"/>
                </a:cxn>
                <a:cxn ang="0">
                  <a:pos x="278" y="0"/>
                </a:cxn>
                <a:cxn ang="0">
                  <a:pos x="273" y="1"/>
                </a:cxn>
              </a:cxnLst>
              <a:rect l="0" t="0" r="r" b="b"/>
              <a:pathLst>
                <a:path w="308" h="489">
                  <a:moveTo>
                    <a:pt x="273" y="1"/>
                  </a:moveTo>
                  <a:lnTo>
                    <a:pt x="273" y="1"/>
                  </a:lnTo>
                  <a:lnTo>
                    <a:pt x="239" y="18"/>
                  </a:lnTo>
                  <a:lnTo>
                    <a:pt x="223" y="27"/>
                  </a:lnTo>
                  <a:lnTo>
                    <a:pt x="209" y="36"/>
                  </a:lnTo>
                  <a:lnTo>
                    <a:pt x="194" y="47"/>
                  </a:lnTo>
                  <a:lnTo>
                    <a:pt x="181" y="57"/>
                  </a:lnTo>
                  <a:lnTo>
                    <a:pt x="168" y="68"/>
                  </a:lnTo>
                  <a:lnTo>
                    <a:pt x="157" y="80"/>
                  </a:lnTo>
                  <a:lnTo>
                    <a:pt x="133" y="104"/>
                  </a:lnTo>
                  <a:lnTo>
                    <a:pt x="112" y="132"/>
                  </a:lnTo>
                  <a:lnTo>
                    <a:pt x="92" y="162"/>
                  </a:lnTo>
                  <a:lnTo>
                    <a:pt x="73" y="193"/>
                  </a:lnTo>
                  <a:lnTo>
                    <a:pt x="73" y="193"/>
                  </a:lnTo>
                  <a:lnTo>
                    <a:pt x="57" y="225"/>
                  </a:lnTo>
                  <a:lnTo>
                    <a:pt x="44" y="257"/>
                  </a:lnTo>
                  <a:lnTo>
                    <a:pt x="32" y="290"/>
                  </a:lnTo>
                  <a:lnTo>
                    <a:pt x="23" y="323"/>
                  </a:lnTo>
                  <a:lnTo>
                    <a:pt x="15" y="355"/>
                  </a:lnTo>
                  <a:lnTo>
                    <a:pt x="9" y="389"/>
                  </a:lnTo>
                  <a:lnTo>
                    <a:pt x="5" y="423"/>
                  </a:lnTo>
                  <a:lnTo>
                    <a:pt x="0" y="457"/>
                  </a:lnTo>
                  <a:lnTo>
                    <a:pt x="0" y="457"/>
                  </a:lnTo>
                  <a:lnTo>
                    <a:pt x="0" y="464"/>
                  </a:lnTo>
                  <a:lnTo>
                    <a:pt x="0" y="467"/>
                  </a:lnTo>
                  <a:lnTo>
                    <a:pt x="0" y="467"/>
                  </a:lnTo>
                  <a:lnTo>
                    <a:pt x="0" y="472"/>
                  </a:lnTo>
                  <a:lnTo>
                    <a:pt x="1" y="476"/>
                  </a:lnTo>
                  <a:lnTo>
                    <a:pt x="4" y="480"/>
                  </a:lnTo>
                  <a:lnTo>
                    <a:pt x="6" y="484"/>
                  </a:lnTo>
                  <a:lnTo>
                    <a:pt x="10" y="485"/>
                  </a:lnTo>
                  <a:lnTo>
                    <a:pt x="13" y="488"/>
                  </a:lnTo>
                  <a:lnTo>
                    <a:pt x="22" y="489"/>
                  </a:lnTo>
                  <a:lnTo>
                    <a:pt x="22" y="489"/>
                  </a:lnTo>
                  <a:lnTo>
                    <a:pt x="30" y="488"/>
                  </a:lnTo>
                  <a:lnTo>
                    <a:pt x="34" y="486"/>
                  </a:lnTo>
                  <a:lnTo>
                    <a:pt x="38" y="484"/>
                  </a:lnTo>
                  <a:lnTo>
                    <a:pt x="40" y="480"/>
                  </a:lnTo>
                  <a:lnTo>
                    <a:pt x="43" y="476"/>
                  </a:lnTo>
                  <a:lnTo>
                    <a:pt x="44" y="472"/>
                  </a:lnTo>
                  <a:lnTo>
                    <a:pt x="45" y="467"/>
                  </a:lnTo>
                  <a:lnTo>
                    <a:pt x="45" y="467"/>
                  </a:lnTo>
                  <a:lnTo>
                    <a:pt x="48" y="448"/>
                  </a:lnTo>
                  <a:lnTo>
                    <a:pt x="52" y="433"/>
                  </a:lnTo>
                  <a:lnTo>
                    <a:pt x="55" y="416"/>
                  </a:lnTo>
                  <a:lnTo>
                    <a:pt x="56" y="397"/>
                  </a:lnTo>
                  <a:lnTo>
                    <a:pt x="56" y="397"/>
                  </a:lnTo>
                  <a:lnTo>
                    <a:pt x="57" y="376"/>
                  </a:lnTo>
                  <a:lnTo>
                    <a:pt x="58" y="354"/>
                  </a:lnTo>
                  <a:lnTo>
                    <a:pt x="61" y="342"/>
                  </a:lnTo>
                  <a:lnTo>
                    <a:pt x="64" y="332"/>
                  </a:lnTo>
                  <a:lnTo>
                    <a:pt x="68" y="321"/>
                  </a:lnTo>
                  <a:lnTo>
                    <a:pt x="72" y="312"/>
                  </a:lnTo>
                  <a:lnTo>
                    <a:pt x="72" y="312"/>
                  </a:lnTo>
                  <a:lnTo>
                    <a:pt x="79" y="299"/>
                  </a:lnTo>
                  <a:lnTo>
                    <a:pt x="86" y="285"/>
                  </a:lnTo>
                  <a:lnTo>
                    <a:pt x="98" y="257"/>
                  </a:lnTo>
                  <a:lnTo>
                    <a:pt x="108" y="229"/>
                  </a:lnTo>
                  <a:lnTo>
                    <a:pt x="115" y="216"/>
                  </a:lnTo>
                  <a:lnTo>
                    <a:pt x="121" y="201"/>
                  </a:lnTo>
                  <a:lnTo>
                    <a:pt x="121" y="201"/>
                  </a:lnTo>
                  <a:lnTo>
                    <a:pt x="137" y="174"/>
                  </a:lnTo>
                  <a:lnTo>
                    <a:pt x="155" y="149"/>
                  </a:lnTo>
                  <a:lnTo>
                    <a:pt x="174" y="127"/>
                  </a:lnTo>
                  <a:lnTo>
                    <a:pt x="194" y="106"/>
                  </a:lnTo>
                  <a:lnTo>
                    <a:pt x="217" y="87"/>
                  </a:lnTo>
                  <a:lnTo>
                    <a:pt x="242" y="70"/>
                  </a:lnTo>
                  <a:lnTo>
                    <a:pt x="268" y="55"/>
                  </a:lnTo>
                  <a:lnTo>
                    <a:pt x="297" y="40"/>
                  </a:lnTo>
                  <a:lnTo>
                    <a:pt x="297" y="40"/>
                  </a:lnTo>
                  <a:lnTo>
                    <a:pt x="300" y="39"/>
                  </a:lnTo>
                  <a:lnTo>
                    <a:pt x="304" y="35"/>
                  </a:lnTo>
                  <a:lnTo>
                    <a:pt x="307" y="32"/>
                  </a:lnTo>
                  <a:lnTo>
                    <a:pt x="308" y="29"/>
                  </a:lnTo>
                  <a:lnTo>
                    <a:pt x="308" y="25"/>
                  </a:lnTo>
                  <a:lnTo>
                    <a:pt x="308" y="21"/>
                  </a:lnTo>
                  <a:lnTo>
                    <a:pt x="304" y="13"/>
                  </a:lnTo>
                  <a:lnTo>
                    <a:pt x="299" y="5"/>
                  </a:lnTo>
                  <a:lnTo>
                    <a:pt x="291" y="1"/>
                  </a:lnTo>
                  <a:lnTo>
                    <a:pt x="287" y="0"/>
                  </a:lnTo>
                  <a:lnTo>
                    <a:pt x="283" y="0"/>
                  </a:lnTo>
                  <a:lnTo>
                    <a:pt x="278" y="0"/>
                  </a:lnTo>
                  <a:lnTo>
                    <a:pt x="273" y="1"/>
                  </a:lnTo>
                  <a:lnTo>
                    <a:pt x="27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7" name="Freeform 595"/>
            <p:cNvSpPr>
              <a:spLocks/>
            </p:cNvSpPr>
            <p:nvPr/>
          </p:nvSpPr>
          <p:spPr bwMode="auto">
            <a:xfrm>
              <a:off x="3495676" y="2093913"/>
              <a:ext cx="142875" cy="174625"/>
            </a:xfrm>
            <a:custGeom>
              <a:avLst/>
              <a:gdLst/>
              <a:ahLst/>
              <a:cxnLst>
                <a:cxn ang="0">
                  <a:pos x="352" y="399"/>
                </a:cxn>
                <a:cxn ang="0">
                  <a:pos x="344" y="365"/>
                </a:cxn>
                <a:cxn ang="0">
                  <a:pos x="334" y="332"/>
                </a:cxn>
                <a:cxn ang="0">
                  <a:pos x="303" y="267"/>
                </a:cxn>
                <a:cxn ang="0">
                  <a:pos x="265" y="207"/>
                </a:cxn>
                <a:cxn ang="0">
                  <a:pos x="223" y="152"/>
                </a:cxn>
                <a:cxn ang="0">
                  <a:pos x="203" y="127"/>
                </a:cxn>
                <a:cxn ang="0">
                  <a:pos x="174" y="92"/>
                </a:cxn>
                <a:cxn ang="0">
                  <a:pos x="151" y="71"/>
                </a:cxn>
                <a:cxn ang="0">
                  <a:pos x="138" y="62"/>
                </a:cxn>
                <a:cxn ang="0">
                  <a:pos x="88" y="30"/>
                </a:cxn>
                <a:cxn ang="0">
                  <a:pos x="59" y="19"/>
                </a:cxn>
                <a:cxn ang="0">
                  <a:pos x="50" y="17"/>
                </a:cxn>
                <a:cxn ang="0">
                  <a:pos x="46" y="22"/>
                </a:cxn>
                <a:cxn ang="0">
                  <a:pos x="46" y="17"/>
                </a:cxn>
                <a:cxn ang="0">
                  <a:pos x="42" y="9"/>
                </a:cxn>
                <a:cxn ang="0">
                  <a:pos x="36" y="4"/>
                </a:cxn>
                <a:cxn ang="0">
                  <a:pos x="24" y="0"/>
                </a:cxn>
                <a:cxn ang="0">
                  <a:pos x="11" y="4"/>
                </a:cxn>
                <a:cxn ang="0">
                  <a:pos x="4" y="9"/>
                </a:cxn>
                <a:cxn ang="0">
                  <a:pos x="2" y="17"/>
                </a:cxn>
                <a:cxn ang="0">
                  <a:pos x="0" y="29"/>
                </a:cxn>
                <a:cxn ang="0">
                  <a:pos x="2" y="34"/>
                </a:cxn>
                <a:cxn ang="0">
                  <a:pos x="7" y="45"/>
                </a:cxn>
                <a:cxn ang="0">
                  <a:pos x="12" y="49"/>
                </a:cxn>
                <a:cxn ang="0">
                  <a:pos x="80" y="80"/>
                </a:cxn>
                <a:cxn ang="0">
                  <a:pos x="93" y="88"/>
                </a:cxn>
                <a:cxn ang="0">
                  <a:pos x="117" y="105"/>
                </a:cxn>
                <a:cxn ang="0">
                  <a:pos x="147" y="136"/>
                </a:cxn>
                <a:cxn ang="0">
                  <a:pos x="168" y="158"/>
                </a:cxn>
                <a:cxn ang="0">
                  <a:pos x="212" y="211"/>
                </a:cxn>
                <a:cxn ang="0">
                  <a:pos x="251" y="268"/>
                </a:cxn>
                <a:cxn ang="0">
                  <a:pos x="268" y="302"/>
                </a:cxn>
                <a:cxn ang="0">
                  <a:pos x="287" y="340"/>
                </a:cxn>
                <a:cxn ang="0">
                  <a:pos x="301" y="379"/>
                </a:cxn>
                <a:cxn ang="0">
                  <a:pos x="309" y="416"/>
                </a:cxn>
                <a:cxn ang="0">
                  <a:pos x="310" y="421"/>
                </a:cxn>
                <a:cxn ang="0">
                  <a:pos x="314" y="432"/>
                </a:cxn>
                <a:cxn ang="0">
                  <a:pos x="318" y="434"/>
                </a:cxn>
                <a:cxn ang="0">
                  <a:pos x="330" y="444"/>
                </a:cxn>
                <a:cxn ang="0">
                  <a:pos x="343" y="444"/>
                </a:cxn>
                <a:cxn ang="0">
                  <a:pos x="355" y="437"/>
                </a:cxn>
                <a:cxn ang="0">
                  <a:pos x="360" y="423"/>
                </a:cxn>
                <a:cxn ang="0">
                  <a:pos x="360" y="416"/>
                </a:cxn>
                <a:cxn ang="0">
                  <a:pos x="357" y="407"/>
                </a:cxn>
                <a:cxn ang="0">
                  <a:pos x="352" y="399"/>
                </a:cxn>
              </a:cxnLst>
              <a:rect l="0" t="0" r="r" b="b"/>
              <a:pathLst>
                <a:path w="360" h="444">
                  <a:moveTo>
                    <a:pt x="352" y="399"/>
                  </a:moveTo>
                  <a:lnTo>
                    <a:pt x="352" y="399"/>
                  </a:lnTo>
                  <a:lnTo>
                    <a:pt x="348" y="382"/>
                  </a:lnTo>
                  <a:lnTo>
                    <a:pt x="344" y="365"/>
                  </a:lnTo>
                  <a:lnTo>
                    <a:pt x="339" y="348"/>
                  </a:lnTo>
                  <a:lnTo>
                    <a:pt x="334" y="332"/>
                  </a:lnTo>
                  <a:lnTo>
                    <a:pt x="320" y="298"/>
                  </a:lnTo>
                  <a:lnTo>
                    <a:pt x="303" y="267"/>
                  </a:lnTo>
                  <a:lnTo>
                    <a:pt x="284" y="237"/>
                  </a:lnTo>
                  <a:lnTo>
                    <a:pt x="265" y="207"/>
                  </a:lnTo>
                  <a:lnTo>
                    <a:pt x="244" y="178"/>
                  </a:lnTo>
                  <a:lnTo>
                    <a:pt x="223" y="152"/>
                  </a:lnTo>
                  <a:lnTo>
                    <a:pt x="223" y="152"/>
                  </a:lnTo>
                  <a:lnTo>
                    <a:pt x="203" y="127"/>
                  </a:lnTo>
                  <a:lnTo>
                    <a:pt x="183" y="104"/>
                  </a:lnTo>
                  <a:lnTo>
                    <a:pt x="174" y="92"/>
                  </a:lnTo>
                  <a:lnTo>
                    <a:pt x="163" y="81"/>
                  </a:lnTo>
                  <a:lnTo>
                    <a:pt x="151" y="71"/>
                  </a:lnTo>
                  <a:lnTo>
                    <a:pt x="138" y="62"/>
                  </a:lnTo>
                  <a:lnTo>
                    <a:pt x="138" y="62"/>
                  </a:lnTo>
                  <a:lnTo>
                    <a:pt x="118" y="50"/>
                  </a:lnTo>
                  <a:lnTo>
                    <a:pt x="88" y="30"/>
                  </a:lnTo>
                  <a:lnTo>
                    <a:pt x="72" y="22"/>
                  </a:lnTo>
                  <a:lnTo>
                    <a:pt x="59" y="19"/>
                  </a:lnTo>
                  <a:lnTo>
                    <a:pt x="54" y="17"/>
                  </a:lnTo>
                  <a:lnTo>
                    <a:pt x="50" y="17"/>
                  </a:lnTo>
                  <a:lnTo>
                    <a:pt x="47" y="20"/>
                  </a:lnTo>
                  <a:lnTo>
                    <a:pt x="46" y="22"/>
                  </a:lnTo>
                  <a:lnTo>
                    <a:pt x="46" y="22"/>
                  </a:lnTo>
                  <a:lnTo>
                    <a:pt x="46" y="17"/>
                  </a:lnTo>
                  <a:lnTo>
                    <a:pt x="45" y="13"/>
                  </a:lnTo>
                  <a:lnTo>
                    <a:pt x="42" y="9"/>
                  </a:lnTo>
                  <a:lnTo>
                    <a:pt x="40" y="5"/>
                  </a:lnTo>
                  <a:lnTo>
                    <a:pt x="36" y="4"/>
                  </a:lnTo>
                  <a:lnTo>
                    <a:pt x="32" y="2"/>
                  </a:lnTo>
                  <a:lnTo>
                    <a:pt x="24" y="0"/>
                  </a:lnTo>
                  <a:lnTo>
                    <a:pt x="15" y="2"/>
                  </a:lnTo>
                  <a:lnTo>
                    <a:pt x="11" y="4"/>
                  </a:lnTo>
                  <a:lnTo>
                    <a:pt x="8" y="5"/>
                  </a:lnTo>
                  <a:lnTo>
                    <a:pt x="4" y="9"/>
                  </a:lnTo>
                  <a:lnTo>
                    <a:pt x="3" y="13"/>
                  </a:lnTo>
                  <a:lnTo>
                    <a:pt x="2" y="17"/>
                  </a:lnTo>
                  <a:lnTo>
                    <a:pt x="0" y="22"/>
                  </a:lnTo>
                  <a:lnTo>
                    <a:pt x="0" y="29"/>
                  </a:lnTo>
                  <a:lnTo>
                    <a:pt x="0" y="29"/>
                  </a:lnTo>
                  <a:lnTo>
                    <a:pt x="2" y="34"/>
                  </a:lnTo>
                  <a:lnTo>
                    <a:pt x="4" y="39"/>
                  </a:lnTo>
                  <a:lnTo>
                    <a:pt x="7" y="45"/>
                  </a:lnTo>
                  <a:lnTo>
                    <a:pt x="12" y="49"/>
                  </a:lnTo>
                  <a:lnTo>
                    <a:pt x="12" y="49"/>
                  </a:lnTo>
                  <a:lnTo>
                    <a:pt x="46" y="63"/>
                  </a:lnTo>
                  <a:lnTo>
                    <a:pt x="80" y="80"/>
                  </a:lnTo>
                  <a:lnTo>
                    <a:pt x="80" y="80"/>
                  </a:lnTo>
                  <a:lnTo>
                    <a:pt x="93" y="88"/>
                  </a:lnTo>
                  <a:lnTo>
                    <a:pt x="106" y="96"/>
                  </a:lnTo>
                  <a:lnTo>
                    <a:pt x="117" y="105"/>
                  </a:lnTo>
                  <a:lnTo>
                    <a:pt x="127" y="115"/>
                  </a:lnTo>
                  <a:lnTo>
                    <a:pt x="147" y="136"/>
                  </a:lnTo>
                  <a:lnTo>
                    <a:pt x="168" y="158"/>
                  </a:lnTo>
                  <a:lnTo>
                    <a:pt x="168" y="158"/>
                  </a:lnTo>
                  <a:lnTo>
                    <a:pt x="190" y="185"/>
                  </a:lnTo>
                  <a:lnTo>
                    <a:pt x="212" y="211"/>
                  </a:lnTo>
                  <a:lnTo>
                    <a:pt x="232" y="240"/>
                  </a:lnTo>
                  <a:lnTo>
                    <a:pt x="251" y="268"/>
                  </a:lnTo>
                  <a:lnTo>
                    <a:pt x="251" y="268"/>
                  </a:lnTo>
                  <a:lnTo>
                    <a:pt x="268" y="302"/>
                  </a:lnTo>
                  <a:lnTo>
                    <a:pt x="278" y="321"/>
                  </a:lnTo>
                  <a:lnTo>
                    <a:pt x="287" y="340"/>
                  </a:lnTo>
                  <a:lnTo>
                    <a:pt x="295" y="360"/>
                  </a:lnTo>
                  <a:lnTo>
                    <a:pt x="301" y="379"/>
                  </a:lnTo>
                  <a:lnTo>
                    <a:pt x="306" y="399"/>
                  </a:lnTo>
                  <a:lnTo>
                    <a:pt x="309" y="416"/>
                  </a:lnTo>
                  <a:lnTo>
                    <a:pt x="309" y="416"/>
                  </a:lnTo>
                  <a:lnTo>
                    <a:pt x="310" y="421"/>
                  </a:lnTo>
                  <a:lnTo>
                    <a:pt x="312" y="427"/>
                  </a:lnTo>
                  <a:lnTo>
                    <a:pt x="314" y="432"/>
                  </a:lnTo>
                  <a:lnTo>
                    <a:pt x="318" y="434"/>
                  </a:lnTo>
                  <a:lnTo>
                    <a:pt x="318" y="434"/>
                  </a:lnTo>
                  <a:lnTo>
                    <a:pt x="323" y="440"/>
                  </a:lnTo>
                  <a:lnTo>
                    <a:pt x="330" y="444"/>
                  </a:lnTo>
                  <a:lnTo>
                    <a:pt x="337" y="444"/>
                  </a:lnTo>
                  <a:lnTo>
                    <a:pt x="343" y="444"/>
                  </a:lnTo>
                  <a:lnTo>
                    <a:pt x="350" y="441"/>
                  </a:lnTo>
                  <a:lnTo>
                    <a:pt x="355" y="437"/>
                  </a:lnTo>
                  <a:lnTo>
                    <a:pt x="359" y="430"/>
                  </a:lnTo>
                  <a:lnTo>
                    <a:pt x="360" y="423"/>
                  </a:lnTo>
                  <a:lnTo>
                    <a:pt x="360" y="416"/>
                  </a:lnTo>
                  <a:lnTo>
                    <a:pt x="360" y="416"/>
                  </a:lnTo>
                  <a:lnTo>
                    <a:pt x="360" y="411"/>
                  </a:lnTo>
                  <a:lnTo>
                    <a:pt x="357" y="407"/>
                  </a:lnTo>
                  <a:lnTo>
                    <a:pt x="356" y="403"/>
                  </a:lnTo>
                  <a:lnTo>
                    <a:pt x="352" y="399"/>
                  </a:lnTo>
                  <a:lnTo>
                    <a:pt x="352" y="3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grpSp>
        <p:nvGrpSpPr>
          <p:cNvPr id="98" name="组合 97"/>
          <p:cNvGrpSpPr/>
          <p:nvPr/>
        </p:nvGrpSpPr>
        <p:grpSpPr>
          <a:xfrm>
            <a:off x="5329410" y="2488770"/>
            <a:ext cx="638965" cy="611912"/>
            <a:chOff x="6281738" y="4064000"/>
            <a:chExt cx="787400" cy="754063"/>
          </a:xfrm>
          <a:solidFill>
            <a:schemeClr val="bg1"/>
          </a:solidFill>
        </p:grpSpPr>
        <p:sp>
          <p:nvSpPr>
            <p:cNvPr id="99" name="Freeform 1134"/>
            <p:cNvSpPr>
              <a:spLocks/>
            </p:cNvSpPr>
            <p:nvPr/>
          </p:nvSpPr>
          <p:spPr bwMode="auto">
            <a:xfrm>
              <a:off x="6778626" y="4521200"/>
              <a:ext cx="50800" cy="79375"/>
            </a:xfrm>
            <a:custGeom>
              <a:avLst/>
              <a:gdLst/>
              <a:ahLst/>
              <a:cxnLst>
                <a:cxn ang="0">
                  <a:pos x="115" y="2"/>
                </a:cxn>
                <a:cxn ang="0">
                  <a:pos x="115" y="2"/>
                </a:cxn>
                <a:cxn ang="0">
                  <a:pos x="97" y="21"/>
                </a:cxn>
                <a:cxn ang="0">
                  <a:pos x="78" y="41"/>
                </a:cxn>
                <a:cxn ang="0">
                  <a:pos x="61" y="62"/>
                </a:cxn>
                <a:cxn ang="0">
                  <a:pos x="46" y="84"/>
                </a:cxn>
                <a:cxn ang="0">
                  <a:pos x="46" y="84"/>
                </a:cxn>
                <a:cxn ang="0">
                  <a:pos x="39" y="94"/>
                </a:cxn>
                <a:cxn ang="0">
                  <a:pos x="34" y="105"/>
                </a:cxn>
                <a:cxn ang="0">
                  <a:pos x="25" y="127"/>
                </a:cxn>
                <a:cxn ang="0">
                  <a:pos x="25" y="127"/>
                </a:cxn>
                <a:cxn ang="0">
                  <a:pos x="20" y="143"/>
                </a:cxn>
                <a:cxn ang="0">
                  <a:pos x="16" y="159"/>
                </a:cxn>
                <a:cxn ang="0">
                  <a:pos x="9" y="174"/>
                </a:cxn>
                <a:cxn ang="0">
                  <a:pos x="5" y="182"/>
                </a:cxn>
                <a:cxn ang="0">
                  <a:pos x="1" y="187"/>
                </a:cxn>
                <a:cxn ang="0">
                  <a:pos x="1" y="187"/>
                </a:cxn>
                <a:cxn ang="0">
                  <a:pos x="0" y="190"/>
                </a:cxn>
                <a:cxn ang="0">
                  <a:pos x="0" y="193"/>
                </a:cxn>
                <a:cxn ang="0">
                  <a:pos x="1" y="196"/>
                </a:cxn>
                <a:cxn ang="0">
                  <a:pos x="4" y="198"/>
                </a:cxn>
                <a:cxn ang="0">
                  <a:pos x="5" y="198"/>
                </a:cxn>
                <a:cxn ang="0">
                  <a:pos x="8" y="198"/>
                </a:cxn>
                <a:cxn ang="0">
                  <a:pos x="9" y="195"/>
                </a:cxn>
                <a:cxn ang="0">
                  <a:pos x="9" y="195"/>
                </a:cxn>
                <a:cxn ang="0">
                  <a:pos x="16" y="186"/>
                </a:cxn>
                <a:cxn ang="0">
                  <a:pos x="22" y="176"/>
                </a:cxn>
                <a:cxn ang="0">
                  <a:pos x="26" y="164"/>
                </a:cxn>
                <a:cxn ang="0">
                  <a:pos x="30" y="152"/>
                </a:cxn>
                <a:cxn ang="0">
                  <a:pos x="37" y="128"/>
                </a:cxn>
                <a:cxn ang="0">
                  <a:pos x="42" y="117"/>
                </a:cxn>
                <a:cxn ang="0">
                  <a:pos x="46" y="106"/>
                </a:cxn>
                <a:cxn ang="0">
                  <a:pos x="46" y="106"/>
                </a:cxn>
                <a:cxn ang="0">
                  <a:pos x="54" y="93"/>
                </a:cxn>
                <a:cxn ang="0">
                  <a:pos x="63" y="80"/>
                </a:cxn>
                <a:cxn ang="0">
                  <a:pos x="81" y="55"/>
                </a:cxn>
                <a:cxn ang="0">
                  <a:pos x="102" y="32"/>
                </a:cxn>
                <a:cxn ang="0">
                  <a:pos x="124" y="11"/>
                </a:cxn>
                <a:cxn ang="0">
                  <a:pos x="124" y="11"/>
                </a:cxn>
                <a:cxn ang="0">
                  <a:pos x="126" y="8"/>
                </a:cxn>
                <a:cxn ang="0">
                  <a:pos x="126" y="6"/>
                </a:cxn>
                <a:cxn ang="0">
                  <a:pos x="123" y="2"/>
                </a:cxn>
                <a:cxn ang="0">
                  <a:pos x="120" y="0"/>
                </a:cxn>
                <a:cxn ang="0">
                  <a:pos x="118" y="0"/>
                </a:cxn>
                <a:cxn ang="0">
                  <a:pos x="115" y="2"/>
                </a:cxn>
                <a:cxn ang="0">
                  <a:pos x="115" y="2"/>
                </a:cxn>
              </a:cxnLst>
              <a:rect l="0" t="0" r="r" b="b"/>
              <a:pathLst>
                <a:path w="126" h="198">
                  <a:moveTo>
                    <a:pt x="115" y="2"/>
                  </a:moveTo>
                  <a:lnTo>
                    <a:pt x="115" y="2"/>
                  </a:lnTo>
                  <a:lnTo>
                    <a:pt x="97" y="21"/>
                  </a:lnTo>
                  <a:lnTo>
                    <a:pt x="78" y="41"/>
                  </a:lnTo>
                  <a:lnTo>
                    <a:pt x="61" y="62"/>
                  </a:lnTo>
                  <a:lnTo>
                    <a:pt x="46" y="84"/>
                  </a:lnTo>
                  <a:lnTo>
                    <a:pt x="46" y="84"/>
                  </a:lnTo>
                  <a:lnTo>
                    <a:pt x="39" y="94"/>
                  </a:lnTo>
                  <a:lnTo>
                    <a:pt x="34" y="105"/>
                  </a:lnTo>
                  <a:lnTo>
                    <a:pt x="25" y="127"/>
                  </a:lnTo>
                  <a:lnTo>
                    <a:pt x="25" y="127"/>
                  </a:lnTo>
                  <a:lnTo>
                    <a:pt x="20" y="143"/>
                  </a:lnTo>
                  <a:lnTo>
                    <a:pt x="16" y="159"/>
                  </a:lnTo>
                  <a:lnTo>
                    <a:pt x="9" y="174"/>
                  </a:lnTo>
                  <a:lnTo>
                    <a:pt x="5" y="182"/>
                  </a:lnTo>
                  <a:lnTo>
                    <a:pt x="1" y="187"/>
                  </a:lnTo>
                  <a:lnTo>
                    <a:pt x="1" y="187"/>
                  </a:lnTo>
                  <a:lnTo>
                    <a:pt x="0" y="190"/>
                  </a:lnTo>
                  <a:lnTo>
                    <a:pt x="0" y="193"/>
                  </a:lnTo>
                  <a:lnTo>
                    <a:pt x="1" y="196"/>
                  </a:lnTo>
                  <a:lnTo>
                    <a:pt x="4" y="198"/>
                  </a:lnTo>
                  <a:lnTo>
                    <a:pt x="5" y="198"/>
                  </a:lnTo>
                  <a:lnTo>
                    <a:pt x="8" y="198"/>
                  </a:lnTo>
                  <a:lnTo>
                    <a:pt x="9" y="195"/>
                  </a:lnTo>
                  <a:lnTo>
                    <a:pt x="9" y="195"/>
                  </a:lnTo>
                  <a:lnTo>
                    <a:pt x="16" y="186"/>
                  </a:lnTo>
                  <a:lnTo>
                    <a:pt x="22" y="176"/>
                  </a:lnTo>
                  <a:lnTo>
                    <a:pt x="26" y="164"/>
                  </a:lnTo>
                  <a:lnTo>
                    <a:pt x="30" y="152"/>
                  </a:lnTo>
                  <a:lnTo>
                    <a:pt x="37" y="128"/>
                  </a:lnTo>
                  <a:lnTo>
                    <a:pt x="42" y="117"/>
                  </a:lnTo>
                  <a:lnTo>
                    <a:pt x="46" y="106"/>
                  </a:lnTo>
                  <a:lnTo>
                    <a:pt x="46" y="106"/>
                  </a:lnTo>
                  <a:lnTo>
                    <a:pt x="54" y="93"/>
                  </a:lnTo>
                  <a:lnTo>
                    <a:pt x="63" y="80"/>
                  </a:lnTo>
                  <a:lnTo>
                    <a:pt x="81" y="55"/>
                  </a:lnTo>
                  <a:lnTo>
                    <a:pt x="102" y="32"/>
                  </a:lnTo>
                  <a:lnTo>
                    <a:pt x="124" y="11"/>
                  </a:lnTo>
                  <a:lnTo>
                    <a:pt x="124" y="11"/>
                  </a:lnTo>
                  <a:lnTo>
                    <a:pt x="126" y="8"/>
                  </a:lnTo>
                  <a:lnTo>
                    <a:pt x="126" y="6"/>
                  </a:lnTo>
                  <a:lnTo>
                    <a:pt x="123" y="2"/>
                  </a:lnTo>
                  <a:lnTo>
                    <a:pt x="120" y="0"/>
                  </a:lnTo>
                  <a:lnTo>
                    <a:pt x="118" y="0"/>
                  </a:lnTo>
                  <a:lnTo>
                    <a:pt x="115" y="2"/>
                  </a:lnTo>
                  <a:lnTo>
                    <a:pt x="11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0" name="Freeform 1135"/>
            <p:cNvSpPr>
              <a:spLocks/>
            </p:cNvSpPr>
            <p:nvPr/>
          </p:nvSpPr>
          <p:spPr bwMode="auto">
            <a:xfrm>
              <a:off x="6788151" y="4489450"/>
              <a:ext cx="82550" cy="131763"/>
            </a:xfrm>
            <a:custGeom>
              <a:avLst/>
              <a:gdLst/>
              <a:ahLst/>
              <a:cxnLst>
                <a:cxn ang="0">
                  <a:pos x="196" y="3"/>
                </a:cxn>
                <a:cxn ang="0">
                  <a:pos x="196" y="3"/>
                </a:cxn>
                <a:cxn ang="0">
                  <a:pos x="164" y="44"/>
                </a:cxn>
                <a:cxn ang="0">
                  <a:pos x="149" y="65"/>
                </a:cxn>
                <a:cxn ang="0">
                  <a:pos x="134" y="88"/>
                </a:cxn>
                <a:cxn ang="0">
                  <a:pos x="134" y="88"/>
                </a:cxn>
                <a:cxn ang="0">
                  <a:pos x="109" y="131"/>
                </a:cxn>
                <a:cxn ang="0">
                  <a:pos x="96" y="152"/>
                </a:cxn>
                <a:cxn ang="0">
                  <a:pos x="82" y="173"/>
                </a:cxn>
                <a:cxn ang="0">
                  <a:pos x="82" y="173"/>
                </a:cxn>
                <a:cxn ang="0">
                  <a:pos x="54" y="213"/>
                </a:cxn>
                <a:cxn ang="0">
                  <a:pos x="41" y="234"/>
                </a:cxn>
                <a:cxn ang="0">
                  <a:pos x="28" y="255"/>
                </a:cxn>
                <a:cxn ang="0">
                  <a:pos x="28" y="255"/>
                </a:cxn>
                <a:cxn ang="0">
                  <a:pos x="19" y="273"/>
                </a:cxn>
                <a:cxn ang="0">
                  <a:pos x="11" y="292"/>
                </a:cxn>
                <a:cxn ang="0">
                  <a:pos x="11" y="292"/>
                </a:cxn>
                <a:cxn ang="0">
                  <a:pos x="9" y="299"/>
                </a:cxn>
                <a:cxn ang="0">
                  <a:pos x="6" y="309"/>
                </a:cxn>
                <a:cxn ang="0">
                  <a:pos x="3" y="316"/>
                </a:cxn>
                <a:cxn ang="0">
                  <a:pos x="1" y="324"/>
                </a:cxn>
                <a:cxn ang="0">
                  <a:pos x="1" y="324"/>
                </a:cxn>
                <a:cxn ang="0">
                  <a:pos x="0" y="326"/>
                </a:cxn>
                <a:cxn ang="0">
                  <a:pos x="0" y="328"/>
                </a:cxn>
                <a:cxn ang="0">
                  <a:pos x="1" y="332"/>
                </a:cxn>
                <a:cxn ang="0">
                  <a:pos x="2" y="333"/>
                </a:cxn>
                <a:cxn ang="0">
                  <a:pos x="5" y="333"/>
                </a:cxn>
                <a:cxn ang="0">
                  <a:pos x="6" y="333"/>
                </a:cxn>
                <a:cxn ang="0">
                  <a:pos x="9" y="332"/>
                </a:cxn>
                <a:cxn ang="0">
                  <a:pos x="9" y="332"/>
                </a:cxn>
                <a:cxn ang="0">
                  <a:pos x="13" y="326"/>
                </a:cxn>
                <a:cxn ang="0">
                  <a:pos x="15" y="318"/>
                </a:cxn>
                <a:cxn ang="0">
                  <a:pos x="15" y="318"/>
                </a:cxn>
                <a:cxn ang="0">
                  <a:pos x="23" y="293"/>
                </a:cxn>
                <a:cxn ang="0">
                  <a:pos x="34" y="271"/>
                </a:cxn>
                <a:cxn ang="0">
                  <a:pos x="34" y="271"/>
                </a:cxn>
                <a:cxn ang="0">
                  <a:pos x="45" y="248"/>
                </a:cxn>
                <a:cxn ang="0">
                  <a:pos x="58" y="227"/>
                </a:cxn>
                <a:cxn ang="0">
                  <a:pos x="86" y="187"/>
                </a:cxn>
                <a:cxn ang="0">
                  <a:pos x="86" y="187"/>
                </a:cxn>
                <a:cxn ang="0">
                  <a:pos x="115" y="145"/>
                </a:cxn>
                <a:cxn ang="0">
                  <a:pos x="140" y="102"/>
                </a:cxn>
                <a:cxn ang="0">
                  <a:pos x="140" y="102"/>
                </a:cxn>
                <a:cxn ang="0">
                  <a:pos x="155" y="78"/>
                </a:cxn>
                <a:cxn ang="0">
                  <a:pos x="171" y="55"/>
                </a:cxn>
                <a:cxn ang="0">
                  <a:pos x="206" y="8"/>
                </a:cxn>
                <a:cxn ang="0">
                  <a:pos x="206" y="8"/>
                </a:cxn>
                <a:cxn ang="0">
                  <a:pos x="208" y="6"/>
                </a:cxn>
                <a:cxn ang="0">
                  <a:pos x="208" y="4"/>
                </a:cxn>
                <a:cxn ang="0">
                  <a:pos x="206" y="3"/>
                </a:cxn>
                <a:cxn ang="0">
                  <a:pos x="205" y="1"/>
                </a:cxn>
                <a:cxn ang="0">
                  <a:pos x="200" y="0"/>
                </a:cxn>
                <a:cxn ang="0">
                  <a:pos x="198" y="1"/>
                </a:cxn>
                <a:cxn ang="0">
                  <a:pos x="196" y="3"/>
                </a:cxn>
                <a:cxn ang="0">
                  <a:pos x="196" y="3"/>
                </a:cxn>
              </a:cxnLst>
              <a:rect l="0" t="0" r="r" b="b"/>
              <a:pathLst>
                <a:path w="208" h="333">
                  <a:moveTo>
                    <a:pt x="196" y="3"/>
                  </a:moveTo>
                  <a:lnTo>
                    <a:pt x="196" y="3"/>
                  </a:lnTo>
                  <a:lnTo>
                    <a:pt x="164" y="44"/>
                  </a:lnTo>
                  <a:lnTo>
                    <a:pt x="149" y="65"/>
                  </a:lnTo>
                  <a:lnTo>
                    <a:pt x="134" y="88"/>
                  </a:lnTo>
                  <a:lnTo>
                    <a:pt x="134" y="88"/>
                  </a:lnTo>
                  <a:lnTo>
                    <a:pt x="109" y="131"/>
                  </a:lnTo>
                  <a:lnTo>
                    <a:pt x="96" y="152"/>
                  </a:lnTo>
                  <a:lnTo>
                    <a:pt x="82" y="173"/>
                  </a:lnTo>
                  <a:lnTo>
                    <a:pt x="82" y="173"/>
                  </a:lnTo>
                  <a:lnTo>
                    <a:pt x="54" y="213"/>
                  </a:lnTo>
                  <a:lnTo>
                    <a:pt x="41" y="234"/>
                  </a:lnTo>
                  <a:lnTo>
                    <a:pt x="28" y="255"/>
                  </a:lnTo>
                  <a:lnTo>
                    <a:pt x="28" y="255"/>
                  </a:lnTo>
                  <a:lnTo>
                    <a:pt x="19" y="273"/>
                  </a:lnTo>
                  <a:lnTo>
                    <a:pt x="11" y="292"/>
                  </a:lnTo>
                  <a:lnTo>
                    <a:pt x="11" y="292"/>
                  </a:lnTo>
                  <a:lnTo>
                    <a:pt x="9" y="299"/>
                  </a:lnTo>
                  <a:lnTo>
                    <a:pt x="6" y="309"/>
                  </a:lnTo>
                  <a:lnTo>
                    <a:pt x="3" y="316"/>
                  </a:lnTo>
                  <a:lnTo>
                    <a:pt x="1" y="324"/>
                  </a:lnTo>
                  <a:lnTo>
                    <a:pt x="1" y="324"/>
                  </a:lnTo>
                  <a:lnTo>
                    <a:pt x="0" y="326"/>
                  </a:lnTo>
                  <a:lnTo>
                    <a:pt x="0" y="328"/>
                  </a:lnTo>
                  <a:lnTo>
                    <a:pt x="1" y="332"/>
                  </a:lnTo>
                  <a:lnTo>
                    <a:pt x="2" y="333"/>
                  </a:lnTo>
                  <a:lnTo>
                    <a:pt x="5" y="333"/>
                  </a:lnTo>
                  <a:lnTo>
                    <a:pt x="6" y="333"/>
                  </a:lnTo>
                  <a:lnTo>
                    <a:pt x="9" y="332"/>
                  </a:lnTo>
                  <a:lnTo>
                    <a:pt x="9" y="332"/>
                  </a:lnTo>
                  <a:lnTo>
                    <a:pt x="13" y="326"/>
                  </a:lnTo>
                  <a:lnTo>
                    <a:pt x="15" y="318"/>
                  </a:lnTo>
                  <a:lnTo>
                    <a:pt x="15" y="318"/>
                  </a:lnTo>
                  <a:lnTo>
                    <a:pt x="23" y="293"/>
                  </a:lnTo>
                  <a:lnTo>
                    <a:pt x="34" y="271"/>
                  </a:lnTo>
                  <a:lnTo>
                    <a:pt x="34" y="271"/>
                  </a:lnTo>
                  <a:lnTo>
                    <a:pt x="45" y="248"/>
                  </a:lnTo>
                  <a:lnTo>
                    <a:pt x="58" y="227"/>
                  </a:lnTo>
                  <a:lnTo>
                    <a:pt x="86" y="187"/>
                  </a:lnTo>
                  <a:lnTo>
                    <a:pt x="86" y="187"/>
                  </a:lnTo>
                  <a:lnTo>
                    <a:pt x="115" y="145"/>
                  </a:lnTo>
                  <a:lnTo>
                    <a:pt x="140" y="102"/>
                  </a:lnTo>
                  <a:lnTo>
                    <a:pt x="140" y="102"/>
                  </a:lnTo>
                  <a:lnTo>
                    <a:pt x="155" y="78"/>
                  </a:lnTo>
                  <a:lnTo>
                    <a:pt x="171" y="55"/>
                  </a:lnTo>
                  <a:lnTo>
                    <a:pt x="206" y="8"/>
                  </a:lnTo>
                  <a:lnTo>
                    <a:pt x="206" y="8"/>
                  </a:lnTo>
                  <a:lnTo>
                    <a:pt x="208" y="6"/>
                  </a:lnTo>
                  <a:lnTo>
                    <a:pt x="208" y="4"/>
                  </a:lnTo>
                  <a:lnTo>
                    <a:pt x="206" y="3"/>
                  </a:lnTo>
                  <a:lnTo>
                    <a:pt x="205" y="1"/>
                  </a:lnTo>
                  <a:lnTo>
                    <a:pt x="200" y="0"/>
                  </a:lnTo>
                  <a:lnTo>
                    <a:pt x="198" y="1"/>
                  </a:lnTo>
                  <a:lnTo>
                    <a:pt x="196" y="3"/>
                  </a:lnTo>
                  <a:lnTo>
                    <a:pt x="19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1" name="Freeform 1136"/>
            <p:cNvSpPr>
              <a:spLocks/>
            </p:cNvSpPr>
            <p:nvPr/>
          </p:nvSpPr>
          <p:spPr bwMode="auto">
            <a:xfrm>
              <a:off x="6800851" y="4489450"/>
              <a:ext cx="92075" cy="131763"/>
            </a:xfrm>
            <a:custGeom>
              <a:avLst/>
              <a:gdLst/>
              <a:ahLst/>
              <a:cxnLst>
                <a:cxn ang="0">
                  <a:pos x="222" y="1"/>
                </a:cxn>
                <a:cxn ang="0">
                  <a:pos x="222" y="1"/>
                </a:cxn>
                <a:cxn ang="0">
                  <a:pos x="215" y="6"/>
                </a:cxn>
                <a:cxn ang="0">
                  <a:pos x="208" y="11"/>
                </a:cxn>
                <a:cxn ang="0">
                  <a:pos x="196" y="24"/>
                </a:cxn>
                <a:cxn ang="0">
                  <a:pos x="184" y="39"/>
                </a:cxn>
                <a:cxn ang="0">
                  <a:pos x="175" y="54"/>
                </a:cxn>
                <a:cxn ang="0">
                  <a:pos x="175" y="54"/>
                </a:cxn>
                <a:cxn ang="0">
                  <a:pos x="145" y="104"/>
                </a:cxn>
                <a:cxn ang="0">
                  <a:pos x="115" y="154"/>
                </a:cxn>
                <a:cxn ang="0">
                  <a:pos x="115" y="154"/>
                </a:cxn>
                <a:cxn ang="0">
                  <a:pos x="87" y="197"/>
                </a:cxn>
                <a:cxn ang="0">
                  <a:pos x="58" y="240"/>
                </a:cxn>
                <a:cxn ang="0">
                  <a:pos x="58" y="240"/>
                </a:cxn>
                <a:cxn ang="0">
                  <a:pos x="44" y="260"/>
                </a:cxn>
                <a:cxn ang="0">
                  <a:pos x="28" y="281"/>
                </a:cxn>
                <a:cxn ang="0">
                  <a:pos x="14" y="300"/>
                </a:cxn>
                <a:cxn ang="0">
                  <a:pos x="1" y="323"/>
                </a:cxn>
                <a:cxn ang="0">
                  <a:pos x="1" y="323"/>
                </a:cxn>
                <a:cxn ang="0">
                  <a:pos x="0" y="325"/>
                </a:cxn>
                <a:cxn ang="0">
                  <a:pos x="1" y="328"/>
                </a:cxn>
                <a:cxn ang="0">
                  <a:pos x="4" y="330"/>
                </a:cxn>
                <a:cxn ang="0">
                  <a:pos x="7" y="330"/>
                </a:cxn>
                <a:cxn ang="0">
                  <a:pos x="7" y="330"/>
                </a:cxn>
                <a:cxn ang="0">
                  <a:pos x="19" y="328"/>
                </a:cxn>
                <a:cxn ang="0">
                  <a:pos x="19" y="328"/>
                </a:cxn>
                <a:cxn ang="0">
                  <a:pos x="21" y="326"/>
                </a:cxn>
                <a:cxn ang="0">
                  <a:pos x="22" y="325"/>
                </a:cxn>
                <a:cxn ang="0">
                  <a:pos x="23" y="321"/>
                </a:cxn>
                <a:cxn ang="0">
                  <a:pos x="21" y="319"/>
                </a:cxn>
                <a:cxn ang="0">
                  <a:pos x="18" y="316"/>
                </a:cxn>
                <a:cxn ang="0">
                  <a:pos x="18" y="316"/>
                </a:cxn>
                <a:cxn ang="0">
                  <a:pos x="27" y="303"/>
                </a:cxn>
                <a:cxn ang="0">
                  <a:pos x="38" y="289"/>
                </a:cxn>
                <a:cxn ang="0">
                  <a:pos x="58" y="261"/>
                </a:cxn>
                <a:cxn ang="0">
                  <a:pos x="58" y="261"/>
                </a:cxn>
                <a:cxn ang="0">
                  <a:pos x="83" y="223"/>
                </a:cxn>
                <a:cxn ang="0">
                  <a:pos x="108" y="185"/>
                </a:cxn>
                <a:cxn ang="0">
                  <a:pos x="108" y="185"/>
                </a:cxn>
                <a:cxn ang="0">
                  <a:pos x="162" y="98"/>
                </a:cxn>
                <a:cxn ang="0">
                  <a:pos x="162" y="98"/>
                </a:cxn>
                <a:cxn ang="0">
                  <a:pos x="176" y="73"/>
                </a:cxn>
                <a:cxn ang="0">
                  <a:pos x="191" y="49"/>
                </a:cxn>
                <a:cxn ang="0">
                  <a:pos x="198" y="39"/>
                </a:cxn>
                <a:cxn ang="0">
                  <a:pos x="208" y="28"/>
                </a:cxn>
                <a:cxn ang="0">
                  <a:pos x="217" y="18"/>
                </a:cxn>
                <a:cxn ang="0">
                  <a:pos x="229" y="10"/>
                </a:cxn>
                <a:cxn ang="0">
                  <a:pos x="229" y="10"/>
                </a:cxn>
                <a:cxn ang="0">
                  <a:pos x="230" y="9"/>
                </a:cxn>
                <a:cxn ang="0">
                  <a:pos x="231" y="6"/>
                </a:cxn>
                <a:cxn ang="0">
                  <a:pos x="230" y="2"/>
                </a:cxn>
                <a:cxn ang="0">
                  <a:pos x="227" y="0"/>
                </a:cxn>
                <a:cxn ang="0">
                  <a:pos x="225" y="0"/>
                </a:cxn>
                <a:cxn ang="0">
                  <a:pos x="222" y="1"/>
                </a:cxn>
                <a:cxn ang="0">
                  <a:pos x="222" y="1"/>
                </a:cxn>
              </a:cxnLst>
              <a:rect l="0" t="0" r="r" b="b"/>
              <a:pathLst>
                <a:path w="231" h="330">
                  <a:moveTo>
                    <a:pt x="222" y="1"/>
                  </a:moveTo>
                  <a:lnTo>
                    <a:pt x="222" y="1"/>
                  </a:lnTo>
                  <a:lnTo>
                    <a:pt x="215" y="6"/>
                  </a:lnTo>
                  <a:lnTo>
                    <a:pt x="208" y="11"/>
                  </a:lnTo>
                  <a:lnTo>
                    <a:pt x="196" y="24"/>
                  </a:lnTo>
                  <a:lnTo>
                    <a:pt x="184" y="39"/>
                  </a:lnTo>
                  <a:lnTo>
                    <a:pt x="175" y="54"/>
                  </a:lnTo>
                  <a:lnTo>
                    <a:pt x="175" y="54"/>
                  </a:lnTo>
                  <a:lnTo>
                    <a:pt x="145" y="104"/>
                  </a:lnTo>
                  <a:lnTo>
                    <a:pt x="115" y="154"/>
                  </a:lnTo>
                  <a:lnTo>
                    <a:pt x="115" y="154"/>
                  </a:lnTo>
                  <a:lnTo>
                    <a:pt x="87" y="197"/>
                  </a:lnTo>
                  <a:lnTo>
                    <a:pt x="58" y="240"/>
                  </a:lnTo>
                  <a:lnTo>
                    <a:pt x="58" y="240"/>
                  </a:lnTo>
                  <a:lnTo>
                    <a:pt x="44" y="260"/>
                  </a:lnTo>
                  <a:lnTo>
                    <a:pt x="28" y="281"/>
                  </a:lnTo>
                  <a:lnTo>
                    <a:pt x="14" y="300"/>
                  </a:lnTo>
                  <a:lnTo>
                    <a:pt x="1" y="323"/>
                  </a:lnTo>
                  <a:lnTo>
                    <a:pt x="1" y="323"/>
                  </a:lnTo>
                  <a:lnTo>
                    <a:pt x="0" y="325"/>
                  </a:lnTo>
                  <a:lnTo>
                    <a:pt x="1" y="328"/>
                  </a:lnTo>
                  <a:lnTo>
                    <a:pt x="4" y="330"/>
                  </a:lnTo>
                  <a:lnTo>
                    <a:pt x="7" y="330"/>
                  </a:lnTo>
                  <a:lnTo>
                    <a:pt x="7" y="330"/>
                  </a:lnTo>
                  <a:lnTo>
                    <a:pt x="19" y="328"/>
                  </a:lnTo>
                  <a:lnTo>
                    <a:pt x="19" y="328"/>
                  </a:lnTo>
                  <a:lnTo>
                    <a:pt x="21" y="326"/>
                  </a:lnTo>
                  <a:lnTo>
                    <a:pt x="22" y="325"/>
                  </a:lnTo>
                  <a:lnTo>
                    <a:pt x="23" y="321"/>
                  </a:lnTo>
                  <a:lnTo>
                    <a:pt x="21" y="319"/>
                  </a:lnTo>
                  <a:lnTo>
                    <a:pt x="18" y="316"/>
                  </a:lnTo>
                  <a:lnTo>
                    <a:pt x="18" y="316"/>
                  </a:lnTo>
                  <a:lnTo>
                    <a:pt x="27" y="303"/>
                  </a:lnTo>
                  <a:lnTo>
                    <a:pt x="38" y="289"/>
                  </a:lnTo>
                  <a:lnTo>
                    <a:pt x="58" y="261"/>
                  </a:lnTo>
                  <a:lnTo>
                    <a:pt x="58" y="261"/>
                  </a:lnTo>
                  <a:lnTo>
                    <a:pt x="83" y="223"/>
                  </a:lnTo>
                  <a:lnTo>
                    <a:pt x="108" y="185"/>
                  </a:lnTo>
                  <a:lnTo>
                    <a:pt x="108" y="185"/>
                  </a:lnTo>
                  <a:lnTo>
                    <a:pt x="162" y="98"/>
                  </a:lnTo>
                  <a:lnTo>
                    <a:pt x="162" y="98"/>
                  </a:lnTo>
                  <a:lnTo>
                    <a:pt x="176" y="73"/>
                  </a:lnTo>
                  <a:lnTo>
                    <a:pt x="191" y="49"/>
                  </a:lnTo>
                  <a:lnTo>
                    <a:pt x="198" y="39"/>
                  </a:lnTo>
                  <a:lnTo>
                    <a:pt x="208" y="28"/>
                  </a:lnTo>
                  <a:lnTo>
                    <a:pt x="217" y="18"/>
                  </a:lnTo>
                  <a:lnTo>
                    <a:pt x="229" y="10"/>
                  </a:lnTo>
                  <a:lnTo>
                    <a:pt x="229" y="10"/>
                  </a:lnTo>
                  <a:lnTo>
                    <a:pt x="230" y="9"/>
                  </a:lnTo>
                  <a:lnTo>
                    <a:pt x="231" y="6"/>
                  </a:lnTo>
                  <a:lnTo>
                    <a:pt x="230" y="2"/>
                  </a:lnTo>
                  <a:lnTo>
                    <a:pt x="227" y="0"/>
                  </a:lnTo>
                  <a:lnTo>
                    <a:pt x="225" y="0"/>
                  </a:lnTo>
                  <a:lnTo>
                    <a:pt x="222" y="1"/>
                  </a:lnTo>
                  <a:lnTo>
                    <a:pt x="22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2" name="Freeform 1137"/>
            <p:cNvSpPr>
              <a:spLocks/>
            </p:cNvSpPr>
            <p:nvPr/>
          </p:nvSpPr>
          <p:spPr bwMode="auto">
            <a:xfrm>
              <a:off x="6819901" y="4494213"/>
              <a:ext cx="90488" cy="136525"/>
            </a:xfrm>
            <a:custGeom>
              <a:avLst/>
              <a:gdLst/>
              <a:ahLst/>
              <a:cxnLst>
                <a:cxn ang="0">
                  <a:pos x="218" y="3"/>
                </a:cxn>
                <a:cxn ang="0">
                  <a:pos x="218" y="3"/>
                </a:cxn>
                <a:cxn ang="0">
                  <a:pos x="207" y="24"/>
                </a:cxn>
                <a:cxn ang="0">
                  <a:pos x="194" y="42"/>
                </a:cxn>
                <a:cxn ang="0">
                  <a:pos x="181" y="60"/>
                </a:cxn>
                <a:cxn ang="0">
                  <a:pos x="167" y="80"/>
                </a:cxn>
                <a:cxn ang="0">
                  <a:pos x="167" y="80"/>
                </a:cxn>
                <a:cxn ang="0">
                  <a:pos x="137" y="127"/>
                </a:cxn>
                <a:cxn ang="0">
                  <a:pos x="107" y="176"/>
                </a:cxn>
                <a:cxn ang="0">
                  <a:pos x="107" y="176"/>
                </a:cxn>
                <a:cxn ang="0">
                  <a:pos x="81" y="215"/>
                </a:cxn>
                <a:cxn ang="0">
                  <a:pos x="52" y="254"/>
                </a:cxn>
                <a:cxn ang="0">
                  <a:pos x="52" y="254"/>
                </a:cxn>
                <a:cxn ang="0">
                  <a:pos x="41" y="274"/>
                </a:cxn>
                <a:cxn ang="0">
                  <a:pos x="27" y="293"/>
                </a:cxn>
                <a:cxn ang="0">
                  <a:pos x="27" y="293"/>
                </a:cxn>
                <a:cxn ang="0">
                  <a:pos x="22" y="302"/>
                </a:cxn>
                <a:cxn ang="0">
                  <a:pos x="17" y="314"/>
                </a:cxn>
                <a:cxn ang="0">
                  <a:pos x="10" y="325"/>
                </a:cxn>
                <a:cxn ang="0">
                  <a:pos x="7" y="329"/>
                </a:cxn>
                <a:cxn ang="0">
                  <a:pos x="4" y="331"/>
                </a:cxn>
                <a:cxn ang="0">
                  <a:pos x="4" y="331"/>
                </a:cxn>
                <a:cxn ang="0">
                  <a:pos x="1" y="334"/>
                </a:cxn>
                <a:cxn ang="0">
                  <a:pos x="0" y="335"/>
                </a:cxn>
                <a:cxn ang="0">
                  <a:pos x="1" y="339"/>
                </a:cxn>
                <a:cxn ang="0">
                  <a:pos x="4" y="342"/>
                </a:cxn>
                <a:cxn ang="0">
                  <a:pos x="7" y="343"/>
                </a:cxn>
                <a:cxn ang="0">
                  <a:pos x="9" y="342"/>
                </a:cxn>
                <a:cxn ang="0">
                  <a:pos x="9" y="342"/>
                </a:cxn>
                <a:cxn ang="0">
                  <a:pos x="13" y="339"/>
                </a:cxn>
                <a:cxn ang="0">
                  <a:pos x="16" y="336"/>
                </a:cxn>
                <a:cxn ang="0">
                  <a:pos x="21" y="327"/>
                </a:cxn>
                <a:cxn ang="0">
                  <a:pos x="21" y="327"/>
                </a:cxn>
                <a:cxn ang="0">
                  <a:pos x="26" y="315"/>
                </a:cxn>
                <a:cxn ang="0">
                  <a:pos x="33" y="305"/>
                </a:cxn>
                <a:cxn ang="0">
                  <a:pos x="48" y="283"/>
                </a:cxn>
                <a:cxn ang="0">
                  <a:pos x="48" y="283"/>
                </a:cxn>
                <a:cxn ang="0">
                  <a:pos x="77" y="240"/>
                </a:cxn>
                <a:cxn ang="0">
                  <a:pos x="106" y="198"/>
                </a:cxn>
                <a:cxn ang="0">
                  <a:pos x="106" y="198"/>
                </a:cxn>
                <a:cxn ang="0">
                  <a:pos x="122" y="174"/>
                </a:cxn>
                <a:cxn ang="0">
                  <a:pos x="136" y="151"/>
                </a:cxn>
                <a:cxn ang="0">
                  <a:pos x="166" y="102"/>
                </a:cxn>
                <a:cxn ang="0">
                  <a:pos x="166" y="102"/>
                </a:cxn>
                <a:cxn ang="0">
                  <a:pos x="182" y="80"/>
                </a:cxn>
                <a:cxn ang="0">
                  <a:pos x="199" y="57"/>
                </a:cxn>
                <a:cxn ang="0">
                  <a:pos x="215" y="33"/>
                </a:cxn>
                <a:cxn ang="0">
                  <a:pos x="221" y="21"/>
                </a:cxn>
                <a:cxn ang="0">
                  <a:pos x="228" y="8"/>
                </a:cxn>
                <a:cxn ang="0">
                  <a:pos x="228" y="8"/>
                </a:cxn>
                <a:cxn ang="0">
                  <a:pos x="229" y="6"/>
                </a:cxn>
                <a:cxn ang="0">
                  <a:pos x="229" y="4"/>
                </a:cxn>
                <a:cxn ang="0">
                  <a:pos x="225" y="0"/>
                </a:cxn>
                <a:cxn ang="0">
                  <a:pos x="224" y="0"/>
                </a:cxn>
                <a:cxn ang="0">
                  <a:pos x="221" y="0"/>
                </a:cxn>
                <a:cxn ang="0">
                  <a:pos x="220" y="0"/>
                </a:cxn>
                <a:cxn ang="0">
                  <a:pos x="218" y="3"/>
                </a:cxn>
                <a:cxn ang="0">
                  <a:pos x="218" y="3"/>
                </a:cxn>
              </a:cxnLst>
              <a:rect l="0" t="0" r="r" b="b"/>
              <a:pathLst>
                <a:path w="229" h="343">
                  <a:moveTo>
                    <a:pt x="218" y="3"/>
                  </a:moveTo>
                  <a:lnTo>
                    <a:pt x="218" y="3"/>
                  </a:lnTo>
                  <a:lnTo>
                    <a:pt x="207" y="24"/>
                  </a:lnTo>
                  <a:lnTo>
                    <a:pt x="194" y="42"/>
                  </a:lnTo>
                  <a:lnTo>
                    <a:pt x="181" y="60"/>
                  </a:lnTo>
                  <a:lnTo>
                    <a:pt x="167" y="80"/>
                  </a:lnTo>
                  <a:lnTo>
                    <a:pt x="167" y="80"/>
                  </a:lnTo>
                  <a:lnTo>
                    <a:pt x="137" y="127"/>
                  </a:lnTo>
                  <a:lnTo>
                    <a:pt x="107" y="176"/>
                  </a:lnTo>
                  <a:lnTo>
                    <a:pt x="107" y="176"/>
                  </a:lnTo>
                  <a:lnTo>
                    <a:pt x="81" y="215"/>
                  </a:lnTo>
                  <a:lnTo>
                    <a:pt x="52" y="254"/>
                  </a:lnTo>
                  <a:lnTo>
                    <a:pt x="52" y="254"/>
                  </a:lnTo>
                  <a:lnTo>
                    <a:pt x="41" y="274"/>
                  </a:lnTo>
                  <a:lnTo>
                    <a:pt x="27" y="293"/>
                  </a:lnTo>
                  <a:lnTo>
                    <a:pt x="27" y="293"/>
                  </a:lnTo>
                  <a:lnTo>
                    <a:pt x="22" y="302"/>
                  </a:lnTo>
                  <a:lnTo>
                    <a:pt x="17" y="314"/>
                  </a:lnTo>
                  <a:lnTo>
                    <a:pt x="10" y="325"/>
                  </a:lnTo>
                  <a:lnTo>
                    <a:pt x="7" y="329"/>
                  </a:lnTo>
                  <a:lnTo>
                    <a:pt x="4" y="331"/>
                  </a:lnTo>
                  <a:lnTo>
                    <a:pt x="4" y="331"/>
                  </a:lnTo>
                  <a:lnTo>
                    <a:pt x="1" y="334"/>
                  </a:lnTo>
                  <a:lnTo>
                    <a:pt x="0" y="335"/>
                  </a:lnTo>
                  <a:lnTo>
                    <a:pt x="1" y="339"/>
                  </a:lnTo>
                  <a:lnTo>
                    <a:pt x="4" y="342"/>
                  </a:lnTo>
                  <a:lnTo>
                    <a:pt x="7" y="343"/>
                  </a:lnTo>
                  <a:lnTo>
                    <a:pt x="9" y="342"/>
                  </a:lnTo>
                  <a:lnTo>
                    <a:pt x="9" y="342"/>
                  </a:lnTo>
                  <a:lnTo>
                    <a:pt x="13" y="339"/>
                  </a:lnTo>
                  <a:lnTo>
                    <a:pt x="16" y="336"/>
                  </a:lnTo>
                  <a:lnTo>
                    <a:pt x="21" y="327"/>
                  </a:lnTo>
                  <a:lnTo>
                    <a:pt x="21" y="327"/>
                  </a:lnTo>
                  <a:lnTo>
                    <a:pt x="26" y="315"/>
                  </a:lnTo>
                  <a:lnTo>
                    <a:pt x="33" y="305"/>
                  </a:lnTo>
                  <a:lnTo>
                    <a:pt x="48" y="283"/>
                  </a:lnTo>
                  <a:lnTo>
                    <a:pt x="48" y="283"/>
                  </a:lnTo>
                  <a:lnTo>
                    <a:pt x="77" y="240"/>
                  </a:lnTo>
                  <a:lnTo>
                    <a:pt x="106" y="198"/>
                  </a:lnTo>
                  <a:lnTo>
                    <a:pt x="106" y="198"/>
                  </a:lnTo>
                  <a:lnTo>
                    <a:pt x="122" y="174"/>
                  </a:lnTo>
                  <a:lnTo>
                    <a:pt x="136" y="151"/>
                  </a:lnTo>
                  <a:lnTo>
                    <a:pt x="166" y="102"/>
                  </a:lnTo>
                  <a:lnTo>
                    <a:pt x="166" y="102"/>
                  </a:lnTo>
                  <a:lnTo>
                    <a:pt x="182" y="80"/>
                  </a:lnTo>
                  <a:lnTo>
                    <a:pt x="199" y="57"/>
                  </a:lnTo>
                  <a:lnTo>
                    <a:pt x="215" y="33"/>
                  </a:lnTo>
                  <a:lnTo>
                    <a:pt x="221" y="21"/>
                  </a:lnTo>
                  <a:lnTo>
                    <a:pt x="228" y="8"/>
                  </a:lnTo>
                  <a:lnTo>
                    <a:pt x="228" y="8"/>
                  </a:lnTo>
                  <a:lnTo>
                    <a:pt x="229" y="6"/>
                  </a:lnTo>
                  <a:lnTo>
                    <a:pt x="229" y="4"/>
                  </a:lnTo>
                  <a:lnTo>
                    <a:pt x="225" y="0"/>
                  </a:lnTo>
                  <a:lnTo>
                    <a:pt x="224" y="0"/>
                  </a:lnTo>
                  <a:lnTo>
                    <a:pt x="221" y="0"/>
                  </a:lnTo>
                  <a:lnTo>
                    <a:pt x="220" y="0"/>
                  </a:lnTo>
                  <a:lnTo>
                    <a:pt x="218" y="3"/>
                  </a:lnTo>
                  <a:lnTo>
                    <a:pt x="21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3" name="Freeform 1138"/>
            <p:cNvSpPr>
              <a:spLocks/>
            </p:cNvSpPr>
            <p:nvPr/>
          </p:nvSpPr>
          <p:spPr bwMode="auto">
            <a:xfrm>
              <a:off x="6891338" y="4513263"/>
              <a:ext cx="38100" cy="53975"/>
            </a:xfrm>
            <a:custGeom>
              <a:avLst/>
              <a:gdLst/>
              <a:ahLst/>
              <a:cxnLst>
                <a:cxn ang="0">
                  <a:pos x="87" y="1"/>
                </a:cxn>
                <a:cxn ang="0">
                  <a:pos x="87" y="1"/>
                </a:cxn>
                <a:cxn ang="0">
                  <a:pos x="73" y="17"/>
                </a:cxn>
                <a:cxn ang="0">
                  <a:pos x="61" y="34"/>
                </a:cxn>
                <a:cxn ang="0">
                  <a:pos x="51" y="52"/>
                </a:cxn>
                <a:cxn ang="0">
                  <a:pos x="37" y="69"/>
                </a:cxn>
                <a:cxn ang="0">
                  <a:pos x="37" y="69"/>
                </a:cxn>
                <a:cxn ang="0">
                  <a:pos x="17" y="98"/>
                </a:cxn>
                <a:cxn ang="0">
                  <a:pos x="7" y="113"/>
                </a:cxn>
                <a:cxn ang="0">
                  <a:pos x="0" y="129"/>
                </a:cxn>
                <a:cxn ang="0">
                  <a:pos x="0" y="129"/>
                </a:cxn>
                <a:cxn ang="0">
                  <a:pos x="0" y="132"/>
                </a:cxn>
                <a:cxn ang="0">
                  <a:pos x="0" y="133"/>
                </a:cxn>
                <a:cxn ang="0">
                  <a:pos x="1" y="136"/>
                </a:cxn>
                <a:cxn ang="0">
                  <a:pos x="3" y="136"/>
                </a:cxn>
                <a:cxn ang="0">
                  <a:pos x="7" y="136"/>
                </a:cxn>
                <a:cxn ang="0">
                  <a:pos x="9" y="134"/>
                </a:cxn>
                <a:cxn ang="0">
                  <a:pos x="10" y="132"/>
                </a:cxn>
                <a:cxn ang="0">
                  <a:pos x="10" y="132"/>
                </a:cxn>
                <a:cxn ang="0">
                  <a:pos x="14" y="124"/>
                </a:cxn>
                <a:cxn ang="0">
                  <a:pos x="18" y="116"/>
                </a:cxn>
                <a:cxn ang="0">
                  <a:pos x="28" y="99"/>
                </a:cxn>
                <a:cxn ang="0">
                  <a:pos x="52" y="69"/>
                </a:cxn>
                <a:cxn ang="0">
                  <a:pos x="52" y="69"/>
                </a:cxn>
                <a:cxn ang="0">
                  <a:pos x="62" y="55"/>
                </a:cxn>
                <a:cxn ang="0">
                  <a:pos x="73" y="39"/>
                </a:cxn>
                <a:cxn ang="0">
                  <a:pos x="83" y="23"/>
                </a:cxn>
                <a:cxn ang="0">
                  <a:pos x="95" y="9"/>
                </a:cxn>
                <a:cxn ang="0">
                  <a:pos x="95" y="9"/>
                </a:cxn>
                <a:cxn ang="0">
                  <a:pos x="96" y="8"/>
                </a:cxn>
                <a:cxn ang="0">
                  <a:pos x="96" y="5"/>
                </a:cxn>
                <a:cxn ang="0">
                  <a:pos x="95" y="1"/>
                </a:cxn>
                <a:cxn ang="0">
                  <a:pos x="91" y="0"/>
                </a:cxn>
                <a:cxn ang="0">
                  <a:pos x="88" y="0"/>
                </a:cxn>
                <a:cxn ang="0">
                  <a:pos x="87" y="1"/>
                </a:cxn>
                <a:cxn ang="0">
                  <a:pos x="87" y="1"/>
                </a:cxn>
              </a:cxnLst>
              <a:rect l="0" t="0" r="r" b="b"/>
              <a:pathLst>
                <a:path w="96" h="136">
                  <a:moveTo>
                    <a:pt x="87" y="1"/>
                  </a:moveTo>
                  <a:lnTo>
                    <a:pt x="87" y="1"/>
                  </a:lnTo>
                  <a:lnTo>
                    <a:pt x="73" y="17"/>
                  </a:lnTo>
                  <a:lnTo>
                    <a:pt x="61" y="34"/>
                  </a:lnTo>
                  <a:lnTo>
                    <a:pt x="51" y="52"/>
                  </a:lnTo>
                  <a:lnTo>
                    <a:pt x="37" y="69"/>
                  </a:lnTo>
                  <a:lnTo>
                    <a:pt x="37" y="69"/>
                  </a:lnTo>
                  <a:lnTo>
                    <a:pt x="17" y="98"/>
                  </a:lnTo>
                  <a:lnTo>
                    <a:pt x="7" y="113"/>
                  </a:lnTo>
                  <a:lnTo>
                    <a:pt x="0" y="129"/>
                  </a:lnTo>
                  <a:lnTo>
                    <a:pt x="0" y="129"/>
                  </a:lnTo>
                  <a:lnTo>
                    <a:pt x="0" y="132"/>
                  </a:lnTo>
                  <a:lnTo>
                    <a:pt x="0" y="133"/>
                  </a:lnTo>
                  <a:lnTo>
                    <a:pt x="1" y="136"/>
                  </a:lnTo>
                  <a:lnTo>
                    <a:pt x="3" y="136"/>
                  </a:lnTo>
                  <a:lnTo>
                    <a:pt x="7" y="136"/>
                  </a:lnTo>
                  <a:lnTo>
                    <a:pt x="9" y="134"/>
                  </a:lnTo>
                  <a:lnTo>
                    <a:pt x="10" y="132"/>
                  </a:lnTo>
                  <a:lnTo>
                    <a:pt x="10" y="132"/>
                  </a:lnTo>
                  <a:lnTo>
                    <a:pt x="14" y="124"/>
                  </a:lnTo>
                  <a:lnTo>
                    <a:pt x="18" y="116"/>
                  </a:lnTo>
                  <a:lnTo>
                    <a:pt x="28" y="99"/>
                  </a:lnTo>
                  <a:lnTo>
                    <a:pt x="52" y="69"/>
                  </a:lnTo>
                  <a:lnTo>
                    <a:pt x="52" y="69"/>
                  </a:lnTo>
                  <a:lnTo>
                    <a:pt x="62" y="55"/>
                  </a:lnTo>
                  <a:lnTo>
                    <a:pt x="73" y="39"/>
                  </a:lnTo>
                  <a:lnTo>
                    <a:pt x="83" y="23"/>
                  </a:lnTo>
                  <a:lnTo>
                    <a:pt x="95" y="9"/>
                  </a:lnTo>
                  <a:lnTo>
                    <a:pt x="95" y="9"/>
                  </a:lnTo>
                  <a:lnTo>
                    <a:pt x="96" y="8"/>
                  </a:lnTo>
                  <a:lnTo>
                    <a:pt x="96" y="5"/>
                  </a:lnTo>
                  <a:lnTo>
                    <a:pt x="95" y="1"/>
                  </a:lnTo>
                  <a:lnTo>
                    <a:pt x="91" y="0"/>
                  </a:lnTo>
                  <a:lnTo>
                    <a:pt x="88" y="0"/>
                  </a:lnTo>
                  <a:lnTo>
                    <a:pt x="87" y="1"/>
                  </a:lnTo>
                  <a:lnTo>
                    <a:pt x="8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4" name="Freeform 1139"/>
            <p:cNvSpPr>
              <a:spLocks/>
            </p:cNvSpPr>
            <p:nvPr/>
          </p:nvSpPr>
          <p:spPr bwMode="auto">
            <a:xfrm>
              <a:off x="6908801" y="4521200"/>
              <a:ext cx="38100" cy="50800"/>
            </a:xfrm>
            <a:custGeom>
              <a:avLst/>
              <a:gdLst/>
              <a:ahLst/>
              <a:cxnLst>
                <a:cxn ang="0">
                  <a:pos x="88" y="2"/>
                </a:cxn>
                <a:cxn ang="0">
                  <a:pos x="88" y="2"/>
                </a:cxn>
                <a:cxn ang="0">
                  <a:pos x="76" y="16"/>
                </a:cxn>
                <a:cxn ang="0">
                  <a:pos x="64" y="30"/>
                </a:cxn>
                <a:cxn ang="0">
                  <a:pos x="42" y="59"/>
                </a:cxn>
                <a:cxn ang="0">
                  <a:pos x="2" y="121"/>
                </a:cxn>
                <a:cxn ang="0">
                  <a:pos x="2" y="121"/>
                </a:cxn>
                <a:cxn ang="0">
                  <a:pos x="0" y="122"/>
                </a:cxn>
                <a:cxn ang="0">
                  <a:pos x="2" y="125"/>
                </a:cxn>
                <a:cxn ang="0">
                  <a:pos x="2" y="126"/>
                </a:cxn>
                <a:cxn ang="0">
                  <a:pos x="4" y="127"/>
                </a:cxn>
                <a:cxn ang="0">
                  <a:pos x="8" y="128"/>
                </a:cxn>
                <a:cxn ang="0">
                  <a:pos x="10" y="127"/>
                </a:cxn>
                <a:cxn ang="0">
                  <a:pos x="12" y="126"/>
                </a:cxn>
                <a:cxn ang="0">
                  <a:pos x="12" y="126"/>
                </a:cxn>
                <a:cxn ang="0">
                  <a:pos x="51" y="67"/>
                </a:cxn>
                <a:cxn ang="0">
                  <a:pos x="74" y="37"/>
                </a:cxn>
                <a:cxn ang="0">
                  <a:pos x="84" y="24"/>
                </a:cxn>
                <a:cxn ang="0">
                  <a:pos x="97" y="11"/>
                </a:cxn>
                <a:cxn ang="0">
                  <a:pos x="97" y="11"/>
                </a:cxn>
                <a:cxn ang="0">
                  <a:pos x="99" y="8"/>
                </a:cxn>
                <a:cxn ang="0">
                  <a:pos x="99" y="6"/>
                </a:cxn>
                <a:cxn ang="0">
                  <a:pos x="96" y="2"/>
                </a:cxn>
                <a:cxn ang="0">
                  <a:pos x="93" y="0"/>
                </a:cxn>
                <a:cxn ang="0">
                  <a:pos x="91" y="0"/>
                </a:cxn>
                <a:cxn ang="0">
                  <a:pos x="88" y="2"/>
                </a:cxn>
                <a:cxn ang="0">
                  <a:pos x="88" y="2"/>
                </a:cxn>
              </a:cxnLst>
              <a:rect l="0" t="0" r="r" b="b"/>
              <a:pathLst>
                <a:path w="99" h="128">
                  <a:moveTo>
                    <a:pt x="88" y="2"/>
                  </a:moveTo>
                  <a:lnTo>
                    <a:pt x="88" y="2"/>
                  </a:lnTo>
                  <a:lnTo>
                    <a:pt x="76" y="16"/>
                  </a:lnTo>
                  <a:lnTo>
                    <a:pt x="64" y="30"/>
                  </a:lnTo>
                  <a:lnTo>
                    <a:pt x="42" y="59"/>
                  </a:lnTo>
                  <a:lnTo>
                    <a:pt x="2" y="121"/>
                  </a:lnTo>
                  <a:lnTo>
                    <a:pt x="2" y="121"/>
                  </a:lnTo>
                  <a:lnTo>
                    <a:pt x="0" y="122"/>
                  </a:lnTo>
                  <a:lnTo>
                    <a:pt x="2" y="125"/>
                  </a:lnTo>
                  <a:lnTo>
                    <a:pt x="2" y="126"/>
                  </a:lnTo>
                  <a:lnTo>
                    <a:pt x="4" y="127"/>
                  </a:lnTo>
                  <a:lnTo>
                    <a:pt x="8" y="128"/>
                  </a:lnTo>
                  <a:lnTo>
                    <a:pt x="10" y="127"/>
                  </a:lnTo>
                  <a:lnTo>
                    <a:pt x="12" y="126"/>
                  </a:lnTo>
                  <a:lnTo>
                    <a:pt x="12" y="126"/>
                  </a:lnTo>
                  <a:lnTo>
                    <a:pt x="51" y="67"/>
                  </a:lnTo>
                  <a:lnTo>
                    <a:pt x="74" y="37"/>
                  </a:lnTo>
                  <a:lnTo>
                    <a:pt x="84" y="24"/>
                  </a:lnTo>
                  <a:lnTo>
                    <a:pt x="97" y="11"/>
                  </a:lnTo>
                  <a:lnTo>
                    <a:pt x="97" y="11"/>
                  </a:lnTo>
                  <a:lnTo>
                    <a:pt x="99" y="8"/>
                  </a:lnTo>
                  <a:lnTo>
                    <a:pt x="99" y="6"/>
                  </a:lnTo>
                  <a:lnTo>
                    <a:pt x="96" y="2"/>
                  </a:lnTo>
                  <a:lnTo>
                    <a:pt x="93" y="0"/>
                  </a:lnTo>
                  <a:lnTo>
                    <a:pt x="91" y="0"/>
                  </a:lnTo>
                  <a:lnTo>
                    <a:pt x="88" y="2"/>
                  </a:lnTo>
                  <a:lnTo>
                    <a:pt x="8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5" name="Freeform 1140"/>
            <p:cNvSpPr>
              <a:spLocks/>
            </p:cNvSpPr>
            <p:nvPr/>
          </p:nvSpPr>
          <p:spPr bwMode="auto">
            <a:xfrm>
              <a:off x="6924676" y="4525963"/>
              <a:ext cx="47625" cy="53975"/>
            </a:xfrm>
            <a:custGeom>
              <a:avLst/>
              <a:gdLst/>
              <a:ahLst/>
              <a:cxnLst>
                <a:cxn ang="0">
                  <a:pos x="111" y="0"/>
                </a:cxn>
                <a:cxn ang="0">
                  <a:pos x="111" y="0"/>
                </a:cxn>
                <a:cxn ang="0">
                  <a:pos x="94" y="13"/>
                </a:cxn>
                <a:cxn ang="0">
                  <a:pos x="80" y="28"/>
                </a:cxn>
                <a:cxn ang="0">
                  <a:pos x="64" y="42"/>
                </a:cxn>
                <a:cxn ang="0">
                  <a:pos x="51" y="58"/>
                </a:cxn>
                <a:cxn ang="0">
                  <a:pos x="25" y="92"/>
                </a:cxn>
                <a:cxn ang="0">
                  <a:pos x="1" y="126"/>
                </a:cxn>
                <a:cxn ang="0">
                  <a:pos x="1" y="126"/>
                </a:cxn>
                <a:cxn ang="0">
                  <a:pos x="0" y="128"/>
                </a:cxn>
                <a:cxn ang="0">
                  <a:pos x="0" y="130"/>
                </a:cxn>
                <a:cxn ang="0">
                  <a:pos x="1" y="132"/>
                </a:cxn>
                <a:cxn ang="0">
                  <a:pos x="3" y="133"/>
                </a:cxn>
                <a:cxn ang="0">
                  <a:pos x="6" y="133"/>
                </a:cxn>
                <a:cxn ang="0">
                  <a:pos x="9" y="133"/>
                </a:cxn>
                <a:cxn ang="0">
                  <a:pos x="10" y="131"/>
                </a:cxn>
                <a:cxn ang="0">
                  <a:pos x="10" y="131"/>
                </a:cxn>
                <a:cxn ang="0">
                  <a:pos x="34" y="98"/>
                </a:cxn>
                <a:cxn ang="0">
                  <a:pos x="59" y="65"/>
                </a:cxn>
                <a:cxn ang="0">
                  <a:pos x="72" y="51"/>
                </a:cxn>
                <a:cxn ang="0">
                  <a:pos x="86" y="37"/>
                </a:cxn>
                <a:cxn ang="0">
                  <a:pos x="101" y="24"/>
                </a:cxn>
                <a:cxn ang="0">
                  <a:pos x="118" y="11"/>
                </a:cxn>
                <a:cxn ang="0">
                  <a:pos x="118" y="11"/>
                </a:cxn>
                <a:cxn ang="0">
                  <a:pos x="119" y="9"/>
                </a:cxn>
                <a:cxn ang="0">
                  <a:pos x="120" y="7"/>
                </a:cxn>
                <a:cxn ang="0">
                  <a:pos x="119" y="3"/>
                </a:cxn>
                <a:cxn ang="0">
                  <a:pos x="118" y="1"/>
                </a:cxn>
                <a:cxn ang="0">
                  <a:pos x="115" y="0"/>
                </a:cxn>
                <a:cxn ang="0">
                  <a:pos x="114" y="0"/>
                </a:cxn>
                <a:cxn ang="0">
                  <a:pos x="111" y="0"/>
                </a:cxn>
                <a:cxn ang="0">
                  <a:pos x="111" y="0"/>
                </a:cxn>
              </a:cxnLst>
              <a:rect l="0" t="0" r="r" b="b"/>
              <a:pathLst>
                <a:path w="120" h="133">
                  <a:moveTo>
                    <a:pt x="111" y="0"/>
                  </a:moveTo>
                  <a:lnTo>
                    <a:pt x="111" y="0"/>
                  </a:lnTo>
                  <a:lnTo>
                    <a:pt x="94" y="13"/>
                  </a:lnTo>
                  <a:lnTo>
                    <a:pt x="80" y="28"/>
                  </a:lnTo>
                  <a:lnTo>
                    <a:pt x="64" y="42"/>
                  </a:lnTo>
                  <a:lnTo>
                    <a:pt x="51" y="58"/>
                  </a:lnTo>
                  <a:lnTo>
                    <a:pt x="25" y="92"/>
                  </a:lnTo>
                  <a:lnTo>
                    <a:pt x="1" y="126"/>
                  </a:lnTo>
                  <a:lnTo>
                    <a:pt x="1" y="126"/>
                  </a:lnTo>
                  <a:lnTo>
                    <a:pt x="0" y="128"/>
                  </a:lnTo>
                  <a:lnTo>
                    <a:pt x="0" y="130"/>
                  </a:lnTo>
                  <a:lnTo>
                    <a:pt x="1" y="132"/>
                  </a:lnTo>
                  <a:lnTo>
                    <a:pt x="3" y="133"/>
                  </a:lnTo>
                  <a:lnTo>
                    <a:pt x="6" y="133"/>
                  </a:lnTo>
                  <a:lnTo>
                    <a:pt x="9" y="133"/>
                  </a:lnTo>
                  <a:lnTo>
                    <a:pt x="10" y="131"/>
                  </a:lnTo>
                  <a:lnTo>
                    <a:pt x="10" y="131"/>
                  </a:lnTo>
                  <a:lnTo>
                    <a:pt x="34" y="98"/>
                  </a:lnTo>
                  <a:lnTo>
                    <a:pt x="59" y="65"/>
                  </a:lnTo>
                  <a:lnTo>
                    <a:pt x="72" y="51"/>
                  </a:lnTo>
                  <a:lnTo>
                    <a:pt x="86" y="37"/>
                  </a:lnTo>
                  <a:lnTo>
                    <a:pt x="101" y="24"/>
                  </a:lnTo>
                  <a:lnTo>
                    <a:pt x="118" y="11"/>
                  </a:lnTo>
                  <a:lnTo>
                    <a:pt x="118" y="11"/>
                  </a:lnTo>
                  <a:lnTo>
                    <a:pt x="119" y="9"/>
                  </a:lnTo>
                  <a:lnTo>
                    <a:pt x="120" y="7"/>
                  </a:lnTo>
                  <a:lnTo>
                    <a:pt x="119" y="3"/>
                  </a:lnTo>
                  <a:lnTo>
                    <a:pt x="118" y="1"/>
                  </a:lnTo>
                  <a:lnTo>
                    <a:pt x="115" y="0"/>
                  </a:lnTo>
                  <a:lnTo>
                    <a:pt x="114" y="0"/>
                  </a:lnTo>
                  <a:lnTo>
                    <a:pt x="111" y="0"/>
                  </a:lnTo>
                  <a:lnTo>
                    <a:pt x="11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6" name="Freeform 1141"/>
            <p:cNvSpPr>
              <a:spLocks/>
            </p:cNvSpPr>
            <p:nvPr/>
          </p:nvSpPr>
          <p:spPr bwMode="auto">
            <a:xfrm>
              <a:off x="6934201" y="4535488"/>
              <a:ext cx="49213" cy="60325"/>
            </a:xfrm>
            <a:custGeom>
              <a:avLst/>
              <a:gdLst/>
              <a:ahLst/>
              <a:cxnLst>
                <a:cxn ang="0">
                  <a:pos x="114" y="1"/>
                </a:cxn>
                <a:cxn ang="0">
                  <a:pos x="114" y="1"/>
                </a:cxn>
                <a:cxn ang="0">
                  <a:pos x="110" y="5"/>
                </a:cxn>
                <a:cxn ang="0">
                  <a:pos x="106" y="8"/>
                </a:cxn>
                <a:cxn ang="0">
                  <a:pos x="100" y="17"/>
                </a:cxn>
                <a:cxn ang="0">
                  <a:pos x="100" y="17"/>
                </a:cxn>
                <a:cxn ang="0">
                  <a:pos x="81" y="39"/>
                </a:cxn>
                <a:cxn ang="0">
                  <a:pos x="64" y="60"/>
                </a:cxn>
                <a:cxn ang="0">
                  <a:pos x="64" y="60"/>
                </a:cxn>
                <a:cxn ang="0">
                  <a:pos x="50" y="78"/>
                </a:cxn>
                <a:cxn ang="0">
                  <a:pos x="42" y="88"/>
                </a:cxn>
                <a:cxn ang="0">
                  <a:pos x="35" y="98"/>
                </a:cxn>
                <a:cxn ang="0">
                  <a:pos x="35" y="98"/>
                </a:cxn>
                <a:cxn ang="0">
                  <a:pos x="30" y="105"/>
                </a:cxn>
                <a:cxn ang="0">
                  <a:pos x="25" y="111"/>
                </a:cxn>
                <a:cxn ang="0">
                  <a:pos x="13" y="122"/>
                </a:cxn>
                <a:cxn ang="0">
                  <a:pos x="13" y="122"/>
                </a:cxn>
                <a:cxn ang="0">
                  <a:pos x="9" y="128"/>
                </a:cxn>
                <a:cxn ang="0">
                  <a:pos x="4" y="136"/>
                </a:cxn>
                <a:cxn ang="0">
                  <a:pos x="0" y="142"/>
                </a:cxn>
                <a:cxn ang="0">
                  <a:pos x="0" y="144"/>
                </a:cxn>
                <a:cxn ang="0">
                  <a:pos x="1" y="142"/>
                </a:cxn>
                <a:cxn ang="0">
                  <a:pos x="1" y="142"/>
                </a:cxn>
                <a:cxn ang="0">
                  <a:pos x="0" y="144"/>
                </a:cxn>
                <a:cxn ang="0">
                  <a:pos x="0" y="146"/>
                </a:cxn>
                <a:cxn ang="0">
                  <a:pos x="1" y="150"/>
                </a:cxn>
                <a:cxn ang="0">
                  <a:pos x="4" y="152"/>
                </a:cxn>
                <a:cxn ang="0">
                  <a:pos x="5" y="152"/>
                </a:cxn>
                <a:cxn ang="0">
                  <a:pos x="8" y="152"/>
                </a:cxn>
                <a:cxn ang="0">
                  <a:pos x="9" y="150"/>
                </a:cxn>
                <a:cxn ang="0">
                  <a:pos x="9" y="150"/>
                </a:cxn>
                <a:cxn ang="0">
                  <a:pos x="33" y="120"/>
                </a:cxn>
                <a:cxn ang="0">
                  <a:pos x="55" y="91"/>
                </a:cxn>
                <a:cxn ang="0">
                  <a:pos x="55" y="91"/>
                </a:cxn>
                <a:cxn ang="0">
                  <a:pos x="86" y="50"/>
                </a:cxn>
                <a:cxn ang="0">
                  <a:pos x="86" y="50"/>
                </a:cxn>
                <a:cxn ang="0">
                  <a:pos x="102" y="30"/>
                </a:cxn>
                <a:cxn ang="0">
                  <a:pos x="111" y="18"/>
                </a:cxn>
                <a:cxn ang="0">
                  <a:pos x="115" y="14"/>
                </a:cxn>
                <a:cxn ang="0">
                  <a:pos x="119" y="12"/>
                </a:cxn>
                <a:cxn ang="0">
                  <a:pos x="119" y="12"/>
                </a:cxn>
                <a:cxn ang="0">
                  <a:pos x="122" y="9"/>
                </a:cxn>
                <a:cxn ang="0">
                  <a:pos x="122" y="8"/>
                </a:cxn>
                <a:cxn ang="0">
                  <a:pos x="122" y="4"/>
                </a:cxn>
                <a:cxn ang="0">
                  <a:pos x="118" y="1"/>
                </a:cxn>
                <a:cxn ang="0">
                  <a:pos x="117" y="0"/>
                </a:cxn>
                <a:cxn ang="0">
                  <a:pos x="114" y="1"/>
                </a:cxn>
                <a:cxn ang="0">
                  <a:pos x="114" y="1"/>
                </a:cxn>
              </a:cxnLst>
              <a:rect l="0" t="0" r="r" b="b"/>
              <a:pathLst>
                <a:path w="122" h="152">
                  <a:moveTo>
                    <a:pt x="114" y="1"/>
                  </a:moveTo>
                  <a:lnTo>
                    <a:pt x="114" y="1"/>
                  </a:lnTo>
                  <a:lnTo>
                    <a:pt x="110" y="5"/>
                  </a:lnTo>
                  <a:lnTo>
                    <a:pt x="106" y="8"/>
                  </a:lnTo>
                  <a:lnTo>
                    <a:pt x="100" y="17"/>
                  </a:lnTo>
                  <a:lnTo>
                    <a:pt x="100" y="17"/>
                  </a:lnTo>
                  <a:lnTo>
                    <a:pt x="81" y="39"/>
                  </a:lnTo>
                  <a:lnTo>
                    <a:pt x="64" y="60"/>
                  </a:lnTo>
                  <a:lnTo>
                    <a:pt x="64" y="60"/>
                  </a:lnTo>
                  <a:lnTo>
                    <a:pt x="50" y="78"/>
                  </a:lnTo>
                  <a:lnTo>
                    <a:pt x="42" y="88"/>
                  </a:lnTo>
                  <a:lnTo>
                    <a:pt x="35" y="98"/>
                  </a:lnTo>
                  <a:lnTo>
                    <a:pt x="35" y="98"/>
                  </a:lnTo>
                  <a:lnTo>
                    <a:pt x="30" y="105"/>
                  </a:lnTo>
                  <a:lnTo>
                    <a:pt x="25" y="111"/>
                  </a:lnTo>
                  <a:lnTo>
                    <a:pt x="13" y="122"/>
                  </a:lnTo>
                  <a:lnTo>
                    <a:pt x="13" y="122"/>
                  </a:lnTo>
                  <a:lnTo>
                    <a:pt x="9" y="128"/>
                  </a:lnTo>
                  <a:lnTo>
                    <a:pt x="4" y="136"/>
                  </a:lnTo>
                  <a:lnTo>
                    <a:pt x="0" y="142"/>
                  </a:lnTo>
                  <a:lnTo>
                    <a:pt x="0" y="144"/>
                  </a:lnTo>
                  <a:lnTo>
                    <a:pt x="1" y="142"/>
                  </a:lnTo>
                  <a:lnTo>
                    <a:pt x="1" y="142"/>
                  </a:lnTo>
                  <a:lnTo>
                    <a:pt x="0" y="144"/>
                  </a:lnTo>
                  <a:lnTo>
                    <a:pt x="0" y="146"/>
                  </a:lnTo>
                  <a:lnTo>
                    <a:pt x="1" y="150"/>
                  </a:lnTo>
                  <a:lnTo>
                    <a:pt x="4" y="152"/>
                  </a:lnTo>
                  <a:lnTo>
                    <a:pt x="5" y="152"/>
                  </a:lnTo>
                  <a:lnTo>
                    <a:pt x="8" y="152"/>
                  </a:lnTo>
                  <a:lnTo>
                    <a:pt x="9" y="150"/>
                  </a:lnTo>
                  <a:lnTo>
                    <a:pt x="9" y="150"/>
                  </a:lnTo>
                  <a:lnTo>
                    <a:pt x="33" y="120"/>
                  </a:lnTo>
                  <a:lnTo>
                    <a:pt x="55" y="91"/>
                  </a:lnTo>
                  <a:lnTo>
                    <a:pt x="55" y="91"/>
                  </a:lnTo>
                  <a:lnTo>
                    <a:pt x="86" y="50"/>
                  </a:lnTo>
                  <a:lnTo>
                    <a:pt x="86" y="50"/>
                  </a:lnTo>
                  <a:lnTo>
                    <a:pt x="102" y="30"/>
                  </a:lnTo>
                  <a:lnTo>
                    <a:pt x="111" y="18"/>
                  </a:lnTo>
                  <a:lnTo>
                    <a:pt x="115" y="14"/>
                  </a:lnTo>
                  <a:lnTo>
                    <a:pt x="119" y="12"/>
                  </a:lnTo>
                  <a:lnTo>
                    <a:pt x="119" y="12"/>
                  </a:lnTo>
                  <a:lnTo>
                    <a:pt x="122" y="9"/>
                  </a:lnTo>
                  <a:lnTo>
                    <a:pt x="122" y="8"/>
                  </a:lnTo>
                  <a:lnTo>
                    <a:pt x="122" y="4"/>
                  </a:lnTo>
                  <a:lnTo>
                    <a:pt x="118" y="1"/>
                  </a:lnTo>
                  <a:lnTo>
                    <a:pt x="117" y="0"/>
                  </a:lnTo>
                  <a:lnTo>
                    <a:pt x="114" y="1"/>
                  </a:lnTo>
                  <a:lnTo>
                    <a:pt x="11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7" name="Freeform 1142"/>
            <p:cNvSpPr>
              <a:spLocks/>
            </p:cNvSpPr>
            <p:nvPr/>
          </p:nvSpPr>
          <p:spPr bwMode="auto">
            <a:xfrm>
              <a:off x="6953251" y="4552950"/>
              <a:ext cx="36513" cy="50800"/>
            </a:xfrm>
            <a:custGeom>
              <a:avLst/>
              <a:gdLst/>
              <a:ahLst/>
              <a:cxnLst>
                <a:cxn ang="0">
                  <a:pos x="81" y="2"/>
                </a:cxn>
                <a:cxn ang="0">
                  <a:pos x="81" y="2"/>
                </a:cxn>
                <a:cxn ang="0">
                  <a:pos x="69" y="15"/>
                </a:cxn>
                <a:cxn ang="0">
                  <a:pos x="58" y="29"/>
                </a:cxn>
                <a:cxn ang="0">
                  <a:pos x="48" y="44"/>
                </a:cxn>
                <a:cxn ang="0">
                  <a:pos x="37" y="59"/>
                </a:cxn>
                <a:cxn ang="0">
                  <a:pos x="19" y="91"/>
                </a:cxn>
                <a:cxn ang="0">
                  <a:pos x="0" y="121"/>
                </a:cxn>
                <a:cxn ang="0">
                  <a:pos x="0" y="121"/>
                </a:cxn>
                <a:cxn ang="0">
                  <a:pos x="0" y="122"/>
                </a:cxn>
                <a:cxn ang="0">
                  <a:pos x="0" y="125"/>
                </a:cxn>
                <a:cxn ang="0">
                  <a:pos x="1" y="126"/>
                </a:cxn>
                <a:cxn ang="0">
                  <a:pos x="2" y="127"/>
                </a:cxn>
                <a:cxn ang="0">
                  <a:pos x="6" y="129"/>
                </a:cxn>
                <a:cxn ang="0">
                  <a:pos x="9" y="127"/>
                </a:cxn>
                <a:cxn ang="0">
                  <a:pos x="10" y="126"/>
                </a:cxn>
                <a:cxn ang="0">
                  <a:pos x="10" y="126"/>
                </a:cxn>
                <a:cxn ang="0">
                  <a:pos x="28" y="96"/>
                </a:cxn>
                <a:cxn ang="0">
                  <a:pos x="47" y="66"/>
                </a:cxn>
                <a:cxn ang="0">
                  <a:pos x="56" y="51"/>
                </a:cxn>
                <a:cxn ang="0">
                  <a:pos x="66" y="37"/>
                </a:cxn>
                <a:cxn ang="0">
                  <a:pos x="77" y="23"/>
                </a:cxn>
                <a:cxn ang="0">
                  <a:pos x="88" y="10"/>
                </a:cxn>
                <a:cxn ang="0">
                  <a:pos x="88" y="10"/>
                </a:cxn>
                <a:cxn ang="0">
                  <a:pos x="90" y="8"/>
                </a:cxn>
                <a:cxn ang="0">
                  <a:pos x="91" y="6"/>
                </a:cxn>
                <a:cxn ang="0">
                  <a:pos x="88" y="2"/>
                </a:cxn>
                <a:cxn ang="0">
                  <a:pos x="85" y="0"/>
                </a:cxn>
                <a:cxn ang="0">
                  <a:pos x="83" y="0"/>
                </a:cxn>
                <a:cxn ang="0">
                  <a:pos x="81" y="2"/>
                </a:cxn>
                <a:cxn ang="0">
                  <a:pos x="81" y="2"/>
                </a:cxn>
              </a:cxnLst>
              <a:rect l="0" t="0" r="r" b="b"/>
              <a:pathLst>
                <a:path w="91" h="129">
                  <a:moveTo>
                    <a:pt x="81" y="2"/>
                  </a:moveTo>
                  <a:lnTo>
                    <a:pt x="81" y="2"/>
                  </a:lnTo>
                  <a:lnTo>
                    <a:pt x="69" y="15"/>
                  </a:lnTo>
                  <a:lnTo>
                    <a:pt x="58" y="29"/>
                  </a:lnTo>
                  <a:lnTo>
                    <a:pt x="48" y="44"/>
                  </a:lnTo>
                  <a:lnTo>
                    <a:pt x="37" y="59"/>
                  </a:lnTo>
                  <a:lnTo>
                    <a:pt x="19" y="91"/>
                  </a:lnTo>
                  <a:lnTo>
                    <a:pt x="0" y="121"/>
                  </a:lnTo>
                  <a:lnTo>
                    <a:pt x="0" y="121"/>
                  </a:lnTo>
                  <a:lnTo>
                    <a:pt x="0" y="122"/>
                  </a:lnTo>
                  <a:lnTo>
                    <a:pt x="0" y="125"/>
                  </a:lnTo>
                  <a:lnTo>
                    <a:pt x="1" y="126"/>
                  </a:lnTo>
                  <a:lnTo>
                    <a:pt x="2" y="127"/>
                  </a:lnTo>
                  <a:lnTo>
                    <a:pt x="6" y="129"/>
                  </a:lnTo>
                  <a:lnTo>
                    <a:pt x="9" y="127"/>
                  </a:lnTo>
                  <a:lnTo>
                    <a:pt x="10" y="126"/>
                  </a:lnTo>
                  <a:lnTo>
                    <a:pt x="10" y="126"/>
                  </a:lnTo>
                  <a:lnTo>
                    <a:pt x="28" y="96"/>
                  </a:lnTo>
                  <a:lnTo>
                    <a:pt x="47" y="66"/>
                  </a:lnTo>
                  <a:lnTo>
                    <a:pt x="56" y="51"/>
                  </a:lnTo>
                  <a:lnTo>
                    <a:pt x="66" y="37"/>
                  </a:lnTo>
                  <a:lnTo>
                    <a:pt x="77" y="23"/>
                  </a:lnTo>
                  <a:lnTo>
                    <a:pt x="88" y="10"/>
                  </a:lnTo>
                  <a:lnTo>
                    <a:pt x="88" y="10"/>
                  </a:lnTo>
                  <a:lnTo>
                    <a:pt x="90" y="8"/>
                  </a:lnTo>
                  <a:lnTo>
                    <a:pt x="91" y="6"/>
                  </a:lnTo>
                  <a:lnTo>
                    <a:pt x="88" y="2"/>
                  </a:lnTo>
                  <a:lnTo>
                    <a:pt x="85" y="0"/>
                  </a:lnTo>
                  <a:lnTo>
                    <a:pt x="83" y="0"/>
                  </a:lnTo>
                  <a:lnTo>
                    <a:pt x="81" y="2"/>
                  </a:lnTo>
                  <a:lnTo>
                    <a:pt x="8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8" name="Freeform 1143"/>
            <p:cNvSpPr>
              <a:spLocks/>
            </p:cNvSpPr>
            <p:nvPr/>
          </p:nvSpPr>
          <p:spPr bwMode="auto">
            <a:xfrm>
              <a:off x="6840538" y="4600575"/>
              <a:ext cx="20638" cy="39688"/>
            </a:xfrm>
            <a:custGeom>
              <a:avLst/>
              <a:gdLst/>
              <a:ahLst/>
              <a:cxnLst>
                <a:cxn ang="0">
                  <a:pos x="44" y="2"/>
                </a:cxn>
                <a:cxn ang="0">
                  <a:pos x="44" y="2"/>
                </a:cxn>
                <a:cxn ang="0">
                  <a:pos x="30" y="25"/>
                </a:cxn>
                <a:cxn ang="0">
                  <a:pos x="17" y="46"/>
                </a:cxn>
                <a:cxn ang="0">
                  <a:pos x="11" y="57"/>
                </a:cxn>
                <a:cxn ang="0">
                  <a:pos x="6" y="69"/>
                </a:cxn>
                <a:cxn ang="0">
                  <a:pos x="3" y="81"/>
                </a:cxn>
                <a:cxn ang="0">
                  <a:pos x="0" y="94"/>
                </a:cxn>
                <a:cxn ang="0">
                  <a:pos x="0" y="94"/>
                </a:cxn>
                <a:cxn ang="0">
                  <a:pos x="0" y="97"/>
                </a:cxn>
                <a:cxn ang="0">
                  <a:pos x="2" y="98"/>
                </a:cxn>
                <a:cxn ang="0">
                  <a:pos x="3" y="99"/>
                </a:cxn>
                <a:cxn ang="0">
                  <a:pos x="4" y="99"/>
                </a:cxn>
                <a:cxn ang="0">
                  <a:pos x="10" y="98"/>
                </a:cxn>
                <a:cxn ang="0">
                  <a:pos x="11" y="97"/>
                </a:cxn>
                <a:cxn ang="0">
                  <a:pos x="11" y="94"/>
                </a:cxn>
                <a:cxn ang="0">
                  <a:pos x="11" y="94"/>
                </a:cxn>
                <a:cxn ang="0">
                  <a:pos x="13" y="82"/>
                </a:cxn>
                <a:cxn ang="0">
                  <a:pos x="17" y="70"/>
                </a:cxn>
                <a:cxn ang="0">
                  <a:pos x="23" y="60"/>
                </a:cxn>
                <a:cxn ang="0">
                  <a:pos x="28" y="49"/>
                </a:cxn>
                <a:cxn ang="0">
                  <a:pos x="41" y="29"/>
                </a:cxn>
                <a:cxn ang="0">
                  <a:pos x="54" y="8"/>
                </a:cxn>
                <a:cxn ang="0">
                  <a:pos x="54" y="8"/>
                </a:cxn>
                <a:cxn ang="0">
                  <a:pos x="54" y="5"/>
                </a:cxn>
                <a:cxn ang="0">
                  <a:pos x="54" y="4"/>
                </a:cxn>
                <a:cxn ang="0">
                  <a:pos x="51" y="0"/>
                </a:cxn>
                <a:cxn ang="0">
                  <a:pos x="47" y="0"/>
                </a:cxn>
                <a:cxn ang="0">
                  <a:pos x="45" y="0"/>
                </a:cxn>
                <a:cxn ang="0">
                  <a:pos x="44" y="2"/>
                </a:cxn>
                <a:cxn ang="0">
                  <a:pos x="44" y="2"/>
                </a:cxn>
              </a:cxnLst>
              <a:rect l="0" t="0" r="r" b="b"/>
              <a:pathLst>
                <a:path w="54" h="99">
                  <a:moveTo>
                    <a:pt x="44" y="2"/>
                  </a:moveTo>
                  <a:lnTo>
                    <a:pt x="44" y="2"/>
                  </a:lnTo>
                  <a:lnTo>
                    <a:pt x="30" y="25"/>
                  </a:lnTo>
                  <a:lnTo>
                    <a:pt x="17" y="46"/>
                  </a:lnTo>
                  <a:lnTo>
                    <a:pt x="11" y="57"/>
                  </a:lnTo>
                  <a:lnTo>
                    <a:pt x="6" y="69"/>
                  </a:lnTo>
                  <a:lnTo>
                    <a:pt x="3" y="81"/>
                  </a:lnTo>
                  <a:lnTo>
                    <a:pt x="0" y="94"/>
                  </a:lnTo>
                  <a:lnTo>
                    <a:pt x="0" y="94"/>
                  </a:lnTo>
                  <a:lnTo>
                    <a:pt x="0" y="97"/>
                  </a:lnTo>
                  <a:lnTo>
                    <a:pt x="2" y="98"/>
                  </a:lnTo>
                  <a:lnTo>
                    <a:pt x="3" y="99"/>
                  </a:lnTo>
                  <a:lnTo>
                    <a:pt x="4" y="99"/>
                  </a:lnTo>
                  <a:lnTo>
                    <a:pt x="10" y="98"/>
                  </a:lnTo>
                  <a:lnTo>
                    <a:pt x="11" y="97"/>
                  </a:lnTo>
                  <a:lnTo>
                    <a:pt x="11" y="94"/>
                  </a:lnTo>
                  <a:lnTo>
                    <a:pt x="11" y="94"/>
                  </a:lnTo>
                  <a:lnTo>
                    <a:pt x="13" y="82"/>
                  </a:lnTo>
                  <a:lnTo>
                    <a:pt x="17" y="70"/>
                  </a:lnTo>
                  <a:lnTo>
                    <a:pt x="23" y="60"/>
                  </a:lnTo>
                  <a:lnTo>
                    <a:pt x="28" y="49"/>
                  </a:lnTo>
                  <a:lnTo>
                    <a:pt x="41" y="29"/>
                  </a:lnTo>
                  <a:lnTo>
                    <a:pt x="54" y="8"/>
                  </a:lnTo>
                  <a:lnTo>
                    <a:pt x="54" y="8"/>
                  </a:lnTo>
                  <a:lnTo>
                    <a:pt x="54" y="5"/>
                  </a:lnTo>
                  <a:lnTo>
                    <a:pt x="54" y="4"/>
                  </a:lnTo>
                  <a:lnTo>
                    <a:pt x="51" y="0"/>
                  </a:lnTo>
                  <a:lnTo>
                    <a:pt x="47" y="0"/>
                  </a:lnTo>
                  <a:lnTo>
                    <a:pt x="45" y="0"/>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9" name="Freeform 1144"/>
            <p:cNvSpPr>
              <a:spLocks/>
            </p:cNvSpPr>
            <p:nvPr/>
          </p:nvSpPr>
          <p:spPr bwMode="auto">
            <a:xfrm>
              <a:off x="6853238" y="4613275"/>
              <a:ext cx="22225" cy="36513"/>
            </a:xfrm>
            <a:custGeom>
              <a:avLst/>
              <a:gdLst/>
              <a:ahLst/>
              <a:cxnLst>
                <a:cxn ang="0">
                  <a:pos x="46" y="2"/>
                </a:cxn>
                <a:cxn ang="0">
                  <a:pos x="46" y="2"/>
                </a:cxn>
                <a:cxn ang="0">
                  <a:pos x="32" y="22"/>
                </a:cxn>
                <a:cxn ang="0">
                  <a:pos x="19" y="43"/>
                </a:cxn>
                <a:cxn ang="0">
                  <a:pos x="19" y="43"/>
                </a:cxn>
                <a:cxn ang="0">
                  <a:pos x="9" y="63"/>
                </a:cxn>
                <a:cxn ang="0">
                  <a:pos x="4" y="73"/>
                </a:cxn>
                <a:cxn ang="0">
                  <a:pos x="0" y="83"/>
                </a:cxn>
                <a:cxn ang="0">
                  <a:pos x="0" y="83"/>
                </a:cxn>
                <a:cxn ang="0">
                  <a:pos x="0" y="86"/>
                </a:cxn>
                <a:cxn ang="0">
                  <a:pos x="0" y="89"/>
                </a:cxn>
                <a:cxn ang="0">
                  <a:pos x="4" y="90"/>
                </a:cxn>
                <a:cxn ang="0">
                  <a:pos x="8" y="90"/>
                </a:cxn>
                <a:cxn ang="0">
                  <a:pos x="9" y="89"/>
                </a:cxn>
                <a:cxn ang="0">
                  <a:pos x="10" y="87"/>
                </a:cxn>
                <a:cxn ang="0">
                  <a:pos x="10" y="87"/>
                </a:cxn>
                <a:cxn ang="0">
                  <a:pos x="14" y="76"/>
                </a:cxn>
                <a:cxn ang="0">
                  <a:pos x="21" y="65"/>
                </a:cxn>
                <a:cxn ang="0">
                  <a:pos x="31" y="44"/>
                </a:cxn>
                <a:cxn ang="0">
                  <a:pos x="31" y="44"/>
                </a:cxn>
                <a:cxn ang="0">
                  <a:pos x="43" y="26"/>
                </a:cxn>
                <a:cxn ang="0">
                  <a:pos x="56" y="8"/>
                </a:cxn>
                <a:cxn ang="0">
                  <a:pos x="56" y="8"/>
                </a:cxn>
                <a:cxn ang="0">
                  <a:pos x="56" y="6"/>
                </a:cxn>
                <a:cxn ang="0">
                  <a:pos x="56" y="4"/>
                </a:cxn>
                <a:cxn ang="0">
                  <a:pos x="56" y="2"/>
                </a:cxn>
                <a:cxn ang="0">
                  <a:pos x="53" y="1"/>
                </a:cxn>
                <a:cxn ang="0">
                  <a:pos x="49" y="0"/>
                </a:cxn>
                <a:cxn ang="0">
                  <a:pos x="48" y="1"/>
                </a:cxn>
                <a:cxn ang="0">
                  <a:pos x="46" y="2"/>
                </a:cxn>
                <a:cxn ang="0">
                  <a:pos x="46" y="2"/>
                </a:cxn>
              </a:cxnLst>
              <a:rect l="0" t="0" r="r" b="b"/>
              <a:pathLst>
                <a:path w="56" h="90">
                  <a:moveTo>
                    <a:pt x="46" y="2"/>
                  </a:moveTo>
                  <a:lnTo>
                    <a:pt x="46" y="2"/>
                  </a:lnTo>
                  <a:lnTo>
                    <a:pt x="32" y="22"/>
                  </a:lnTo>
                  <a:lnTo>
                    <a:pt x="19" y="43"/>
                  </a:lnTo>
                  <a:lnTo>
                    <a:pt x="19" y="43"/>
                  </a:lnTo>
                  <a:lnTo>
                    <a:pt x="9" y="63"/>
                  </a:lnTo>
                  <a:lnTo>
                    <a:pt x="4" y="73"/>
                  </a:lnTo>
                  <a:lnTo>
                    <a:pt x="0" y="83"/>
                  </a:lnTo>
                  <a:lnTo>
                    <a:pt x="0" y="83"/>
                  </a:lnTo>
                  <a:lnTo>
                    <a:pt x="0" y="86"/>
                  </a:lnTo>
                  <a:lnTo>
                    <a:pt x="0" y="89"/>
                  </a:lnTo>
                  <a:lnTo>
                    <a:pt x="4" y="90"/>
                  </a:lnTo>
                  <a:lnTo>
                    <a:pt x="8" y="90"/>
                  </a:lnTo>
                  <a:lnTo>
                    <a:pt x="9" y="89"/>
                  </a:lnTo>
                  <a:lnTo>
                    <a:pt x="10" y="87"/>
                  </a:lnTo>
                  <a:lnTo>
                    <a:pt x="10" y="87"/>
                  </a:lnTo>
                  <a:lnTo>
                    <a:pt x="14" y="76"/>
                  </a:lnTo>
                  <a:lnTo>
                    <a:pt x="21" y="65"/>
                  </a:lnTo>
                  <a:lnTo>
                    <a:pt x="31" y="44"/>
                  </a:lnTo>
                  <a:lnTo>
                    <a:pt x="31" y="44"/>
                  </a:lnTo>
                  <a:lnTo>
                    <a:pt x="43" y="26"/>
                  </a:lnTo>
                  <a:lnTo>
                    <a:pt x="56" y="8"/>
                  </a:lnTo>
                  <a:lnTo>
                    <a:pt x="56" y="8"/>
                  </a:lnTo>
                  <a:lnTo>
                    <a:pt x="56" y="6"/>
                  </a:lnTo>
                  <a:lnTo>
                    <a:pt x="56" y="4"/>
                  </a:lnTo>
                  <a:lnTo>
                    <a:pt x="56" y="2"/>
                  </a:lnTo>
                  <a:lnTo>
                    <a:pt x="53" y="1"/>
                  </a:lnTo>
                  <a:lnTo>
                    <a:pt x="49" y="0"/>
                  </a:lnTo>
                  <a:lnTo>
                    <a:pt x="48" y="1"/>
                  </a:lnTo>
                  <a:lnTo>
                    <a:pt x="46" y="2"/>
                  </a:lnTo>
                  <a:lnTo>
                    <a:pt x="4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0" name="Freeform 1145"/>
            <p:cNvSpPr>
              <a:spLocks/>
            </p:cNvSpPr>
            <p:nvPr/>
          </p:nvSpPr>
          <p:spPr bwMode="auto">
            <a:xfrm>
              <a:off x="6870701" y="4619625"/>
              <a:ext cx="26988" cy="36513"/>
            </a:xfrm>
            <a:custGeom>
              <a:avLst/>
              <a:gdLst/>
              <a:ahLst/>
              <a:cxnLst>
                <a:cxn ang="0">
                  <a:pos x="57" y="1"/>
                </a:cxn>
                <a:cxn ang="0">
                  <a:pos x="57" y="1"/>
                </a:cxn>
                <a:cxn ang="0">
                  <a:pos x="39" y="20"/>
                </a:cxn>
                <a:cxn ang="0">
                  <a:pos x="30" y="29"/>
                </a:cxn>
                <a:cxn ang="0">
                  <a:pos x="22" y="39"/>
                </a:cxn>
                <a:cxn ang="0">
                  <a:pos x="14" y="50"/>
                </a:cxn>
                <a:cxn ang="0">
                  <a:pos x="7" y="62"/>
                </a:cxn>
                <a:cxn ang="0">
                  <a:pos x="3" y="73"/>
                </a:cxn>
                <a:cxn ang="0">
                  <a:pos x="0" y="86"/>
                </a:cxn>
                <a:cxn ang="0">
                  <a:pos x="0" y="86"/>
                </a:cxn>
                <a:cxn ang="0">
                  <a:pos x="0" y="89"/>
                </a:cxn>
                <a:cxn ang="0">
                  <a:pos x="0" y="92"/>
                </a:cxn>
                <a:cxn ang="0">
                  <a:pos x="3" y="94"/>
                </a:cxn>
                <a:cxn ang="0">
                  <a:pos x="7" y="93"/>
                </a:cxn>
                <a:cxn ang="0">
                  <a:pos x="9" y="92"/>
                </a:cxn>
                <a:cxn ang="0">
                  <a:pos x="10" y="90"/>
                </a:cxn>
                <a:cxn ang="0">
                  <a:pos x="10" y="90"/>
                </a:cxn>
                <a:cxn ang="0">
                  <a:pos x="14" y="77"/>
                </a:cxn>
                <a:cxn ang="0">
                  <a:pos x="19" y="66"/>
                </a:cxn>
                <a:cxn ang="0">
                  <a:pos x="24" y="55"/>
                </a:cxn>
                <a:cxn ang="0">
                  <a:pos x="31" y="46"/>
                </a:cxn>
                <a:cxn ang="0">
                  <a:pos x="39" y="35"/>
                </a:cxn>
                <a:cxn ang="0">
                  <a:pos x="48" y="26"/>
                </a:cxn>
                <a:cxn ang="0">
                  <a:pos x="66" y="9"/>
                </a:cxn>
                <a:cxn ang="0">
                  <a:pos x="66" y="9"/>
                </a:cxn>
                <a:cxn ang="0">
                  <a:pos x="68" y="8"/>
                </a:cxn>
                <a:cxn ang="0">
                  <a:pos x="68" y="5"/>
                </a:cxn>
                <a:cxn ang="0">
                  <a:pos x="66" y="1"/>
                </a:cxn>
                <a:cxn ang="0">
                  <a:pos x="62" y="0"/>
                </a:cxn>
                <a:cxn ang="0">
                  <a:pos x="60" y="0"/>
                </a:cxn>
                <a:cxn ang="0">
                  <a:pos x="57" y="1"/>
                </a:cxn>
                <a:cxn ang="0">
                  <a:pos x="57" y="1"/>
                </a:cxn>
              </a:cxnLst>
              <a:rect l="0" t="0" r="r" b="b"/>
              <a:pathLst>
                <a:path w="68" h="94">
                  <a:moveTo>
                    <a:pt x="57" y="1"/>
                  </a:moveTo>
                  <a:lnTo>
                    <a:pt x="57" y="1"/>
                  </a:lnTo>
                  <a:lnTo>
                    <a:pt x="39" y="20"/>
                  </a:lnTo>
                  <a:lnTo>
                    <a:pt x="30" y="29"/>
                  </a:lnTo>
                  <a:lnTo>
                    <a:pt x="22" y="39"/>
                  </a:lnTo>
                  <a:lnTo>
                    <a:pt x="14" y="50"/>
                  </a:lnTo>
                  <a:lnTo>
                    <a:pt x="7" y="62"/>
                  </a:lnTo>
                  <a:lnTo>
                    <a:pt x="3" y="73"/>
                  </a:lnTo>
                  <a:lnTo>
                    <a:pt x="0" y="86"/>
                  </a:lnTo>
                  <a:lnTo>
                    <a:pt x="0" y="86"/>
                  </a:lnTo>
                  <a:lnTo>
                    <a:pt x="0" y="89"/>
                  </a:lnTo>
                  <a:lnTo>
                    <a:pt x="0" y="92"/>
                  </a:lnTo>
                  <a:lnTo>
                    <a:pt x="3" y="94"/>
                  </a:lnTo>
                  <a:lnTo>
                    <a:pt x="7" y="93"/>
                  </a:lnTo>
                  <a:lnTo>
                    <a:pt x="9" y="92"/>
                  </a:lnTo>
                  <a:lnTo>
                    <a:pt x="10" y="90"/>
                  </a:lnTo>
                  <a:lnTo>
                    <a:pt x="10" y="90"/>
                  </a:lnTo>
                  <a:lnTo>
                    <a:pt x="14" y="77"/>
                  </a:lnTo>
                  <a:lnTo>
                    <a:pt x="19" y="66"/>
                  </a:lnTo>
                  <a:lnTo>
                    <a:pt x="24" y="55"/>
                  </a:lnTo>
                  <a:lnTo>
                    <a:pt x="31" y="46"/>
                  </a:lnTo>
                  <a:lnTo>
                    <a:pt x="39" y="35"/>
                  </a:lnTo>
                  <a:lnTo>
                    <a:pt x="48" y="26"/>
                  </a:lnTo>
                  <a:lnTo>
                    <a:pt x="66" y="9"/>
                  </a:lnTo>
                  <a:lnTo>
                    <a:pt x="66" y="9"/>
                  </a:lnTo>
                  <a:lnTo>
                    <a:pt x="68" y="8"/>
                  </a:lnTo>
                  <a:lnTo>
                    <a:pt x="68" y="5"/>
                  </a:lnTo>
                  <a:lnTo>
                    <a:pt x="66" y="1"/>
                  </a:lnTo>
                  <a:lnTo>
                    <a:pt x="62" y="0"/>
                  </a:lnTo>
                  <a:lnTo>
                    <a:pt x="60" y="0"/>
                  </a:lnTo>
                  <a:lnTo>
                    <a:pt x="57" y="1"/>
                  </a:lnTo>
                  <a:lnTo>
                    <a:pt x="5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1" name="Freeform 1146"/>
            <p:cNvSpPr>
              <a:spLocks/>
            </p:cNvSpPr>
            <p:nvPr/>
          </p:nvSpPr>
          <p:spPr bwMode="auto">
            <a:xfrm>
              <a:off x="6892926" y="4622800"/>
              <a:ext cx="25400" cy="36513"/>
            </a:xfrm>
            <a:custGeom>
              <a:avLst/>
              <a:gdLst/>
              <a:ahLst/>
              <a:cxnLst>
                <a:cxn ang="0">
                  <a:pos x="56" y="2"/>
                </a:cxn>
                <a:cxn ang="0">
                  <a:pos x="56" y="2"/>
                </a:cxn>
                <a:cxn ang="0">
                  <a:pos x="39" y="21"/>
                </a:cxn>
                <a:cxn ang="0">
                  <a:pos x="25" y="40"/>
                </a:cxn>
                <a:cxn ang="0">
                  <a:pos x="13" y="61"/>
                </a:cxn>
                <a:cxn ang="0">
                  <a:pos x="1" y="83"/>
                </a:cxn>
                <a:cxn ang="0">
                  <a:pos x="1" y="83"/>
                </a:cxn>
                <a:cxn ang="0">
                  <a:pos x="0" y="86"/>
                </a:cxn>
                <a:cxn ang="0">
                  <a:pos x="0" y="87"/>
                </a:cxn>
                <a:cxn ang="0">
                  <a:pos x="3" y="91"/>
                </a:cxn>
                <a:cxn ang="0">
                  <a:pos x="8" y="91"/>
                </a:cxn>
                <a:cxn ang="0">
                  <a:pos x="9" y="91"/>
                </a:cxn>
                <a:cxn ang="0">
                  <a:pos x="11" y="89"/>
                </a:cxn>
                <a:cxn ang="0">
                  <a:pos x="11" y="89"/>
                </a:cxn>
                <a:cxn ang="0">
                  <a:pos x="22" y="68"/>
                </a:cxn>
                <a:cxn ang="0">
                  <a:pos x="34" y="48"/>
                </a:cxn>
                <a:cxn ang="0">
                  <a:pos x="49" y="28"/>
                </a:cxn>
                <a:cxn ang="0">
                  <a:pos x="64" y="10"/>
                </a:cxn>
                <a:cxn ang="0">
                  <a:pos x="64" y="10"/>
                </a:cxn>
                <a:cxn ang="0">
                  <a:pos x="66" y="7"/>
                </a:cxn>
                <a:cxn ang="0">
                  <a:pos x="66" y="6"/>
                </a:cxn>
                <a:cxn ang="0">
                  <a:pos x="64" y="2"/>
                </a:cxn>
                <a:cxn ang="0">
                  <a:pos x="60" y="0"/>
                </a:cxn>
                <a:cxn ang="0">
                  <a:pos x="58" y="1"/>
                </a:cxn>
                <a:cxn ang="0">
                  <a:pos x="56" y="2"/>
                </a:cxn>
                <a:cxn ang="0">
                  <a:pos x="56" y="2"/>
                </a:cxn>
              </a:cxnLst>
              <a:rect l="0" t="0" r="r" b="b"/>
              <a:pathLst>
                <a:path w="66" h="91">
                  <a:moveTo>
                    <a:pt x="56" y="2"/>
                  </a:moveTo>
                  <a:lnTo>
                    <a:pt x="56" y="2"/>
                  </a:lnTo>
                  <a:lnTo>
                    <a:pt x="39" y="21"/>
                  </a:lnTo>
                  <a:lnTo>
                    <a:pt x="25" y="40"/>
                  </a:lnTo>
                  <a:lnTo>
                    <a:pt x="13" y="61"/>
                  </a:lnTo>
                  <a:lnTo>
                    <a:pt x="1" y="83"/>
                  </a:lnTo>
                  <a:lnTo>
                    <a:pt x="1" y="83"/>
                  </a:lnTo>
                  <a:lnTo>
                    <a:pt x="0" y="86"/>
                  </a:lnTo>
                  <a:lnTo>
                    <a:pt x="0" y="87"/>
                  </a:lnTo>
                  <a:lnTo>
                    <a:pt x="3" y="91"/>
                  </a:lnTo>
                  <a:lnTo>
                    <a:pt x="8" y="91"/>
                  </a:lnTo>
                  <a:lnTo>
                    <a:pt x="9" y="91"/>
                  </a:lnTo>
                  <a:lnTo>
                    <a:pt x="11" y="89"/>
                  </a:lnTo>
                  <a:lnTo>
                    <a:pt x="11" y="89"/>
                  </a:lnTo>
                  <a:lnTo>
                    <a:pt x="22" y="68"/>
                  </a:lnTo>
                  <a:lnTo>
                    <a:pt x="34" y="48"/>
                  </a:lnTo>
                  <a:lnTo>
                    <a:pt x="49" y="28"/>
                  </a:lnTo>
                  <a:lnTo>
                    <a:pt x="64" y="10"/>
                  </a:lnTo>
                  <a:lnTo>
                    <a:pt x="64" y="10"/>
                  </a:lnTo>
                  <a:lnTo>
                    <a:pt x="66" y="7"/>
                  </a:lnTo>
                  <a:lnTo>
                    <a:pt x="66" y="6"/>
                  </a:lnTo>
                  <a:lnTo>
                    <a:pt x="64" y="2"/>
                  </a:lnTo>
                  <a:lnTo>
                    <a:pt x="60" y="0"/>
                  </a:lnTo>
                  <a:lnTo>
                    <a:pt x="58" y="1"/>
                  </a:lnTo>
                  <a:lnTo>
                    <a:pt x="56" y="2"/>
                  </a:lnTo>
                  <a:lnTo>
                    <a:pt x="5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2" name="Freeform 1147"/>
            <p:cNvSpPr>
              <a:spLocks/>
            </p:cNvSpPr>
            <p:nvPr/>
          </p:nvSpPr>
          <p:spPr bwMode="auto">
            <a:xfrm>
              <a:off x="6902451" y="4632325"/>
              <a:ext cx="26988" cy="42863"/>
            </a:xfrm>
            <a:custGeom>
              <a:avLst/>
              <a:gdLst/>
              <a:ahLst/>
              <a:cxnLst>
                <a:cxn ang="0">
                  <a:pos x="56" y="5"/>
                </a:cxn>
                <a:cxn ang="0">
                  <a:pos x="56" y="5"/>
                </a:cxn>
                <a:cxn ang="0">
                  <a:pos x="55" y="12"/>
                </a:cxn>
                <a:cxn ang="0">
                  <a:pos x="53" y="17"/>
                </a:cxn>
                <a:cxn ang="0">
                  <a:pos x="47" y="28"/>
                </a:cxn>
                <a:cxn ang="0">
                  <a:pos x="34" y="49"/>
                </a:cxn>
                <a:cxn ang="0">
                  <a:pos x="34" y="49"/>
                </a:cxn>
                <a:cxn ang="0">
                  <a:pos x="18" y="73"/>
                </a:cxn>
                <a:cxn ang="0">
                  <a:pos x="1" y="96"/>
                </a:cxn>
                <a:cxn ang="0">
                  <a:pos x="1" y="96"/>
                </a:cxn>
                <a:cxn ang="0">
                  <a:pos x="0" y="98"/>
                </a:cxn>
                <a:cxn ang="0">
                  <a:pos x="0" y="101"/>
                </a:cxn>
                <a:cxn ang="0">
                  <a:pos x="1" y="105"/>
                </a:cxn>
                <a:cxn ang="0">
                  <a:pos x="4" y="106"/>
                </a:cxn>
                <a:cxn ang="0">
                  <a:pos x="5" y="106"/>
                </a:cxn>
                <a:cxn ang="0">
                  <a:pos x="8" y="106"/>
                </a:cxn>
                <a:cxn ang="0">
                  <a:pos x="9" y="103"/>
                </a:cxn>
                <a:cxn ang="0">
                  <a:pos x="9" y="103"/>
                </a:cxn>
                <a:cxn ang="0">
                  <a:pos x="19" y="90"/>
                </a:cxn>
                <a:cxn ang="0">
                  <a:pos x="28" y="77"/>
                </a:cxn>
                <a:cxn ang="0">
                  <a:pos x="47" y="49"/>
                </a:cxn>
                <a:cxn ang="0">
                  <a:pos x="47" y="49"/>
                </a:cxn>
                <a:cxn ang="0">
                  <a:pos x="60" y="28"/>
                </a:cxn>
                <a:cxn ang="0">
                  <a:pos x="65" y="17"/>
                </a:cxn>
                <a:cxn ang="0">
                  <a:pos x="66" y="12"/>
                </a:cxn>
                <a:cxn ang="0">
                  <a:pos x="68" y="5"/>
                </a:cxn>
                <a:cxn ang="0">
                  <a:pos x="68" y="5"/>
                </a:cxn>
                <a:cxn ang="0">
                  <a:pos x="68" y="4"/>
                </a:cxn>
                <a:cxn ang="0">
                  <a:pos x="66" y="1"/>
                </a:cxn>
                <a:cxn ang="0">
                  <a:pos x="64" y="0"/>
                </a:cxn>
                <a:cxn ang="0">
                  <a:pos x="62" y="0"/>
                </a:cxn>
                <a:cxn ang="0">
                  <a:pos x="59" y="1"/>
                </a:cxn>
                <a:cxn ang="0">
                  <a:pos x="57" y="4"/>
                </a:cxn>
                <a:cxn ang="0">
                  <a:pos x="56" y="5"/>
                </a:cxn>
                <a:cxn ang="0">
                  <a:pos x="56" y="5"/>
                </a:cxn>
              </a:cxnLst>
              <a:rect l="0" t="0" r="r" b="b"/>
              <a:pathLst>
                <a:path w="68" h="106">
                  <a:moveTo>
                    <a:pt x="56" y="5"/>
                  </a:moveTo>
                  <a:lnTo>
                    <a:pt x="56" y="5"/>
                  </a:lnTo>
                  <a:lnTo>
                    <a:pt x="55" y="12"/>
                  </a:lnTo>
                  <a:lnTo>
                    <a:pt x="53" y="17"/>
                  </a:lnTo>
                  <a:lnTo>
                    <a:pt x="47" y="28"/>
                  </a:lnTo>
                  <a:lnTo>
                    <a:pt x="34" y="49"/>
                  </a:lnTo>
                  <a:lnTo>
                    <a:pt x="34" y="49"/>
                  </a:lnTo>
                  <a:lnTo>
                    <a:pt x="18" y="73"/>
                  </a:lnTo>
                  <a:lnTo>
                    <a:pt x="1" y="96"/>
                  </a:lnTo>
                  <a:lnTo>
                    <a:pt x="1" y="96"/>
                  </a:lnTo>
                  <a:lnTo>
                    <a:pt x="0" y="98"/>
                  </a:lnTo>
                  <a:lnTo>
                    <a:pt x="0" y="101"/>
                  </a:lnTo>
                  <a:lnTo>
                    <a:pt x="1" y="105"/>
                  </a:lnTo>
                  <a:lnTo>
                    <a:pt x="4" y="106"/>
                  </a:lnTo>
                  <a:lnTo>
                    <a:pt x="5" y="106"/>
                  </a:lnTo>
                  <a:lnTo>
                    <a:pt x="8" y="106"/>
                  </a:lnTo>
                  <a:lnTo>
                    <a:pt x="9" y="103"/>
                  </a:lnTo>
                  <a:lnTo>
                    <a:pt x="9" y="103"/>
                  </a:lnTo>
                  <a:lnTo>
                    <a:pt x="19" y="90"/>
                  </a:lnTo>
                  <a:lnTo>
                    <a:pt x="28" y="77"/>
                  </a:lnTo>
                  <a:lnTo>
                    <a:pt x="47" y="49"/>
                  </a:lnTo>
                  <a:lnTo>
                    <a:pt x="47" y="49"/>
                  </a:lnTo>
                  <a:lnTo>
                    <a:pt x="60" y="28"/>
                  </a:lnTo>
                  <a:lnTo>
                    <a:pt x="65" y="17"/>
                  </a:lnTo>
                  <a:lnTo>
                    <a:pt x="66" y="12"/>
                  </a:lnTo>
                  <a:lnTo>
                    <a:pt x="68" y="5"/>
                  </a:lnTo>
                  <a:lnTo>
                    <a:pt x="68" y="5"/>
                  </a:lnTo>
                  <a:lnTo>
                    <a:pt x="68" y="4"/>
                  </a:lnTo>
                  <a:lnTo>
                    <a:pt x="66" y="1"/>
                  </a:lnTo>
                  <a:lnTo>
                    <a:pt x="64" y="0"/>
                  </a:lnTo>
                  <a:lnTo>
                    <a:pt x="62" y="0"/>
                  </a:lnTo>
                  <a:lnTo>
                    <a:pt x="59" y="1"/>
                  </a:lnTo>
                  <a:lnTo>
                    <a:pt x="57" y="4"/>
                  </a:lnTo>
                  <a:lnTo>
                    <a:pt x="56" y="5"/>
                  </a:lnTo>
                  <a:lnTo>
                    <a:pt x="56"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3" name="Freeform 1148"/>
            <p:cNvSpPr>
              <a:spLocks/>
            </p:cNvSpPr>
            <p:nvPr/>
          </p:nvSpPr>
          <p:spPr bwMode="auto">
            <a:xfrm>
              <a:off x="6851651" y="4640263"/>
              <a:ext cx="101600" cy="128588"/>
            </a:xfrm>
            <a:custGeom>
              <a:avLst/>
              <a:gdLst/>
              <a:ahLst/>
              <a:cxnLst>
                <a:cxn ang="0">
                  <a:pos x="246" y="1"/>
                </a:cxn>
                <a:cxn ang="0">
                  <a:pos x="246" y="1"/>
                </a:cxn>
                <a:cxn ang="0">
                  <a:pos x="226" y="22"/>
                </a:cxn>
                <a:cxn ang="0">
                  <a:pos x="208" y="43"/>
                </a:cxn>
                <a:cxn ang="0">
                  <a:pos x="171" y="88"/>
                </a:cxn>
                <a:cxn ang="0">
                  <a:pos x="101" y="175"/>
                </a:cxn>
                <a:cxn ang="0">
                  <a:pos x="101" y="175"/>
                </a:cxn>
                <a:cxn ang="0">
                  <a:pos x="69" y="215"/>
                </a:cxn>
                <a:cxn ang="0">
                  <a:pos x="55" y="234"/>
                </a:cxn>
                <a:cxn ang="0">
                  <a:pos x="41" y="255"/>
                </a:cxn>
                <a:cxn ang="0">
                  <a:pos x="41" y="255"/>
                </a:cxn>
                <a:cxn ang="0">
                  <a:pos x="35" y="263"/>
                </a:cxn>
                <a:cxn ang="0">
                  <a:pos x="30" y="270"/>
                </a:cxn>
                <a:cxn ang="0">
                  <a:pos x="17" y="285"/>
                </a:cxn>
                <a:cxn ang="0">
                  <a:pos x="11" y="293"/>
                </a:cxn>
                <a:cxn ang="0">
                  <a:pos x="5" y="301"/>
                </a:cxn>
                <a:cxn ang="0">
                  <a:pos x="1" y="310"/>
                </a:cxn>
                <a:cxn ang="0">
                  <a:pos x="0" y="318"/>
                </a:cxn>
                <a:cxn ang="0">
                  <a:pos x="0" y="318"/>
                </a:cxn>
                <a:cxn ang="0">
                  <a:pos x="0" y="321"/>
                </a:cxn>
                <a:cxn ang="0">
                  <a:pos x="0" y="323"/>
                </a:cxn>
                <a:cxn ang="0">
                  <a:pos x="4" y="326"/>
                </a:cxn>
                <a:cxn ang="0">
                  <a:pos x="7" y="326"/>
                </a:cxn>
                <a:cxn ang="0">
                  <a:pos x="8" y="324"/>
                </a:cxn>
                <a:cxn ang="0">
                  <a:pos x="9" y="323"/>
                </a:cxn>
                <a:cxn ang="0">
                  <a:pos x="11" y="322"/>
                </a:cxn>
                <a:cxn ang="0">
                  <a:pos x="11" y="322"/>
                </a:cxn>
                <a:cxn ang="0">
                  <a:pos x="12" y="315"/>
                </a:cxn>
                <a:cxn ang="0">
                  <a:pos x="15" y="311"/>
                </a:cxn>
                <a:cxn ang="0">
                  <a:pos x="20" y="304"/>
                </a:cxn>
                <a:cxn ang="0">
                  <a:pos x="26" y="296"/>
                </a:cxn>
                <a:cxn ang="0">
                  <a:pos x="33" y="289"/>
                </a:cxn>
                <a:cxn ang="0">
                  <a:pos x="33" y="289"/>
                </a:cxn>
                <a:cxn ang="0">
                  <a:pos x="45" y="271"/>
                </a:cxn>
                <a:cxn ang="0">
                  <a:pos x="55" y="254"/>
                </a:cxn>
                <a:cxn ang="0">
                  <a:pos x="55" y="254"/>
                </a:cxn>
                <a:cxn ang="0">
                  <a:pos x="71" y="230"/>
                </a:cxn>
                <a:cxn ang="0">
                  <a:pos x="88" y="209"/>
                </a:cxn>
                <a:cxn ang="0">
                  <a:pos x="123" y="168"/>
                </a:cxn>
                <a:cxn ang="0">
                  <a:pos x="123" y="168"/>
                </a:cxn>
                <a:cxn ang="0">
                  <a:pos x="187" y="86"/>
                </a:cxn>
                <a:cxn ang="0">
                  <a:pos x="220" y="47"/>
                </a:cxn>
                <a:cxn ang="0">
                  <a:pos x="237" y="29"/>
                </a:cxn>
                <a:cxn ang="0">
                  <a:pos x="255" y="11"/>
                </a:cxn>
                <a:cxn ang="0">
                  <a:pos x="255" y="11"/>
                </a:cxn>
                <a:cxn ang="0">
                  <a:pos x="257" y="8"/>
                </a:cxn>
                <a:cxn ang="0">
                  <a:pos x="257" y="5"/>
                </a:cxn>
                <a:cxn ang="0">
                  <a:pos x="254" y="1"/>
                </a:cxn>
                <a:cxn ang="0">
                  <a:pos x="251" y="0"/>
                </a:cxn>
                <a:cxn ang="0">
                  <a:pos x="249" y="0"/>
                </a:cxn>
                <a:cxn ang="0">
                  <a:pos x="246" y="1"/>
                </a:cxn>
                <a:cxn ang="0">
                  <a:pos x="246" y="1"/>
                </a:cxn>
              </a:cxnLst>
              <a:rect l="0" t="0" r="r" b="b"/>
              <a:pathLst>
                <a:path w="257" h="326">
                  <a:moveTo>
                    <a:pt x="246" y="1"/>
                  </a:moveTo>
                  <a:lnTo>
                    <a:pt x="246" y="1"/>
                  </a:lnTo>
                  <a:lnTo>
                    <a:pt x="226" y="22"/>
                  </a:lnTo>
                  <a:lnTo>
                    <a:pt x="208" y="43"/>
                  </a:lnTo>
                  <a:lnTo>
                    <a:pt x="171" y="88"/>
                  </a:lnTo>
                  <a:lnTo>
                    <a:pt x="101" y="175"/>
                  </a:lnTo>
                  <a:lnTo>
                    <a:pt x="101" y="175"/>
                  </a:lnTo>
                  <a:lnTo>
                    <a:pt x="69" y="215"/>
                  </a:lnTo>
                  <a:lnTo>
                    <a:pt x="55" y="234"/>
                  </a:lnTo>
                  <a:lnTo>
                    <a:pt x="41" y="255"/>
                  </a:lnTo>
                  <a:lnTo>
                    <a:pt x="41" y="255"/>
                  </a:lnTo>
                  <a:lnTo>
                    <a:pt x="35" y="263"/>
                  </a:lnTo>
                  <a:lnTo>
                    <a:pt x="30" y="270"/>
                  </a:lnTo>
                  <a:lnTo>
                    <a:pt x="17" y="285"/>
                  </a:lnTo>
                  <a:lnTo>
                    <a:pt x="11" y="293"/>
                  </a:lnTo>
                  <a:lnTo>
                    <a:pt x="5" y="301"/>
                  </a:lnTo>
                  <a:lnTo>
                    <a:pt x="1" y="310"/>
                  </a:lnTo>
                  <a:lnTo>
                    <a:pt x="0" y="318"/>
                  </a:lnTo>
                  <a:lnTo>
                    <a:pt x="0" y="318"/>
                  </a:lnTo>
                  <a:lnTo>
                    <a:pt x="0" y="321"/>
                  </a:lnTo>
                  <a:lnTo>
                    <a:pt x="0" y="323"/>
                  </a:lnTo>
                  <a:lnTo>
                    <a:pt x="4" y="326"/>
                  </a:lnTo>
                  <a:lnTo>
                    <a:pt x="7" y="326"/>
                  </a:lnTo>
                  <a:lnTo>
                    <a:pt x="8" y="324"/>
                  </a:lnTo>
                  <a:lnTo>
                    <a:pt x="9" y="323"/>
                  </a:lnTo>
                  <a:lnTo>
                    <a:pt x="11" y="322"/>
                  </a:lnTo>
                  <a:lnTo>
                    <a:pt x="11" y="322"/>
                  </a:lnTo>
                  <a:lnTo>
                    <a:pt x="12" y="315"/>
                  </a:lnTo>
                  <a:lnTo>
                    <a:pt x="15" y="311"/>
                  </a:lnTo>
                  <a:lnTo>
                    <a:pt x="20" y="304"/>
                  </a:lnTo>
                  <a:lnTo>
                    <a:pt x="26" y="296"/>
                  </a:lnTo>
                  <a:lnTo>
                    <a:pt x="33" y="289"/>
                  </a:lnTo>
                  <a:lnTo>
                    <a:pt x="33" y="289"/>
                  </a:lnTo>
                  <a:lnTo>
                    <a:pt x="45" y="271"/>
                  </a:lnTo>
                  <a:lnTo>
                    <a:pt x="55" y="254"/>
                  </a:lnTo>
                  <a:lnTo>
                    <a:pt x="55" y="254"/>
                  </a:lnTo>
                  <a:lnTo>
                    <a:pt x="71" y="230"/>
                  </a:lnTo>
                  <a:lnTo>
                    <a:pt x="88" y="209"/>
                  </a:lnTo>
                  <a:lnTo>
                    <a:pt x="123" y="168"/>
                  </a:lnTo>
                  <a:lnTo>
                    <a:pt x="123" y="168"/>
                  </a:lnTo>
                  <a:lnTo>
                    <a:pt x="187" y="86"/>
                  </a:lnTo>
                  <a:lnTo>
                    <a:pt x="220" y="47"/>
                  </a:lnTo>
                  <a:lnTo>
                    <a:pt x="237" y="29"/>
                  </a:lnTo>
                  <a:lnTo>
                    <a:pt x="255" y="11"/>
                  </a:lnTo>
                  <a:lnTo>
                    <a:pt x="255" y="11"/>
                  </a:lnTo>
                  <a:lnTo>
                    <a:pt x="257" y="8"/>
                  </a:lnTo>
                  <a:lnTo>
                    <a:pt x="257" y="5"/>
                  </a:lnTo>
                  <a:lnTo>
                    <a:pt x="254" y="1"/>
                  </a:lnTo>
                  <a:lnTo>
                    <a:pt x="251" y="0"/>
                  </a:lnTo>
                  <a:lnTo>
                    <a:pt x="249" y="0"/>
                  </a:lnTo>
                  <a:lnTo>
                    <a:pt x="246" y="1"/>
                  </a:lnTo>
                  <a:lnTo>
                    <a:pt x="24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4" name="Freeform 1149"/>
            <p:cNvSpPr>
              <a:spLocks/>
            </p:cNvSpPr>
            <p:nvPr/>
          </p:nvSpPr>
          <p:spPr bwMode="auto">
            <a:xfrm>
              <a:off x="6872288" y="4651375"/>
              <a:ext cx="96838" cy="127000"/>
            </a:xfrm>
            <a:custGeom>
              <a:avLst/>
              <a:gdLst/>
              <a:ahLst/>
              <a:cxnLst>
                <a:cxn ang="0">
                  <a:pos x="233" y="1"/>
                </a:cxn>
                <a:cxn ang="0">
                  <a:pos x="233" y="1"/>
                </a:cxn>
                <a:cxn ang="0">
                  <a:pos x="230" y="5"/>
                </a:cxn>
                <a:cxn ang="0">
                  <a:pos x="229" y="9"/>
                </a:cxn>
                <a:cxn ang="0">
                  <a:pos x="229" y="9"/>
                </a:cxn>
                <a:cxn ang="0">
                  <a:pos x="223" y="17"/>
                </a:cxn>
                <a:cxn ang="0">
                  <a:pos x="216" y="24"/>
                </a:cxn>
                <a:cxn ang="0">
                  <a:pos x="202" y="39"/>
                </a:cxn>
                <a:cxn ang="0">
                  <a:pos x="202" y="39"/>
                </a:cxn>
                <a:cxn ang="0">
                  <a:pos x="182" y="60"/>
                </a:cxn>
                <a:cxn ang="0">
                  <a:pos x="162" y="82"/>
                </a:cxn>
                <a:cxn ang="0">
                  <a:pos x="162" y="82"/>
                </a:cxn>
                <a:cxn ang="0">
                  <a:pos x="128" y="125"/>
                </a:cxn>
                <a:cxn ang="0">
                  <a:pos x="111" y="146"/>
                </a:cxn>
                <a:cxn ang="0">
                  <a:pos x="94" y="168"/>
                </a:cxn>
                <a:cxn ang="0">
                  <a:pos x="94" y="168"/>
                </a:cxn>
                <a:cxn ang="0">
                  <a:pos x="68" y="207"/>
                </a:cxn>
                <a:cxn ang="0">
                  <a:pos x="43" y="248"/>
                </a:cxn>
                <a:cxn ang="0">
                  <a:pos x="43" y="248"/>
                </a:cxn>
                <a:cxn ang="0">
                  <a:pos x="32" y="264"/>
                </a:cxn>
                <a:cxn ang="0">
                  <a:pos x="20" y="279"/>
                </a:cxn>
                <a:cxn ang="0">
                  <a:pos x="8" y="294"/>
                </a:cxn>
                <a:cxn ang="0">
                  <a:pos x="4" y="303"/>
                </a:cxn>
                <a:cxn ang="0">
                  <a:pos x="0" y="312"/>
                </a:cxn>
                <a:cxn ang="0">
                  <a:pos x="0" y="312"/>
                </a:cxn>
                <a:cxn ang="0">
                  <a:pos x="0" y="315"/>
                </a:cxn>
                <a:cxn ang="0">
                  <a:pos x="0" y="316"/>
                </a:cxn>
                <a:cxn ang="0">
                  <a:pos x="4" y="319"/>
                </a:cxn>
                <a:cxn ang="0">
                  <a:pos x="8" y="319"/>
                </a:cxn>
                <a:cxn ang="0">
                  <a:pos x="9" y="317"/>
                </a:cxn>
                <a:cxn ang="0">
                  <a:pos x="11" y="315"/>
                </a:cxn>
                <a:cxn ang="0">
                  <a:pos x="11" y="315"/>
                </a:cxn>
                <a:cxn ang="0">
                  <a:pos x="15" y="306"/>
                </a:cxn>
                <a:cxn ang="0">
                  <a:pos x="20" y="296"/>
                </a:cxn>
                <a:cxn ang="0">
                  <a:pos x="32" y="279"/>
                </a:cxn>
                <a:cxn ang="0">
                  <a:pos x="46" y="264"/>
                </a:cxn>
                <a:cxn ang="0">
                  <a:pos x="58" y="247"/>
                </a:cxn>
                <a:cxn ang="0">
                  <a:pos x="58" y="247"/>
                </a:cxn>
                <a:cxn ang="0">
                  <a:pos x="84" y="206"/>
                </a:cxn>
                <a:cxn ang="0">
                  <a:pos x="110" y="166"/>
                </a:cxn>
                <a:cxn ang="0">
                  <a:pos x="110" y="166"/>
                </a:cxn>
                <a:cxn ang="0">
                  <a:pos x="127" y="143"/>
                </a:cxn>
                <a:cxn ang="0">
                  <a:pos x="145" y="120"/>
                </a:cxn>
                <a:cxn ang="0">
                  <a:pos x="183" y="75"/>
                </a:cxn>
                <a:cxn ang="0">
                  <a:pos x="183" y="75"/>
                </a:cxn>
                <a:cxn ang="0">
                  <a:pos x="198" y="60"/>
                </a:cxn>
                <a:cxn ang="0">
                  <a:pos x="215" y="43"/>
                </a:cxn>
                <a:cxn ang="0">
                  <a:pos x="224" y="35"/>
                </a:cxn>
                <a:cxn ang="0">
                  <a:pos x="230" y="26"/>
                </a:cxn>
                <a:cxn ang="0">
                  <a:pos x="237" y="17"/>
                </a:cxn>
                <a:cxn ang="0">
                  <a:pos x="242" y="7"/>
                </a:cxn>
                <a:cxn ang="0">
                  <a:pos x="242" y="7"/>
                </a:cxn>
                <a:cxn ang="0">
                  <a:pos x="242" y="5"/>
                </a:cxn>
                <a:cxn ang="0">
                  <a:pos x="242" y="3"/>
                </a:cxn>
                <a:cxn ang="0">
                  <a:pos x="240" y="1"/>
                </a:cxn>
                <a:cxn ang="0">
                  <a:pos x="236" y="0"/>
                </a:cxn>
                <a:cxn ang="0">
                  <a:pos x="234" y="0"/>
                </a:cxn>
                <a:cxn ang="0">
                  <a:pos x="233" y="1"/>
                </a:cxn>
                <a:cxn ang="0">
                  <a:pos x="233" y="1"/>
                </a:cxn>
              </a:cxnLst>
              <a:rect l="0" t="0" r="r" b="b"/>
              <a:pathLst>
                <a:path w="242" h="319">
                  <a:moveTo>
                    <a:pt x="233" y="1"/>
                  </a:moveTo>
                  <a:lnTo>
                    <a:pt x="233" y="1"/>
                  </a:lnTo>
                  <a:lnTo>
                    <a:pt x="230" y="5"/>
                  </a:lnTo>
                  <a:lnTo>
                    <a:pt x="229" y="9"/>
                  </a:lnTo>
                  <a:lnTo>
                    <a:pt x="229" y="9"/>
                  </a:lnTo>
                  <a:lnTo>
                    <a:pt x="223" y="17"/>
                  </a:lnTo>
                  <a:lnTo>
                    <a:pt x="216" y="24"/>
                  </a:lnTo>
                  <a:lnTo>
                    <a:pt x="202" y="39"/>
                  </a:lnTo>
                  <a:lnTo>
                    <a:pt x="202" y="39"/>
                  </a:lnTo>
                  <a:lnTo>
                    <a:pt x="182" y="60"/>
                  </a:lnTo>
                  <a:lnTo>
                    <a:pt x="162" y="82"/>
                  </a:lnTo>
                  <a:lnTo>
                    <a:pt x="162" y="82"/>
                  </a:lnTo>
                  <a:lnTo>
                    <a:pt x="128" y="125"/>
                  </a:lnTo>
                  <a:lnTo>
                    <a:pt x="111" y="146"/>
                  </a:lnTo>
                  <a:lnTo>
                    <a:pt x="94" y="168"/>
                  </a:lnTo>
                  <a:lnTo>
                    <a:pt x="94" y="168"/>
                  </a:lnTo>
                  <a:lnTo>
                    <a:pt x="68" y="207"/>
                  </a:lnTo>
                  <a:lnTo>
                    <a:pt x="43" y="248"/>
                  </a:lnTo>
                  <a:lnTo>
                    <a:pt x="43" y="248"/>
                  </a:lnTo>
                  <a:lnTo>
                    <a:pt x="32" y="264"/>
                  </a:lnTo>
                  <a:lnTo>
                    <a:pt x="20" y="279"/>
                  </a:lnTo>
                  <a:lnTo>
                    <a:pt x="8" y="294"/>
                  </a:lnTo>
                  <a:lnTo>
                    <a:pt x="4" y="303"/>
                  </a:lnTo>
                  <a:lnTo>
                    <a:pt x="0" y="312"/>
                  </a:lnTo>
                  <a:lnTo>
                    <a:pt x="0" y="312"/>
                  </a:lnTo>
                  <a:lnTo>
                    <a:pt x="0" y="315"/>
                  </a:lnTo>
                  <a:lnTo>
                    <a:pt x="0" y="316"/>
                  </a:lnTo>
                  <a:lnTo>
                    <a:pt x="4" y="319"/>
                  </a:lnTo>
                  <a:lnTo>
                    <a:pt x="8" y="319"/>
                  </a:lnTo>
                  <a:lnTo>
                    <a:pt x="9" y="317"/>
                  </a:lnTo>
                  <a:lnTo>
                    <a:pt x="11" y="315"/>
                  </a:lnTo>
                  <a:lnTo>
                    <a:pt x="11" y="315"/>
                  </a:lnTo>
                  <a:lnTo>
                    <a:pt x="15" y="306"/>
                  </a:lnTo>
                  <a:lnTo>
                    <a:pt x="20" y="296"/>
                  </a:lnTo>
                  <a:lnTo>
                    <a:pt x="32" y="279"/>
                  </a:lnTo>
                  <a:lnTo>
                    <a:pt x="46" y="264"/>
                  </a:lnTo>
                  <a:lnTo>
                    <a:pt x="58" y="247"/>
                  </a:lnTo>
                  <a:lnTo>
                    <a:pt x="58" y="247"/>
                  </a:lnTo>
                  <a:lnTo>
                    <a:pt x="84" y="206"/>
                  </a:lnTo>
                  <a:lnTo>
                    <a:pt x="110" y="166"/>
                  </a:lnTo>
                  <a:lnTo>
                    <a:pt x="110" y="166"/>
                  </a:lnTo>
                  <a:lnTo>
                    <a:pt x="127" y="143"/>
                  </a:lnTo>
                  <a:lnTo>
                    <a:pt x="145" y="120"/>
                  </a:lnTo>
                  <a:lnTo>
                    <a:pt x="183" y="75"/>
                  </a:lnTo>
                  <a:lnTo>
                    <a:pt x="183" y="75"/>
                  </a:lnTo>
                  <a:lnTo>
                    <a:pt x="198" y="60"/>
                  </a:lnTo>
                  <a:lnTo>
                    <a:pt x="215" y="43"/>
                  </a:lnTo>
                  <a:lnTo>
                    <a:pt x="224" y="35"/>
                  </a:lnTo>
                  <a:lnTo>
                    <a:pt x="230" y="26"/>
                  </a:lnTo>
                  <a:lnTo>
                    <a:pt x="237" y="17"/>
                  </a:lnTo>
                  <a:lnTo>
                    <a:pt x="242" y="7"/>
                  </a:lnTo>
                  <a:lnTo>
                    <a:pt x="242" y="7"/>
                  </a:lnTo>
                  <a:lnTo>
                    <a:pt x="242" y="5"/>
                  </a:lnTo>
                  <a:lnTo>
                    <a:pt x="242" y="3"/>
                  </a:lnTo>
                  <a:lnTo>
                    <a:pt x="240" y="1"/>
                  </a:lnTo>
                  <a:lnTo>
                    <a:pt x="236" y="0"/>
                  </a:lnTo>
                  <a:lnTo>
                    <a:pt x="234" y="0"/>
                  </a:lnTo>
                  <a:lnTo>
                    <a:pt x="233" y="1"/>
                  </a:lnTo>
                  <a:lnTo>
                    <a:pt x="2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5" name="Freeform 1150"/>
            <p:cNvSpPr>
              <a:spLocks/>
            </p:cNvSpPr>
            <p:nvPr/>
          </p:nvSpPr>
          <p:spPr bwMode="auto">
            <a:xfrm>
              <a:off x="6892926" y="4660900"/>
              <a:ext cx="90488" cy="119063"/>
            </a:xfrm>
            <a:custGeom>
              <a:avLst/>
              <a:gdLst/>
              <a:ahLst/>
              <a:cxnLst>
                <a:cxn ang="0">
                  <a:pos x="217" y="4"/>
                </a:cxn>
                <a:cxn ang="0">
                  <a:pos x="217" y="4"/>
                </a:cxn>
                <a:cxn ang="0">
                  <a:pos x="212" y="12"/>
                </a:cxn>
                <a:cxn ang="0">
                  <a:pos x="204" y="22"/>
                </a:cxn>
                <a:cxn ang="0">
                  <a:pos x="190" y="38"/>
                </a:cxn>
                <a:cxn ang="0">
                  <a:pos x="190" y="38"/>
                </a:cxn>
                <a:cxn ang="0">
                  <a:pos x="161" y="75"/>
                </a:cxn>
                <a:cxn ang="0">
                  <a:pos x="161" y="75"/>
                </a:cxn>
                <a:cxn ang="0">
                  <a:pos x="134" y="110"/>
                </a:cxn>
                <a:cxn ang="0">
                  <a:pos x="105" y="145"/>
                </a:cxn>
                <a:cxn ang="0">
                  <a:pos x="105" y="145"/>
                </a:cxn>
                <a:cxn ang="0">
                  <a:pos x="90" y="165"/>
                </a:cxn>
                <a:cxn ang="0">
                  <a:pos x="76" y="186"/>
                </a:cxn>
                <a:cxn ang="0">
                  <a:pos x="47" y="228"/>
                </a:cxn>
                <a:cxn ang="0">
                  <a:pos x="47" y="228"/>
                </a:cxn>
                <a:cxn ang="0">
                  <a:pos x="32" y="251"/>
                </a:cxn>
                <a:cxn ang="0">
                  <a:pos x="25" y="263"/>
                </a:cxn>
                <a:cxn ang="0">
                  <a:pos x="16" y="273"/>
                </a:cxn>
                <a:cxn ang="0">
                  <a:pos x="16" y="273"/>
                </a:cxn>
                <a:cxn ang="0">
                  <a:pos x="12" y="279"/>
                </a:cxn>
                <a:cxn ang="0">
                  <a:pos x="7" y="283"/>
                </a:cxn>
                <a:cxn ang="0">
                  <a:pos x="3" y="286"/>
                </a:cxn>
                <a:cxn ang="0">
                  <a:pos x="0" y="292"/>
                </a:cxn>
                <a:cxn ang="0">
                  <a:pos x="0" y="292"/>
                </a:cxn>
                <a:cxn ang="0">
                  <a:pos x="0" y="294"/>
                </a:cxn>
                <a:cxn ang="0">
                  <a:pos x="0" y="296"/>
                </a:cxn>
                <a:cxn ang="0">
                  <a:pos x="3" y="298"/>
                </a:cxn>
                <a:cxn ang="0">
                  <a:pos x="4" y="298"/>
                </a:cxn>
                <a:cxn ang="0">
                  <a:pos x="8" y="298"/>
                </a:cxn>
                <a:cxn ang="0">
                  <a:pos x="11" y="297"/>
                </a:cxn>
                <a:cxn ang="0">
                  <a:pos x="12" y="294"/>
                </a:cxn>
                <a:cxn ang="0">
                  <a:pos x="12" y="294"/>
                </a:cxn>
                <a:cxn ang="0">
                  <a:pos x="15" y="289"/>
                </a:cxn>
                <a:cxn ang="0">
                  <a:pos x="20" y="284"/>
                </a:cxn>
                <a:cxn ang="0">
                  <a:pos x="26" y="279"/>
                </a:cxn>
                <a:cxn ang="0">
                  <a:pos x="30" y="273"/>
                </a:cxn>
                <a:cxn ang="0">
                  <a:pos x="30" y="273"/>
                </a:cxn>
                <a:cxn ang="0">
                  <a:pos x="43" y="254"/>
                </a:cxn>
                <a:cxn ang="0">
                  <a:pos x="58" y="234"/>
                </a:cxn>
                <a:cxn ang="0">
                  <a:pos x="58" y="234"/>
                </a:cxn>
                <a:cxn ang="0">
                  <a:pos x="72" y="213"/>
                </a:cxn>
                <a:cxn ang="0">
                  <a:pos x="86" y="192"/>
                </a:cxn>
                <a:cxn ang="0">
                  <a:pos x="101" y="171"/>
                </a:cxn>
                <a:cxn ang="0">
                  <a:pos x="115" y="150"/>
                </a:cxn>
                <a:cxn ang="0">
                  <a:pos x="115" y="150"/>
                </a:cxn>
                <a:cxn ang="0">
                  <a:pos x="145" y="111"/>
                </a:cxn>
                <a:cxn ang="0">
                  <a:pos x="175" y="73"/>
                </a:cxn>
                <a:cxn ang="0">
                  <a:pos x="175" y="73"/>
                </a:cxn>
                <a:cxn ang="0">
                  <a:pos x="190" y="58"/>
                </a:cxn>
                <a:cxn ang="0">
                  <a:pos x="204" y="41"/>
                </a:cxn>
                <a:cxn ang="0">
                  <a:pos x="219" y="25"/>
                </a:cxn>
                <a:cxn ang="0">
                  <a:pos x="224" y="16"/>
                </a:cxn>
                <a:cxn ang="0">
                  <a:pos x="228" y="7"/>
                </a:cxn>
                <a:cxn ang="0">
                  <a:pos x="228" y="7"/>
                </a:cxn>
                <a:cxn ang="0">
                  <a:pos x="229" y="4"/>
                </a:cxn>
                <a:cxn ang="0">
                  <a:pos x="228" y="3"/>
                </a:cxn>
                <a:cxn ang="0">
                  <a:pos x="226" y="1"/>
                </a:cxn>
                <a:cxn ang="0">
                  <a:pos x="225" y="0"/>
                </a:cxn>
                <a:cxn ang="0">
                  <a:pos x="221" y="0"/>
                </a:cxn>
                <a:cxn ang="0">
                  <a:pos x="219" y="1"/>
                </a:cxn>
                <a:cxn ang="0">
                  <a:pos x="217" y="4"/>
                </a:cxn>
                <a:cxn ang="0">
                  <a:pos x="217" y="4"/>
                </a:cxn>
              </a:cxnLst>
              <a:rect l="0" t="0" r="r" b="b"/>
              <a:pathLst>
                <a:path w="229" h="298">
                  <a:moveTo>
                    <a:pt x="217" y="4"/>
                  </a:moveTo>
                  <a:lnTo>
                    <a:pt x="217" y="4"/>
                  </a:lnTo>
                  <a:lnTo>
                    <a:pt x="212" y="12"/>
                  </a:lnTo>
                  <a:lnTo>
                    <a:pt x="204" y="22"/>
                  </a:lnTo>
                  <a:lnTo>
                    <a:pt x="190" y="38"/>
                  </a:lnTo>
                  <a:lnTo>
                    <a:pt x="190" y="38"/>
                  </a:lnTo>
                  <a:lnTo>
                    <a:pt x="161" y="75"/>
                  </a:lnTo>
                  <a:lnTo>
                    <a:pt x="161" y="75"/>
                  </a:lnTo>
                  <a:lnTo>
                    <a:pt x="134" y="110"/>
                  </a:lnTo>
                  <a:lnTo>
                    <a:pt x="105" y="145"/>
                  </a:lnTo>
                  <a:lnTo>
                    <a:pt x="105" y="145"/>
                  </a:lnTo>
                  <a:lnTo>
                    <a:pt x="90" y="165"/>
                  </a:lnTo>
                  <a:lnTo>
                    <a:pt x="76" y="186"/>
                  </a:lnTo>
                  <a:lnTo>
                    <a:pt x="47" y="228"/>
                  </a:lnTo>
                  <a:lnTo>
                    <a:pt x="47" y="228"/>
                  </a:lnTo>
                  <a:lnTo>
                    <a:pt x="32" y="251"/>
                  </a:lnTo>
                  <a:lnTo>
                    <a:pt x="25" y="263"/>
                  </a:lnTo>
                  <a:lnTo>
                    <a:pt x="16" y="273"/>
                  </a:lnTo>
                  <a:lnTo>
                    <a:pt x="16" y="273"/>
                  </a:lnTo>
                  <a:lnTo>
                    <a:pt x="12" y="279"/>
                  </a:lnTo>
                  <a:lnTo>
                    <a:pt x="7" y="283"/>
                  </a:lnTo>
                  <a:lnTo>
                    <a:pt x="3" y="286"/>
                  </a:lnTo>
                  <a:lnTo>
                    <a:pt x="0" y="292"/>
                  </a:lnTo>
                  <a:lnTo>
                    <a:pt x="0" y="292"/>
                  </a:lnTo>
                  <a:lnTo>
                    <a:pt x="0" y="294"/>
                  </a:lnTo>
                  <a:lnTo>
                    <a:pt x="0" y="296"/>
                  </a:lnTo>
                  <a:lnTo>
                    <a:pt x="3" y="298"/>
                  </a:lnTo>
                  <a:lnTo>
                    <a:pt x="4" y="298"/>
                  </a:lnTo>
                  <a:lnTo>
                    <a:pt x="8" y="298"/>
                  </a:lnTo>
                  <a:lnTo>
                    <a:pt x="11" y="297"/>
                  </a:lnTo>
                  <a:lnTo>
                    <a:pt x="12" y="294"/>
                  </a:lnTo>
                  <a:lnTo>
                    <a:pt x="12" y="294"/>
                  </a:lnTo>
                  <a:lnTo>
                    <a:pt x="15" y="289"/>
                  </a:lnTo>
                  <a:lnTo>
                    <a:pt x="20" y="284"/>
                  </a:lnTo>
                  <a:lnTo>
                    <a:pt x="26" y="279"/>
                  </a:lnTo>
                  <a:lnTo>
                    <a:pt x="30" y="273"/>
                  </a:lnTo>
                  <a:lnTo>
                    <a:pt x="30" y="273"/>
                  </a:lnTo>
                  <a:lnTo>
                    <a:pt x="43" y="254"/>
                  </a:lnTo>
                  <a:lnTo>
                    <a:pt x="58" y="234"/>
                  </a:lnTo>
                  <a:lnTo>
                    <a:pt x="58" y="234"/>
                  </a:lnTo>
                  <a:lnTo>
                    <a:pt x="72" y="213"/>
                  </a:lnTo>
                  <a:lnTo>
                    <a:pt x="86" y="192"/>
                  </a:lnTo>
                  <a:lnTo>
                    <a:pt x="101" y="171"/>
                  </a:lnTo>
                  <a:lnTo>
                    <a:pt x="115" y="150"/>
                  </a:lnTo>
                  <a:lnTo>
                    <a:pt x="115" y="150"/>
                  </a:lnTo>
                  <a:lnTo>
                    <a:pt x="145" y="111"/>
                  </a:lnTo>
                  <a:lnTo>
                    <a:pt x="175" y="73"/>
                  </a:lnTo>
                  <a:lnTo>
                    <a:pt x="175" y="73"/>
                  </a:lnTo>
                  <a:lnTo>
                    <a:pt x="190" y="58"/>
                  </a:lnTo>
                  <a:lnTo>
                    <a:pt x="204" y="41"/>
                  </a:lnTo>
                  <a:lnTo>
                    <a:pt x="219" y="25"/>
                  </a:lnTo>
                  <a:lnTo>
                    <a:pt x="224" y="16"/>
                  </a:lnTo>
                  <a:lnTo>
                    <a:pt x="228" y="7"/>
                  </a:lnTo>
                  <a:lnTo>
                    <a:pt x="228" y="7"/>
                  </a:lnTo>
                  <a:lnTo>
                    <a:pt x="229" y="4"/>
                  </a:lnTo>
                  <a:lnTo>
                    <a:pt x="228" y="3"/>
                  </a:lnTo>
                  <a:lnTo>
                    <a:pt x="226" y="1"/>
                  </a:lnTo>
                  <a:lnTo>
                    <a:pt x="225" y="0"/>
                  </a:lnTo>
                  <a:lnTo>
                    <a:pt x="221" y="0"/>
                  </a:lnTo>
                  <a:lnTo>
                    <a:pt x="219" y="1"/>
                  </a:lnTo>
                  <a:lnTo>
                    <a:pt x="217" y="4"/>
                  </a:lnTo>
                  <a:lnTo>
                    <a:pt x="21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6" name="Freeform 1151"/>
            <p:cNvSpPr>
              <a:spLocks/>
            </p:cNvSpPr>
            <p:nvPr/>
          </p:nvSpPr>
          <p:spPr bwMode="auto">
            <a:xfrm>
              <a:off x="6937376" y="4679950"/>
              <a:ext cx="50800" cy="63500"/>
            </a:xfrm>
            <a:custGeom>
              <a:avLst/>
              <a:gdLst/>
              <a:ahLst/>
              <a:cxnLst>
                <a:cxn ang="0">
                  <a:pos x="118" y="4"/>
                </a:cxn>
                <a:cxn ang="0">
                  <a:pos x="118" y="4"/>
                </a:cxn>
                <a:cxn ang="0">
                  <a:pos x="115" y="8"/>
                </a:cxn>
                <a:cxn ang="0">
                  <a:pos x="114" y="12"/>
                </a:cxn>
                <a:cxn ang="0">
                  <a:pos x="108" y="19"/>
                </a:cxn>
                <a:cxn ang="0">
                  <a:pos x="100" y="27"/>
                </a:cxn>
                <a:cxn ang="0">
                  <a:pos x="95" y="34"/>
                </a:cxn>
                <a:cxn ang="0">
                  <a:pos x="95" y="34"/>
                </a:cxn>
                <a:cxn ang="0">
                  <a:pos x="63" y="76"/>
                </a:cxn>
                <a:cxn ang="0">
                  <a:pos x="63" y="76"/>
                </a:cxn>
                <a:cxn ang="0">
                  <a:pos x="49" y="95"/>
                </a:cxn>
                <a:cxn ang="0">
                  <a:pos x="32" y="115"/>
                </a:cxn>
                <a:cxn ang="0">
                  <a:pos x="16" y="133"/>
                </a:cxn>
                <a:cxn ang="0">
                  <a:pos x="2" y="153"/>
                </a:cxn>
                <a:cxn ang="0">
                  <a:pos x="2" y="153"/>
                </a:cxn>
                <a:cxn ang="0">
                  <a:pos x="0" y="155"/>
                </a:cxn>
                <a:cxn ang="0">
                  <a:pos x="0" y="158"/>
                </a:cxn>
                <a:cxn ang="0">
                  <a:pos x="3" y="161"/>
                </a:cxn>
                <a:cxn ang="0">
                  <a:pos x="7" y="162"/>
                </a:cxn>
                <a:cxn ang="0">
                  <a:pos x="9" y="161"/>
                </a:cxn>
                <a:cxn ang="0">
                  <a:pos x="11" y="159"/>
                </a:cxn>
                <a:cxn ang="0">
                  <a:pos x="11" y="159"/>
                </a:cxn>
                <a:cxn ang="0">
                  <a:pos x="25" y="138"/>
                </a:cxn>
                <a:cxn ang="0">
                  <a:pos x="42" y="120"/>
                </a:cxn>
                <a:cxn ang="0">
                  <a:pos x="58" y="101"/>
                </a:cxn>
                <a:cxn ang="0">
                  <a:pos x="74" y="82"/>
                </a:cxn>
                <a:cxn ang="0">
                  <a:pos x="74" y="82"/>
                </a:cxn>
                <a:cxn ang="0">
                  <a:pos x="95" y="53"/>
                </a:cxn>
                <a:cxn ang="0">
                  <a:pos x="105" y="39"/>
                </a:cxn>
                <a:cxn ang="0">
                  <a:pos x="115" y="26"/>
                </a:cxn>
                <a:cxn ang="0">
                  <a:pos x="115" y="26"/>
                </a:cxn>
                <a:cxn ang="0">
                  <a:pos x="123" y="17"/>
                </a:cxn>
                <a:cxn ang="0">
                  <a:pos x="126" y="12"/>
                </a:cxn>
                <a:cxn ang="0">
                  <a:pos x="129" y="6"/>
                </a:cxn>
                <a:cxn ang="0">
                  <a:pos x="129" y="6"/>
                </a:cxn>
                <a:cxn ang="0">
                  <a:pos x="129" y="4"/>
                </a:cxn>
                <a:cxn ang="0">
                  <a:pos x="129" y="2"/>
                </a:cxn>
                <a:cxn ang="0">
                  <a:pos x="125" y="0"/>
                </a:cxn>
                <a:cxn ang="0">
                  <a:pos x="121" y="0"/>
                </a:cxn>
                <a:cxn ang="0">
                  <a:pos x="119" y="1"/>
                </a:cxn>
                <a:cxn ang="0">
                  <a:pos x="118" y="4"/>
                </a:cxn>
                <a:cxn ang="0">
                  <a:pos x="118" y="4"/>
                </a:cxn>
              </a:cxnLst>
              <a:rect l="0" t="0" r="r" b="b"/>
              <a:pathLst>
                <a:path w="129" h="162">
                  <a:moveTo>
                    <a:pt x="118" y="4"/>
                  </a:moveTo>
                  <a:lnTo>
                    <a:pt x="118" y="4"/>
                  </a:lnTo>
                  <a:lnTo>
                    <a:pt x="115" y="8"/>
                  </a:lnTo>
                  <a:lnTo>
                    <a:pt x="114" y="12"/>
                  </a:lnTo>
                  <a:lnTo>
                    <a:pt x="108" y="19"/>
                  </a:lnTo>
                  <a:lnTo>
                    <a:pt x="100" y="27"/>
                  </a:lnTo>
                  <a:lnTo>
                    <a:pt x="95" y="34"/>
                  </a:lnTo>
                  <a:lnTo>
                    <a:pt x="95" y="34"/>
                  </a:lnTo>
                  <a:lnTo>
                    <a:pt x="63" y="76"/>
                  </a:lnTo>
                  <a:lnTo>
                    <a:pt x="63" y="76"/>
                  </a:lnTo>
                  <a:lnTo>
                    <a:pt x="49" y="95"/>
                  </a:lnTo>
                  <a:lnTo>
                    <a:pt x="32" y="115"/>
                  </a:lnTo>
                  <a:lnTo>
                    <a:pt x="16" y="133"/>
                  </a:lnTo>
                  <a:lnTo>
                    <a:pt x="2" y="153"/>
                  </a:lnTo>
                  <a:lnTo>
                    <a:pt x="2" y="153"/>
                  </a:lnTo>
                  <a:lnTo>
                    <a:pt x="0" y="155"/>
                  </a:lnTo>
                  <a:lnTo>
                    <a:pt x="0" y="158"/>
                  </a:lnTo>
                  <a:lnTo>
                    <a:pt x="3" y="161"/>
                  </a:lnTo>
                  <a:lnTo>
                    <a:pt x="7" y="162"/>
                  </a:lnTo>
                  <a:lnTo>
                    <a:pt x="9" y="161"/>
                  </a:lnTo>
                  <a:lnTo>
                    <a:pt x="11" y="159"/>
                  </a:lnTo>
                  <a:lnTo>
                    <a:pt x="11" y="159"/>
                  </a:lnTo>
                  <a:lnTo>
                    <a:pt x="25" y="138"/>
                  </a:lnTo>
                  <a:lnTo>
                    <a:pt x="42" y="120"/>
                  </a:lnTo>
                  <a:lnTo>
                    <a:pt x="58" y="101"/>
                  </a:lnTo>
                  <a:lnTo>
                    <a:pt x="74" y="82"/>
                  </a:lnTo>
                  <a:lnTo>
                    <a:pt x="74" y="82"/>
                  </a:lnTo>
                  <a:lnTo>
                    <a:pt x="95" y="53"/>
                  </a:lnTo>
                  <a:lnTo>
                    <a:pt x="105" y="39"/>
                  </a:lnTo>
                  <a:lnTo>
                    <a:pt x="115" y="26"/>
                  </a:lnTo>
                  <a:lnTo>
                    <a:pt x="115" y="26"/>
                  </a:lnTo>
                  <a:lnTo>
                    <a:pt x="123" y="17"/>
                  </a:lnTo>
                  <a:lnTo>
                    <a:pt x="126" y="12"/>
                  </a:lnTo>
                  <a:lnTo>
                    <a:pt x="129" y="6"/>
                  </a:lnTo>
                  <a:lnTo>
                    <a:pt x="129" y="6"/>
                  </a:lnTo>
                  <a:lnTo>
                    <a:pt x="129" y="4"/>
                  </a:lnTo>
                  <a:lnTo>
                    <a:pt x="129" y="2"/>
                  </a:lnTo>
                  <a:lnTo>
                    <a:pt x="125" y="0"/>
                  </a:lnTo>
                  <a:lnTo>
                    <a:pt x="121" y="0"/>
                  </a:lnTo>
                  <a:lnTo>
                    <a:pt x="119" y="1"/>
                  </a:lnTo>
                  <a:lnTo>
                    <a:pt x="118" y="4"/>
                  </a:lnTo>
                  <a:lnTo>
                    <a:pt x="11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7" name="Freeform 1152"/>
            <p:cNvSpPr>
              <a:spLocks/>
            </p:cNvSpPr>
            <p:nvPr/>
          </p:nvSpPr>
          <p:spPr bwMode="auto">
            <a:xfrm>
              <a:off x="6778626" y="4672013"/>
              <a:ext cx="19050" cy="46038"/>
            </a:xfrm>
            <a:custGeom>
              <a:avLst/>
              <a:gdLst/>
              <a:ahLst/>
              <a:cxnLst>
                <a:cxn ang="0">
                  <a:pos x="34" y="4"/>
                </a:cxn>
                <a:cxn ang="0">
                  <a:pos x="34" y="4"/>
                </a:cxn>
                <a:cxn ang="0">
                  <a:pos x="24" y="31"/>
                </a:cxn>
                <a:cxn ang="0">
                  <a:pos x="14" y="59"/>
                </a:cxn>
                <a:cxn ang="0">
                  <a:pos x="14" y="59"/>
                </a:cxn>
                <a:cxn ang="0">
                  <a:pos x="10" y="70"/>
                </a:cxn>
                <a:cxn ang="0">
                  <a:pos x="8" y="82"/>
                </a:cxn>
                <a:cxn ang="0">
                  <a:pos x="5" y="94"/>
                </a:cxn>
                <a:cxn ang="0">
                  <a:pos x="0" y="104"/>
                </a:cxn>
                <a:cxn ang="0">
                  <a:pos x="0" y="104"/>
                </a:cxn>
                <a:cxn ang="0">
                  <a:pos x="0" y="107"/>
                </a:cxn>
                <a:cxn ang="0">
                  <a:pos x="0" y="110"/>
                </a:cxn>
                <a:cxn ang="0">
                  <a:pos x="3" y="112"/>
                </a:cxn>
                <a:cxn ang="0">
                  <a:pos x="5" y="114"/>
                </a:cxn>
                <a:cxn ang="0">
                  <a:pos x="7" y="114"/>
                </a:cxn>
                <a:cxn ang="0">
                  <a:pos x="9" y="112"/>
                </a:cxn>
                <a:cxn ang="0">
                  <a:pos x="10" y="110"/>
                </a:cxn>
                <a:cxn ang="0">
                  <a:pos x="10" y="110"/>
                </a:cxn>
                <a:cxn ang="0">
                  <a:pos x="14" y="101"/>
                </a:cxn>
                <a:cxn ang="0">
                  <a:pos x="17" y="90"/>
                </a:cxn>
                <a:cxn ang="0">
                  <a:pos x="22" y="69"/>
                </a:cxn>
                <a:cxn ang="0">
                  <a:pos x="22" y="69"/>
                </a:cxn>
                <a:cxn ang="0">
                  <a:pos x="33" y="38"/>
                </a:cxn>
                <a:cxn ang="0">
                  <a:pos x="46" y="6"/>
                </a:cxn>
                <a:cxn ang="0">
                  <a:pos x="46" y="6"/>
                </a:cxn>
                <a:cxn ang="0">
                  <a:pos x="46" y="4"/>
                </a:cxn>
                <a:cxn ang="0">
                  <a:pos x="44" y="2"/>
                </a:cxn>
                <a:cxn ang="0">
                  <a:pos x="43" y="1"/>
                </a:cxn>
                <a:cxn ang="0">
                  <a:pos x="42" y="0"/>
                </a:cxn>
                <a:cxn ang="0">
                  <a:pos x="38" y="0"/>
                </a:cxn>
                <a:cxn ang="0">
                  <a:pos x="35" y="1"/>
                </a:cxn>
                <a:cxn ang="0">
                  <a:pos x="34" y="4"/>
                </a:cxn>
                <a:cxn ang="0">
                  <a:pos x="34" y="4"/>
                </a:cxn>
              </a:cxnLst>
              <a:rect l="0" t="0" r="r" b="b"/>
              <a:pathLst>
                <a:path w="46" h="114">
                  <a:moveTo>
                    <a:pt x="34" y="4"/>
                  </a:moveTo>
                  <a:lnTo>
                    <a:pt x="34" y="4"/>
                  </a:lnTo>
                  <a:lnTo>
                    <a:pt x="24" y="31"/>
                  </a:lnTo>
                  <a:lnTo>
                    <a:pt x="14" y="59"/>
                  </a:lnTo>
                  <a:lnTo>
                    <a:pt x="14" y="59"/>
                  </a:lnTo>
                  <a:lnTo>
                    <a:pt x="10" y="70"/>
                  </a:lnTo>
                  <a:lnTo>
                    <a:pt x="8" y="82"/>
                  </a:lnTo>
                  <a:lnTo>
                    <a:pt x="5" y="94"/>
                  </a:lnTo>
                  <a:lnTo>
                    <a:pt x="0" y="104"/>
                  </a:lnTo>
                  <a:lnTo>
                    <a:pt x="0" y="104"/>
                  </a:lnTo>
                  <a:lnTo>
                    <a:pt x="0" y="107"/>
                  </a:lnTo>
                  <a:lnTo>
                    <a:pt x="0" y="110"/>
                  </a:lnTo>
                  <a:lnTo>
                    <a:pt x="3" y="112"/>
                  </a:lnTo>
                  <a:lnTo>
                    <a:pt x="5" y="114"/>
                  </a:lnTo>
                  <a:lnTo>
                    <a:pt x="7" y="114"/>
                  </a:lnTo>
                  <a:lnTo>
                    <a:pt x="9" y="112"/>
                  </a:lnTo>
                  <a:lnTo>
                    <a:pt x="10" y="110"/>
                  </a:lnTo>
                  <a:lnTo>
                    <a:pt x="10" y="110"/>
                  </a:lnTo>
                  <a:lnTo>
                    <a:pt x="14" y="101"/>
                  </a:lnTo>
                  <a:lnTo>
                    <a:pt x="17" y="90"/>
                  </a:lnTo>
                  <a:lnTo>
                    <a:pt x="22" y="69"/>
                  </a:lnTo>
                  <a:lnTo>
                    <a:pt x="22" y="69"/>
                  </a:lnTo>
                  <a:lnTo>
                    <a:pt x="33" y="38"/>
                  </a:lnTo>
                  <a:lnTo>
                    <a:pt x="46" y="6"/>
                  </a:lnTo>
                  <a:lnTo>
                    <a:pt x="46" y="6"/>
                  </a:lnTo>
                  <a:lnTo>
                    <a:pt x="46" y="4"/>
                  </a:lnTo>
                  <a:lnTo>
                    <a:pt x="44" y="2"/>
                  </a:lnTo>
                  <a:lnTo>
                    <a:pt x="43" y="1"/>
                  </a:lnTo>
                  <a:lnTo>
                    <a:pt x="42" y="0"/>
                  </a:lnTo>
                  <a:lnTo>
                    <a:pt x="38" y="0"/>
                  </a:lnTo>
                  <a:lnTo>
                    <a:pt x="35" y="1"/>
                  </a:lnTo>
                  <a:lnTo>
                    <a:pt x="34" y="4"/>
                  </a:lnTo>
                  <a:lnTo>
                    <a:pt x="3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8" name="Freeform 1153"/>
            <p:cNvSpPr>
              <a:spLocks/>
            </p:cNvSpPr>
            <p:nvPr/>
          </p:nvSpPr>
          <p:spPr bwMode="auto">
            <a:xfrm>
              <a:off x="6786563" y="4670425"/>
              <a:ext cx="33338" cy="63500"/>
            </a:xfrm>
            <a:custGeom>
              <a:avLst/>
              <a:gdLst/>
              <a:ahLst/>
              <a:cxnLst>
                <a:cxn ang="0">
                  <a:pos x="76" y="1"/>
                </a:cxn>
                <a:cxn ang="0">
                  <a:pos x="76" y="1"/>
                </a:cxn>
                <a:cxn ang="0">
                  <a:pos x="68" y="10"/>
                </a:cxn>
                <a:cxn ang="0">
                  <a:pos x="60" y="18"/>
                </a:cxn>
                <a:cxn ang="0">
                  <a:pos x="48" y="38"/>
                </a:cxn>
                <a:cxn ang="0">
                  <a:pos x="37" y="57"/>
                </a:cxn>
                <a:cxn ang="0">
                  <a:pos x="26" y="77"/>
                </a:cxn>
                <a:cxn ang="0">
                  <a:pos x="26" y="77"/>
                </a:cxn>
                <a:cxn ang="0">
                  <a:pos x="17" y="94"/>
                </a:cxn>
                <a:cxn ang="0">
                  <a:pos x="9" y="114"/>
                </a:cxn>
                <a:cxn ang="0">
                  <a:pos x="4" y="132"/>
                </a:cxn>
                <a:cxn ang="0">
                  <a:pos x="0" y="152"/>
                </a:cxn>
                <a:cxn ang="0">
                  <a:pos x="0" y="152"/>
                </a:cxn>
                <a:cxn ang="0">
                  <a:pos x="0" y="154"/>
                </a:cxn>
                <a:cxn ang="0">
                  <a:pos x="1" y="156"/>
                </a:cxn>
                <a:cxn ang="0">
                  <a:pos x="3" y="157"/>
                </a:cxn>
                <a:cxn ang="0">
                  <a:pos x="5" y="157"/>
                </a:cxn>
                <a:cxn ang="0">
                  <a:pos x="9" y="156"/>
                </a:cxn>
                <a:cxn ang="0">
                  <a:pos x="10" y="154"/>
                </a:cxn>
                <a:cxn ang="0">
                  <a:pos x="12" y="152"/>
                </a:cxn>
                <a:cxn ang="0">
                  <a:pos x="12" y="152"/>
                </a:cxn>
                <a:cxn ang="0">
                  <a:pos x="13" y="142"/>
                </a:cxn>
                <a:cxn ang="0">
                  <a:pos x="16" y="132"/>
                </a:cxn>
                <a:cxn ang="0">
                  <a:pos x="22" y="112"/>
                </a:cxn>
                <a:cxn ang="0">
                  <a:pos x="31" y="93"/>
                </a:cxn>
                <a:cxn ang="0">
                  <a:pos x="41" y="76"/>
                </a:cxn>
                <a:cxn ang="0">
                  <a:pos x="41" y="76"/>
                </a:cxn>
                <a:cxn ang="0">
                  <a:pos x="50" y="57"/>
                </a:cxn>
                <a:cxn ang="0">
                  <a:pos x="59" y="40"/>
                </a:cxn>
                <a:cxn ang="0">
                  <a:pos x="71" y="25"/>
                </a:cxn>
                <a:cxn ang="0">
                  <a:pos x="84" y="10"/>
                </a:cxn>
                <a:cxn ang="0">
                  <a:pos x="84" y="10"/>
                </a:cxn>
                <a:cxn ang="0">
                  <a:pos x="85" y="8"/>
                </a:cxn>
                <a:cxn ang="0">
                  <a:pos x="85" y="5"/>
                </a:cxn>
                <a:cxn ang="0">
                  <a:pos x="84" y="3"/>
                </a:cxn>
                <a:cxn ang="0">
                  <a:pos x="80" y="0"/>
                </a:cxn>
                <a:cxn ang="0">
                  <a:pos x="78" y="0"/>
                </a:cxn>
                <a:cxn ang="0">
                  <a:pos x="76" y="1"/>
                </a:cxn>
                <a:cxn ang="0">
                  <a:pos x="76" y="1"/>
                </a:cxn>
              </a:cxnLst>
              <a:rect l="0" t="0" r="r" b="b"/>
              <a:pathLst>
                <a:path w="85" h="157">
                  <a:moveTo>
                    <a:pt x="76" y="1"/>
                  </a:moveTo>
                  <a:lnTo>
                    <a:pt x="76" y="1"/>
                  </a:lnTo>
                  <a:lnTo>
                    <a:pt x="68" y="10"/>
                  </a:lnTo>
                  <a:lnTo>
                    <a:pt x="60" y="18"/>
                  </a:lnTo>
                  <a:lnTo>
                    <a:pt x="48" y="38"/>
                  </a:lnTo>
                  <a:lnTo>
                    <a:pt x="37" y="57"/>
                  </a:lnTo>
                  <a:lnTo>
                    <a:pt x="26" y="77"/>
                  </a:lnTo>
                  <a:lnTo>
                    <a:pt x="26" y="77"/>
                  </a:lnTo>
                  <a:lnTo>
                    <a:pt x="17" y="94"/>
                  </a:lnTo>
                  <a:lnTo>
                    <a:pt x="9" y="114"/>
                  </a:lnTo>
                  <a:lnTo>
                    <a:pt x="4" y="132"/>
                  </a:lnTo>
                  <a:lnTo>
                    <a:pt x="0" y="152"/>
                  </a:lnTo>
                  <a:lnTo>
                    <a:pt x="0" y="152"/>
                  </a:lnTo>
                  <a:lnTo>
                    <a:pt x="0" y="154"/>
                  </a:lnTo>
                  <a:lnTo>
                    <a:pt x="1" y="156"/>
                  </a:lnTo>
                  <a:lnTo>
                    <a:pt x="3" y="157"/>
                  </a:lnTo>
                  <a:lnTo>
                    <a:pt x="5" y="157"/>
                  </a:lnTo>
                  <a:lnTo>
                    <a:pt x="9" y="156"/>
                  </a:lnTo>
                  <a:lnTo>
                    <a:pt x="10" y="154"/>
                  </a:lnTo>
                  <a:lnTo>
                    <a:pt x="12" y="152"/>
                  </a:lnTo>
                  <a:lnTo>
                    <a:pt x="12" y="152"/>
                  </a:lnTo>
                  <a:lnTo>
                    <a:pt x="13" y="142"/>
                  </a:lnTo>
                  <a:lnTo>
                    <a:pt x="16" y="132"/>
                  </a:lnTo>
                  <a:lnTo>
                    <a:pt x="22" y="112"/>
                  </a:lnTo>
                  <a:lnTo>
                    <a:pt x="31" y="93"/>
                  </a:lnTo>
                  <a:lnTo>
                    <a:pt x="41" y="76"/>
                  </a:lnTo>
                  <a:lnTo>
                    <a:pt x="41" y="76"/>
                  </a:lnTo>
                  <a:lnTo>
                    <a:pt x="50" y="57"/>
                  </a:lnTo>
                  <a:lnTo>
                    <a:pt x="59" y="40"/>
                  </a:lnTo>
                  <a:lnTo>
                    <a:pt x="71" y="25"/>
                  </a:lnTo>
                  <a:lnTo>
                    <a:pt x="84" y="10"/>
                  </a:lnTo>
                  <a:lnTo>
                    <a:pt x="84" y="10"/>
                  </a:lnTo>
                  <a:lnTo>
                    <a:pt x="85" y="8"/>
                  </a:lnTo>
                  <a:lnTo>
                    <a:pt x="85" y="5"/>
                  </a:lnTo>
                  <a:lnTo>
                    <a:pt x="84" y="3"/>
                  </a:lnTo>
                  <a:lnTo>
                    <a:pt x="80" y="0"/>
                  </a:lnTo>
                  <a:lnTo>
                    <a:pt x="78" y="0"/>
                  </a:lnTo>
                  <a:lnTo>
                    <a:pt x="76" y="1"/>
                  </a:lnTo>
                  <a:lnTo>
                    <a:pt x="7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9" name="Freeform 1154"/>
            <p:cNvSpPr>
              <a:spLocks/>
            </p:cNvSpPr>
            <p:nvPr/>
          </p:nvSpPr>
          <p:spPr bwMode="auto">
            <a:xfrm>
              <a:off x="6804026" y="4681538"/>
              <a:ext cx="33338" cy="57150"/>
            </a:xfrm>
            <a:custGeom>
              <a:avLst/>
              <a:gdLst/>
              <a:ahLst/>
              <a:cxnLst>
                <a:cxn ang="0">
                  <a:pos x="76" y="1"/>
                </a:cxn>
                <a:cxn ang="0">
                  <a:pos x="76" y="1"/>
                </a:cxn>
                <a:cxn ang="0">
                  <a:pos x="53" y="31"/>
                </a:cxn>
                <a:cxn ang="0">
                  <a:pos x="42" y="47"/>
                </a:cxn>
                <a:cxn ang="0">
                  <a:pos x="32" y="63"/>
                </a:cxn>
                <a:cxn ang="0">
                  <a:pos x="23" y="80"/>
                </a:cxn>
                <a:cxn ang="0">
                  <a:pos x="14" y="98"/>
                </a:cxn>
                <a:cxn ang="0">
                  <a:pos x="8" y="115"/>
                </a:cxn>
                <a:cxn ang="0">
                  <a:pos x="1" y="132"/>
                </a:cxn>
                <a:cxn ang="0">
                  <a:pos x="1" y="132"/>
                </a:cxn>
                <a:cxn ang="0">
                  <a:pos x="0" y="135"/>
                </a:cxn>
                <a:cxn ang="0">
                  <a:pos x="0" y="137"/>
                </a:cxn>
                <a:cxn ang="0">
                  <a:pos x="0" y="140"/>
                </a:cxn>
                <a:cxn ang="0">
                  <a:pos x="0" y="140"/>
                </a:cxn>
                <a:cxn ang="0">
                  <a:pos x="0" y="141"/>
                </a:cxn>
                <a:cxn ang="0">
                  <a:pos x="1" y="144"/>
                </a:cxn>
                <a:cxn ang="0">
                  <a:pos x="5" y="145"/>
                </a:cxn>
                <a:cxn ang="0">
                  <a:pos x="9" y="144"/>
                </a:cxn>
                <a:cxn ang="0">
                  <a:pos x="10" y="143"/>
                </a:cxn>
                <a:cxn ang="0">
                  <a:pos x="10" y="141"/>
                </a:cxn>
                <a:cxn ang="0">
                  <a:pos x="10" y="141"/>
                </a:cxn>
                <a:cxn ang="0">
                  <a:pos x="15" y="124"/>
                </a:cxn>
                <a:cxn ang="0">
                  <a:pos x="23" y="106"/>
                </a:cxn>
                <a:cxn ang="0">
                  <a:pos x="31" y="89"/>
                </a:cxn>
                <a:cxn ang="0">
                  <a:pos x="40" y="72"/>
                </a:cxn>
                <a:cxn ang="0">
                  <a:pos x="51" y="55"/>
                </a:cxn>
                <a:cxn ang="0">
                  <a:pos x="61" y="39"/>
                </a:cxn>
                <a:cxn ang="0">
                  <a:pos x="83" y="9"/>
                </a:cxn>
                <a:cxn ang="0">
                  <a:pos x="83" y="9"/>
                </a:cxn>
                <a:cxn ang="0">
                  <a:pos x="85" y="8"/>
                </a:cxn>
                <a:cxn ang="0">
                  <a:pos x="85" y="5"/>
                </a:cxn>
                <a:cxn ang="0">
                  <a:pos x="83" y="1"/>
                </a:cxn>
                <a:cxn ang="0">
                  <a:pos x="81" y="0"/>
                </a:cxn>
                <a:cxn ang="0">
                  <a:pos x="80" y="0"/>
                </a:cxn>
                <a:cxn ang="0">
                  <a:pos x="77" y="0"/>
                </a:cxn>
                <a:cxn ang="0">
                  <a:pos x="76" y="1"/>
                </a:cxn>
                <a:cxn ang="0">
                  <a:pos x="76" y="1"/>
                </a:cxn>
              </a:cxnLst>
              <a:rect l="0" t="0" r="r" b="b"/>
              <a:pathLst>
                <a:path w="85" h="145">
                  <a:moveTo>
                    <a:pt x="76" y="1"/>
                  </a:moveTo>
                  <a:lnTo>
                    <a:pt x="76" y="1"/>
                  </a:lnTo>
                  <a:lnTo>
                    <a:pt x="53" y="31"/>
                  </a:lnTo>
                  <a:lnTo>
                    <a:pt x="42" y="47"/>
                  </a:lnTo>
                  <a:lnTo>
                    <a:pt x="32" y="63"/>
                  </a:lnTo>
                  <a:lnTo>
                    <a:pt x="23" y="80"/>
                  </a:lnTo>
                  <a:lnTo>
                    <a:pt x="14" y="98"/>
                  </a:lnTo>
                  <a:lnTo>
                    <a:pt x="8" y="115"/>
                  </a:lnTo>
                  <a:lnTo>
                    <a:pt x="1" y="132"/>
                  </a:lnTo>
                  <a:lnTo>
                    <a:pt x="1" y="132"/>
                  </a:lnTo>
                  <a:lnTo>
                    <a:pt x="0" y="135"/>
                  </a:lnTo>
                  <a:lnTo>
                    <a:pt x="0" y="137"/>
                  </a:lnTo>
                  <a:lnTo>
                    <a:pt x="0" y="140"/>
                  </a:lnTo>
                  <a:lnTo>
                    <a:pt x="0" y="140"/>
                  </a:lnTo>
                  <a:lnTo>
                    <a:pt x="0" y="141"/>
                  </a:lnTo>
                  <a:lnTo>
                    <a:pt x="1" y="144"/>
                  </a:lnTo>
                  <a:lnTo>
                    <a:pt x="5" y="145"/>
                  </a:lnTo>
                  <a:lnTo>
                    <a:pt x="9" y="144"/>
                  </a:lnTo>
                  <a:lnTo>
                    <a:pt x="10" y="143"/>
                  </a:lnTo>
                  <a:lnTo>
                    <a:pt x="10" y="141"/>
                  </a:lnTo>
                  <a:lnTo>
                    <a:pt x="10" y="141"/>
                  </a:lnTo>
                  <a:lnTo>
                    <a:pt x="15" y="124"/>
                  </a:lnTo>
                  <a:lnTo>
                    <a:pt x="23" y="106"/>
                  </a:lnTo>
                  <a:lnTo>
                    <a:pt x="31" y="89"/>
                  </a:lnTo>
                  <a:lnTo>
                    <a:pt x="40" y="72"/>
                  </a:lnTo>
                  <a:lnTo>
                    <a:pt x="51" y="55"/>
                  </a:lnTo>
                  <a:lnTo>
                    <a:pt x="61" y="39"/>
                  </a:lnTo>
                  <a:lnTo>
                    <a:pt x="83" y="9"/>
                  </a:lnTo>
                  <a:lnTo>
                    <a:pt x="83" y="9"/>
                  </a:lnTo>
                  <a:lnTo>
                    <a:pt x="85" y="8"/>
                  </a:lnTo>
                  <a:lnTo>
                    <a:pt x="85" y="5"/>
                  </a:lnTo>
                  <a:lnTo>
                    <a:pt x="83" y="1"/>
                  </a:lnTo>
                  <a:lnTo>
                    <a:pt x="81" y="0"/>
                  </a:lnTo>
                  <a:lnTo>
                    <a:pt x="80" y="0"/>
                  </a:lnTo>
                  <a:lnTo>
                    <a:pt x="77" y="0"/>
                  </a:lnTo>
                  <a:lnTo>
                    <a:pt x="76" y="1"/>
                  </a:lnTo>
                  <a:lnTo>
                    <a:pt x="7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0" name="Freeform 1155"/>
            <p:cNvSpPr>
              <a:spLocks/>
            </p:cNvSpPr>
            <p:nvPr/>
          </p:nvSpPr>
          <p:spPr bwMode="auto">
            <a:xfrm>
              <a:off x="6819901" y="4695825"/>
              <a:ext cx="30163" cy="52388"/>
            </a:xfrm>
            <a:custGeom>
              <a:avLst/>
              <a:gdLst/>
              <a:ahLst/>
              <a:cxnLst>
                <a:cxn ang="0">
                  <a:pos x="67" y="4"/>
                </a:cxn>
                <a:cxn ang="0">
                  <a:pos x="67" y="4"/>
                </a:cxn>
                <a:cxn ang="0">
                  <a:pos x="64" y="10"/>
                </a:cxn>
                <a:cxn ang="0">
                  <a:pos x="60" y="15"/>
                </a:cxn>
                <a:cxn ang="0">
                  <a:pos x="52" y="26"/>
                </a:cxn>
                <a:cxn ang="0">
                  <a:pos x="52" y="26"/>
                </a:cxn>
                <a:cxn ang="0">
                  <a:pos x="31" y="62"/>
                </a:cxn>
                <a:cxn ang="0">
                  <a:pos x="31" y="62"/>
                </a:cxn>
                <a:cxn ang="0">
                  <a:pos x="13" y="93"/>
                </a:cxn>
                <a:cxn ang="0">
                  <a:pos x="7" y="108"/>
                </a:cxn>
                <a:cxn ang="0">
                  <a:pos x="3" y="116"/>
                </a:cxn>
                <a:cxn ang="0">
                  <a:pos x="1" y="124"/>
                </a:cxn>
                <a:cxn ang="0">
                  <a:pos x="1" y="124"/>
                </a:cxn>
                <a:cxn ang="0">
                  <a:pos x="0" y="127"/>
                </a:cxn>
                <a:cxn ang="0">
                  <a:pos x="1" y="129"/>
                </a:cxn>
                <a:cxn ang="0">
                  <a:pos x="5" y="130"/>
                </a:cxn>
                <a:cxn ang="0">
                  <a:pos x="9" y="130"/>
                </a:cxn>
                <a:cxn ang="0">
                  <a:pos x="10" y="129"/>
                </a:cxn>
                <a:cxn ang="0">
                  <a:pos x="12" y="127"/>
                </a:cxn>
                <a:cxn ang="0">
                  <a:pos x="12" y="127"/>
                </a:cxn>
                <a:cxn ang="0">
                  <a:pos x="14" y="119"/>
                </a:cxn>
                <a:cxn ang="0">
                  <a:pos x="17" y="110"/>
                </a:cxn>
                <a:cxn ang="0">
                  <a:pos x="26" y="93"/>
                </a:cxn>
                <a:cxn ang="0">
                  <a:pos x="35" y="77"/>
                </a:cxn>
                <a:cxn ang="0">
                  <a:pos x="46" y="61"/>
                </a:cxn>
                <a:cxn ang="0">
                  <a:pos x="46" y="61"/>
                </a:cxn>
                <a:cxn ang="0">
                  <a:pos x="54" y="48"/>
                </a:cxn>
                <a:cxn ang="0">
                  <a:pos x="63" y="35"/>
                </a:cxn>
                <a:cxn ang="0">
                  <a:pos x="72" y="21"/>
                </a:cxn>
                <a:cxn ang="0">
                  <a:pos x="75" y="14"/>
                </a:cxn>
                <a:cxn ang="0">
                  <a:pos x="77" y="8"/>
                </a:cxn>
                <a:cxn ang="0">
                  <a:pos x="77" y="8"/>
                </a:cxn>
                <a:cxn ang="0">
                  <a:pos x="77" y="5"/>
                </a:cxn>
                <a:cxn ang="0">
                  <a:pos x="77" y="2"/>
                </a:cxn>
                <a:cxn ang="0">
                  <a:pos x="73" y="0"/>
                </a:cxn>
                <a:cxn ang="0">
                  <a:pos x="69" y="1"/>
                </a:cxn>
                <a:cxn ang="0">
                  <a:pos x="67" y="2"/>
                </a:cxn>
                <a:cxn ang="0">
                  <a:pos x="67" y="4"/>
                </a:cxn>
                <a:cxn ang="0">
                  <a:pos x="67" y="4"/>
                </a:cxn>
              </a:cxnLst>
              <a:rect l="0" t="0" r="r" b="b"/>
              <a:pathLst>
                <a:path w="77" h="130">
                  <a:moveTo>
                    <a:pt x="67" y="4"/>
                  </a:moveTo>
                  <a:lnTo>
                    <a:pt x="67" y="4"/>
                  </a:lnTo>
                  <a:lnTo>
                    <a:pt x="64" y="10"/>
                  </a:lnTo>
                  <a:lnTo>
                    <a:pt x="60" y="15"/>
                  </a:lnTo>
                  <a:lnTo>
                    <a:pt x="52" y="26"/>
                  </a:lnTo>
                  <a:lnTo>
                    <a:pt x="52" y="26"/>
                  </a:lnTo>
                  <a:lnTo>
                    <a:pt x="31" y="62"/>
                  </a:lnTo>
                  <a:lnTo>
                    <a:pt x="31" y="62"/>
                  </a:lnTo>
                  <a:lnTo>
                    <a:pt x="13" y="93"/>
                  </a:lnTo>
                  <a:lnTo>
                    <a:pt x="7" y="108"/>
                  </a:lnTo>
                  <a:lnTo>
                    <a:pt x="3" y="116"/>
                  </a:lnTo>
                  <a:lnTo>
                    <a:pt x="1" y="124"/>
                  </a:lnTo>
                  <a:lnTo>
                    <a:pt x="1" y="124"/>
                  </a:lnTo>
                  <a:lnTo>
                    <a:pt x="0" y="127"/>
                  </a:lnTo>
                  <a:lnTo>
                    <a:pt x="1" y="129"/>
                  </a:lnTo>
                  <a:lnTo>
                    <a:pt x="5" y="130"/>
                  </a:lnTo>
                  <a:lnTo>
                    <a:pt x="9" y="130"/>
                  </a:lnTo>
                  <a:lnTo>
                    <a:pt x="10" y="129"/>
                  </a:lnTo>
                  <a:lnTo>
                    <a:pt x="12" y="127"/>
                  </a:lnTo>
                  <a:lnTo>
                    <a:pt x="12" y="127"/>
                  </a:lnTo>
                  <a:lnTo>
                    <a:pt x="14" y="119"/>
                  </a:lnTo>
                  <a:lnTo>
                    <a:pt x="17" y="110"/>
                  </a:lnTo>
                  <a:lnTo>
                    <a:pt x="26" y="93"/>
                  </a:lnTo>
                  <a:lnTo>
                    <a:pt x="35" y="77"/>
                  </a:lnTo>
                  <a:lnTo>
                    <a:pt x="46" y="61"/>
                  </a:lnTo>
                  <a:lnTo>
                    <a:pt x="46" y="61"/>
                  </a:lnTo>
                  <a:lnTo>
                    <a:pt x="54" y="48"/>
                  </a:lnTo>
                  <a:lnTo>
                    <a:pt x="63" y="35"/>
                  </a:lnTo>
                  <a:lnTo>
                    <a:pt x="72" y="21"/>
                  </a:lnTo>
                  <a:lnTo>
                    <a:pt x="75" y="14"/>
                  </a:lnTo>
                  <a:lnTo>
                    <a:pt x="77" y="8"/>
                  </a:lnTo>
                  <a:lnTo>
                    <a:pt x="77" y="8"/>
                  </a:lnTo>
                  <a:lnTo>
                    <a:pt x="77" y="5"/>
                  </a:lnTo>
                  <a:lnTo>
                    <a:pt x="77" y="2"/>
                  </a:lnTo>
                  <a:lnTo>
                    <a:pt x="73" y="0"/>
                  </a:lnTo>
                  <a:lnTo>
                    <a:pt x="69" y="1"/>
                  </a:lnTo>
                  <a:lnTo>
                    <a:pt x="67" y="2"/>
                  </a:lnTo>
                  <a:lnTo>
                    <a:pt x="67" y="4"/>
                  </a:lnTo>
                  <a:lnTo>
                    <a:pt x="6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1" name="Freeform 1156"/>
            <p:cNvSpPr>
              <a:spLocks/>
            </p:cNvSpPr>
            <p:nvPr/>
          </p:nvSpPr>
          <p:spPr bwMode="auto">
            <a:xfrm>
              <a:off x="6840538" y="4703763"/>
              <a:ext cx="30163" cy="47625"/>
            </a:xfrm>
            <a:custGeom>
              <a:avLst/>
              <a:gdLst/>
              <a:ahLst/>
              <a:cxnLst>
                <a:cxn ang="0">
                  <a:pos x="66" y="3"/>
                </a:cxn>
                <a:cxn ang="0">
                  <a:pos x="66" y="3"/>
                </a:cxn>
                <a:cxn ang="0">
                  <a:pos x="63" y="8"/>
                </a:cxn>
                <a:cxn ang="0">
                  <a:pos x="59" y="14"/>
                </a:cxn>
                <a:cxn ang="0">
                  <a:pos x="51" y="26"/>
                </a:cxn>
                <a:cxn ang="0">
                  <a:pos x="51" y="26"/>
                </a:cxn>
                <a:cxn ang="0">
                  <a:pos x="42" y="41"/>
                </a:cxn>
                <a:cxn ang="0">
                  <a:pos x="32" y="54"/>
                </a:cxn>
                <a:cxn ang="0">
                  <a:pos x="32" y="54"/>
                </a:cxn>
                <a:cxn ang="0">
                  <a:pos x="24" y="67"/>
                </a:cxn>
                <a:cxn ang="0">
                  <a:pos x="16" y="81"/>
                </a:cxn>
                <a:cxn ang="0">
                  <a:pos x="0" y="110"/>
                </a:cxn>
                <a:cxn ang="0">
                  <a:pos x="0" y="110"/>
                </a:cxn>
                <a:cxn ang="0">
                  <a:pos x="0" y="112"/>
                </a:cxn>
                <a:cxn ang="0">
                  <a:pos x="0" y="115"/>
                </a:cxn>
                <a:cxn ang="0">
                  <a:pos x="3" y="118"/>
                </a:cxn>
                <a:cxn ang="0">
                  <a:pos x="7" y="119"/>
                </a:cxn>
                <a:cxn ang="0">
                  <a:pos x="10" y="118"/>
                </a:cxn>
                <a:cxn ang="0">
                  <a:pos x="11" y="116"/>
                </a:cxn>
                <a:cxn ang="0">
                  <a:pos x="11" y="116"/>
                </a:cxn>
                <a:cxn ang="0">
                  <a:pos x="28" y="84"/>
                </a:cxn>
                <a:cxn ang="0">
                  <a:pos x="37" y="68"/>
                </a:cxn>
                <a:cxn ang="0">
                  <a:pos x="47" y="52"/>
                </a:cxn>
                <a:cxn ang="0">
                  <a:pos x="47" y="52"/>
                </a:cxn>
                <a:cxn ang="0">
                  <a:pos x="57" y="39"/>
                </a:cxn>
                <a:cxn ang="0">
                  <a:pos x="64" y="25"/>
                </a:cxn>
                <a:cxn ang="0">
                  <a:pos x="64" y="25"/>
                </a:cxn>
                <a:cxn ang="0">
                  <a:pos x="71" y="16"/>
                </a:cxn>
                <a:cxn ang="0">
                  <a:pos x="75" y="12"/>
                </a:cxn>
                <a:cxn ang="0">
                  <a:pos x="76" y="7"/>
                </a:cxn>
                <a:cxn ang="0">
                  <a:pos x="76" y="7"/>
                </a:cxn>
                <a:cxn ang="0">
                  <a:pos x="78" y="4"/>
                </a:cxn>
                <a:cxn ang="0">
                  <a:pos x="76" y="1"/>
                </a:cxn>
                <a:cxn ang="0">
                  <a:pos x="74" y="0"/>
                </a:cxn>
                <a:cxn ang="0">
                  <a:pos x="68" y="0"/>
                </a:cxn>
                <a:cxn ang="0">
                  <a:pos x="67" y="1"/>
                </a:cxn>
                <a:cxn ang="0">
                  <a:pos x="66" y="3"/>
                </a:cxn>
                <a:cxn ang="0">
                  <a:pos x="66" y="3"/>
                </a:cxn>
              </a:cxnLst>
              <a:rect l="0" t="0" r="r" b="b"/>
              <a:pathLst>
                <a:path w="78" h="119">
                  <a:moveTo>
                    <a:pt x="66" y="3"/>
                  </a:moveTo>
                  <a:lnTo>
                    <a:pt x="66" y="3"/>
                  </a:lnTo>
                  <a:lnTo>
                    <a:pt x="63" y="8"/>
                  </a:lnTo>
                  <a:lnTo>
                    <a:pt x="59" y="14"/>
                  </a:lnTo>
                  <a:lnTo>
                    <a:pt x="51" y="26"/>
                  </a:lnTo>
                  <a:lnTo>
                    <a:pt x="51" y="26"/>
                  </a:lnTo>
                  <a:lnTo>
                    <a:pt x="42" y="41"/>
                  </a:lnTo>
                  <a:lnTo>
                    <a:pt x="32" y="54"/>
                  </a:lnTo>
                  <a:lnTo>
                    <a:pt x="32" y="54"/>
                  </a:lnTo>
                  <a:lnTo>
                    <a:pt x="24" y="67"/>
                  </a:lnTo>
                  <a:lnTo>
                    <a:pt x="16" y="81"/>
                  </a:lnTo>
                  <a:lnTo>
                    <a:pt x="0" y="110"/>
                  </a:lnTo>
                  <a:lnTo>
                    <a:pt x="0" y="110"/>
                  </a:lnTo>
                  <a:lnTo>
                    <a:pt x="0" y="112"/>
                  </a:lnTo>
                  <a:lnTo>
                    <a:pt x="0" y="115"/>
                  </a:lnTo>
                  <a:lnTo>
                    <a:pt x="3" y="118"/>
                  </a:lnTo>
                  <a:lnTo>
                    <a:pt x="7" y="119"/>
                  </a:lnTo>
                  <a:lnTo>
                    <a:pt x="10" y="118"/>
                  </a:lnTo>
                  <a:lnTo>
                    <a:pt x="11" y="116"/>
                  </a:lnTo>
                  <a:lnTo>
                    <a:pt x="11" y="116"/>
                  </a:lnTo>
                  <a:lnTo>
                    <a:pt x="28" y="84"/>
                  </a:lnTo>
                  <a:lnTo>
                    <a:pt x="37" y="68"/>
                  </a:lnTo>
                  <a:lnTo>
                    <a:pt x="47" y="52"/>
                  </a:lnTo>
                  <a:lnTo>
                    <a:pt x="47" y="52"/>
                  </a:lnTo>
                  <a:lnTo>
                    <a:pt x="57" y="39"/>
                  </a:lnTo>
                  <a:lnTo>
                    <a:pt x="64" y="25"/>
                  </a:lnTo>
                  <a:lnTo>
                    <a:pt x="64" y="25"/>
                  </a:lnTo>
                  <a:lnTo>
                    <a:pt x="71" y="16"/>
                  </a:lnTo>
                  <a:lnTo>
                    <a:pt x="75" y="12"/>
                  </a:lnTo>
                  <a:lnTo>
                    <a:pt x="76" y="7"/>
                  </a:lnTo>
                  <a:lnTo>
                    <a:pt x="76" y="7"/>
                  </a:lnTo>
                  <a:lnTo>
                    <a:pt x="78" y="4"/>
                  </a:lnTo>
                  <a:lnTo>
                    <a:pt x="76" y="1"/>
                  </a:lnTo>
                  <a:lnTo>
                    <a:pt x="74" y="0"/>
                  </a:lnTo>
                  <a:lnTo>
                    <a:pt x="68" y="0"/>
                  </a:lnTo>
                  <a:lnTo>
                    <a:pt x="67" y="1"/>
                  </a:lnTo>
                  <a:lnTo>
                    <a:pt x="66" y="3"/>
                  </a:lnTo>
                  <a:lnTo>
                    <a:pt x="6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2" name="Freeform 1157"/>
            <p:cNvSpPr>
              <a:spLocks/>
            </p:cNvSpPr>
            <p:nvPr/>
          </p:nvSpPr>
          <p:spPr bwMode="auto">
            <a:xfrm>
              <a:off x="6723063" y="4686300"/>
              <a:ext cx="14288" cy="25400"/>
            </a:xfrm>
            <a:custGeom>
              <a:avLst/>
              <a:gdLst/>
              <a:ahLst/>
              <a:cxnLst>
                <a:cxn ang="0">
                  <a:pos x="28" y="4"/>
                </a:cxn>
                <a:cxn ang="0">
                  <a:pos x="28" y="4"/>
                </a:cxn>
                <a:cxn ang="0">
                  <a:pos x="16" y="31"/>
                </a:cxn>
                <a:cxn ang="0">
                  <a:pos x="9" y="43"/>
                </a:cxn>
                <a:cxn ang="0">
                  <a:pos x="1" y="56"/>
                </a:cxn>
                <a:cxn ang="0">
                  <a:pos x="1" y="56"/>
                </a:cxn>
                <a:cxn ang="0">
                  <a:pos x="0" y="57"/>
                </a:cxn>
                <a:cxn ang="0">
                  <a:pos x="0" y="60"/>
                </a:cxn>
                <a:cxn ang="0">
                  <a:pos x="1" y="61"/>
                </a:cxn>
                <a:cxn ang="0">
                  <a:pos x="3" y="63"/>
                </a:cxn>
                <a:cxn ang="0">
                  <a:pos x="7" y="64"/>
                </a:cxn>
                <a:cxn ang="0">
                  <a:pos x="9" y="63"/>
                </a:cxn>
                <a:cxn ang="0">
                  <a:pos x="11" y="61"/>
                </a:cxn>
                <a:cxn ang="0">
                  <a:pos x="11" y="61"/>
                </a:cxn>
                <a:cxn ang="0">
                  <a:pos x="20" y="48"/>
                </a:cxn>
                <a:cxn ang="0">
                  <a:pos x="26" y="35"/>
                </a:cxn>
                <a:cxn ang="0">
                  <a:pos x="38" y="6"/>
                </a:cxn>
                <a:cxn ang="0">
                  <a:pos x="38" y="6"/>
                </a:cxn>
                <a:cxn ang="0">
                  <a:pos x="38" y="5"/>
                </a:cxn>
                <a:cxn ang="0">
                  <a:pos x="38" y="2"/>
                </a:cxn>
                <a:cxn ang="0">
                  <a:pos x="37" y="1"/>
                </a:cxn>
                <a:cxn ang="0">
                  <a:pos x="34" y="0"/>
                </a:cxn>
                <a:cxn ang="0">
                  <a:pos x="30" y="1"/>
                </a:cxn>
                <a:cxn ang="0">
                  <a:pos x="29" y="1"/>
                </a:cxn>
                <a:cxn ang="0">
                  <a:pos x="28" y="4"/>
                </a:cxn>
                <a:cxn ang="0">
                  <a:pos x="28" y="4"/>
                </a:cxn>
              </a:cxnLst>
              <a:rect l="0" t="0" r="r" b="b"/>
              <a:pathLst>
                <a:path w="38" h="64">
                  <a:moveTo>
                    <a:pt x="28" y="4"/>
                  </a:moveTo>
                  <a:lnTo>
                    <a:pt x="28" y="4"/>
                  </a:lnTo>
                  <a:lnTo>
                    <a:pt x="16" y="31"/>
                  </a:lnTo>
                  <a:lnTo>
                    <a:pt x="9" y="43"/>
                  </a:lnTo>
                  <a:lnTo>
                    <a:pt x="1" y="56"/>
                  </a:lnTo>
                  <a:lnTo>
                    <a:pt x="1" y="56"/>
                  </a:lnTo>
                  <a:lnTo>
                    <a:pt x="0" y="57"/>
                  </a:lnTo>
                  <a:lnTo>
                    <a:pt x="0" y="60"/>
                  </a:lnTo>
                  <a:lnTo>
                    <a:pt x="1" y="61"/>
                  </a:lnTo>
                  <a:lnTo>
                    <a:pt x="3" y="63"/>
                  </a:lnTo>
                  <a:lnTo>
                    <a:pt x="7" y="64"/>
                  </a:lnTo>
                  <a:lnTo>
                    <a:pt x="9" y="63"/>
                  </a:lnTo>
                  <a:lnTo>
                    <a:pt x="11" y="61"/>
                  </a:lnTo>
                  <a:lnTo>
                    <a:pt x="11" y="61"/>
                  </a:lnTo>
                  <a:lnTo>
                    <a:pt x="20" y="48"/>
                  </a:lnTo>
                  <a:lnTo>
                    <a:pt x="26" y="35"/>
                  </a:lnTo>
                  <a:lnTo>
                    <a:pt x="38" y="6"/>
                  </a:lnTo>
                  <a:lnTo>
                    <a:pt x="38" y="6"/>
                  </a:lnTo>
                  <a:lnTo>
                    <a:pt x="38" y="5"/>
                  </a:lnTo>
                  <a:lnTo>
                    <a:pt x="38" y="2"/>
                  </a:lnTo>
                  <a:lnTo>
                    <a:pt x="37" y="1"/>
                  </a:lnTo>
                  <a:lnTo>
                    <a:pt x="34" y="0"/>
                  </a:lnTo>
                  <a:lnTo>
                    <a:pt x="30" y="1"/>
                  </a:lnTo>
                  <a:lnTo>
                    <a:pt x="29" y="1"/>
                  </a:lnTo>
                  <a:lnTo>
                    <a:pt x="28" y="4"/>
                  </a:lnTo>
                  <a:lnTo>
                    <a:pt x="2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3" name="Freeform 1158"/>
            <p:cNvSpPr>
              <a:spLocks/>
            </p:cNvSpPr>
            <p:nvPr/>
          </p:nvSpPr>
          <p:spPr bwMode="auto">
            <a:xfrm>
              <a:off x="6745288" y="4713288"/>
              <a:ext cx="11113" cy="25400"/>
            </a:xfrm>
            <a:custGeom>
              <a:avLst/>
              <a:gdLst/>
              <a:ahLst/>
              <a:cxnLst>
                <a:cxn ang="0">
                  <a:pos x="18" y="6"/>
                </a:cxn>
                <a:cxn ang="0">
                  <a:pos x="18" y="6"/>
                </a:cxn>
                <a:cxn ang="0">
                  <a:pos x="17" y="19"/>
                </a:cxn>
                <a:cxn ang="0">
                  <a:pos x="11" y="33"/>
                </a:cxn>
                <a:cxn ang="0">
                  <a:pos x="6" y="44"/>
                </a:cxn>
                <a:cxn ang="0">
                  <a:pos x="0" y="56"/>
                </a:cxn>
                <a:cxn ang="0">
                  <a:pos x="0" y="56"/>
                </a:cxn>
                <a:cxn ang="0">
                  <a:pos x="0" y="59"/>
                </a:cxn>
                <a:cxn ang="0">
                  <a:pos x="0" y="61"/>
                </a:cxn>
                <a:cxn ang="0">
                  <a:pos x="2" y="64"/>
                </a:cxn>
                <a:cxn ang="0">
                  <a:pos x="6" y="65"/>
                </a:cxn>
                <a:cxn ang="0">
                  <a:pos x="9" y="64"/>
                </a:cxn>
                <a:cxn ang="0">
                  <a:pos x="10" y="63"/>
                </a:cxn>
                <a:cxn ang="0">
                  <a:pos x="10" y="63"/>
                </a:cxn>
                <a:cxn ang="0">
                  <a:pos x="17" y="48"/>
                </a:cxn>
                <a:cxn ang="0">
                  <a:pos x="23" y="35"/>
                </a:cxn>
                <a:cxn ang="0">
                  <a:pos x="27" y="21"/>
                </a:cxn>
                <a:cxn ang="0">
                  <a:pos x="28" y="13"/>
                </a:cxn>
                <a:cxn ang="0">
                  <a:pos x="30" y="6"/>
                </a:cxn>
                <a:cxn ang="0">
                  <a:pos x="30" y="6"/>
                </a:cxn>
                <a:cxn ang="0">
                  <a:pos x="30" y="4"/>
                </a:cxn>
                <a:cxn ang="0">
                  <a:pos x="28" y="1"/>
                </a:cxn>
                <a:cxn ang="0">
                  <a:pos x="25" y="0"/>
                </a:cxn>
                <a:cxn ang="0">
                  <a:pos x="21" y="1"/>
                </a:cxn>
                <a:cxn ang="0">
                  <a:pos x="19" y="4"/>
                </a:cxn>
                <a:cxn ang="0">
                  <a:pos x="18" y="6"/>
                </a:cxn>
                <a:cxn ang="0">
                  <a:pos x="18" y="6"/>
                </a:cxn>
              </a:cxnLst>
              <a:rect l="0" t="0" r="r" b="b"/>
              <a:pathLst>
                <a:path w="30" h="65">
                  <a:moveTo>
                    <a:pt x="18" y="6"/>
                  </a:moveTo>
                  <a:lnTo>
                    <a:pt x="18" y="6"/>
                  </a:lnTo>
                  <a:lnTo>
                    <a:pt x="17" y="19"/>
                  </a:lnTo>
                  <a:lnTo>
                    <a:pt x="11" y="33"/>
                  </a:lnTo>
                  <a:lnTo>
                    <a:pt x="6" y="44"/>
                  </a:lnTo>
                  <a:lnTo>
                    <a:pt x="0" y="56"/>
                  </a:lnTo>
                  <a:lnTo>
                    <a:pt x="0" y="56"/>
                  </a:lnTo>
                  <a:lnTo>
                    <a:pt x="0" y="59"/>
                  </a:lnTo>
                  <a:lnTo>
                    <a:pt x="0" y="61"/>
                  </a:lnTo>
                  <a:lnTo>
                    <a:pt x="2" y="64"/>
                  </a:lnTo>
                  <a:lnTo>
                    <a:pt x="6" y="65"/>
                  </a:lnTo>
                  <a:lnTo>
                    <a:pt x="9" y="64"/>
                  </a:lnTo>
                  <a:lnTo>
                    <a:pt x="10" y="63"/>
                  </a:lnTo>
                  <a:lnTo>
                    <a:pt x="10" y="63"/>
                  </a:lnTo>
                  <a:lnTo>
                    <a:pt x="17" y="48"/>
                  </a:lnTo>
                  <a:lnTo>
                    <a:pt x="23" y="35"/>
                  </a:lnTo>
                  <a:lnTo>
                    <a:pt x="27" y="21"/>
                  </a:lnTo>
                  <a:lnTo>
                    <a:pt x="28" y="13"/>
                  </a:lnTo>
                  <a:lnTo>
                    <a:pt x="30" y="6"/>
                  </a:lnTo>
                  <a:lnTo>
                    <a:pt x="30" y="6"/>
                  </a:lnTo>
                  <a:lnTo>
                    <a:pt x="30" y="4"/>
                  </a:lnTo>
                  <a:lnTo>
                    <a:pt x="28" y="1"/>
                  </a:lnTo>
                  <a:lnTo>
                    <a:pt x="25" y="0"/>
                  </a:lnTo>
                  <a:lnTo>
                    <a:pt x="21" y="1"/>
                  </a:lnTo>
                  <a:lnTo>
                    <a:pt x="19" y="4"/>
                  </a:lnTo>
                  <a:lnTo>
                    <a:pt x="18" y="6"/>
                  </a:lnTo>
                  <a:lnTo>
                    <a:pt x="18"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4" name="Freeform 1159"/>
            <p:cNvSpPr>
              <a:spLocks/>
            </p:cNvSpPr>
            <p:nvPr/>
          </p:nvSpPr>
          <p:spPr bwMode="auto">
            <a:xfrm>
              <a:off x="6773863" y="4743450"/>
              <a:ext cx="9525" cy="25400"/>
            </a:xfrm>
            <a:custGeom>
              <a:avLst/>
              <a:gdLst/>
              <a:ahLst/>
              <a:cxnLst>
                <a:cxn ang="0">
                  <a:pos x="15" y="5"/>
                </a:cxn>
                <a:cxn ang="0">
                  <a:pos x="15" y="5"/>
                </a:cxn>
                <a:cxn ang="0">
                  <a:pos x="14" y="13"/>
                </a:cxn>
                <a:cxn ang="0">
                  <a:pos x="13" y="22"/>
                </a:cxn>
                <a:cxn ang="0">
                  <a:pos x="10" y="30"/>
                </a:cxn>
                <a:cxn ang="0">
                  <a:pos x="6" y="37"/>
                </a:cxn>
                <a:cxn ang="0">
                  <a:pos x="6" y="37"/>
                </a:cxn>
                <a:cxn ang="0">
                  <a:pos x="2" y="47"/>
                </a:cxn>
                <a:cxn ang="0">
                  <a:pos x="0" y="59"/>
                </a:cxn>
                <a:cxn ang="0">
                  <a:pos x="0" y="59"/>
                </a:cxn>
                <a:cxn ang="0">
                  <a:pos x="0" y="60"/>
                </a:cxn>
                <a:cxn ang="0">
                  <a:pos x="1" y="63"/>
                </a:cxn>
                <a:cxn ang="0">
                  <a:pos x="5" y="64"/>
                </a:cxn>
                <a:cxn ang="0">
                  <a:pos x="9" y="63"/>
                </a:cxn>
                <a:cxn ang="0">
                  <a:pos x="10" y="60"/>
                </a:cxn>
                <a:cxn ang="0">
                  <a:pos x="11" y="59"/>
                </a:cxn>
                <a:cxn ang="0">
                  <a:pos x="11" y="59"/>
                </a:cxn>
                <a:cxn ang="0">
                  <a:pos x="13" y="51"/>
                </a:cxn>
                <a:cxn ang="0">
                  <a:pos x="15" y="44"/>
                </a:cxn>
                <a:cxn ang="0">
                  <a:pos x="21" y="33"/>
                </a:cxn>
                <a:cxn ang="0">
                  <a:pos x="21" y="33"/>
                </a:cxn>
                <a:cxn ang="0">
                  <a:pos x="24" y="20"/>
                </a:cxn>
                <a:cxn ang="0">
                  <a:pos x="26" y="5"/>
                </a:cxn>
                <a:cxn ang="0">
                  <a:pos x="26" y="5"/>
                </a:cxn>
                <a:cxn ang="0">
                  <a:pos x="26" y="3"/>
                </a:cxn>
                <a:cxn ang="0">
                  <a:pos x="24" y="1"/>
                </a:cxn>
                <a:cxn ang="0">
                  <a:pos x="21" y="0"/>
                </a:cxn>
                <a:cxn ang="0">
                  <a:pos x="17" y="1"/>
                </a:cxn>
                <a:cxn ang="0">
                  <a:pos x="15" y="3"/>
                </a:cxn>
                <a:cxn ang="0">
                  <a:pos x="15" y="5"/>
                </a:cxn>
                <a:cxn ang="0">
                  <a:pos x="15" y="5"/>
                </a:cxn>
              </a:cxnLst>
              <a:rect l="0" t="0" r="r" b="b"/>
              <a:pathLst>
                <a:path w="26" h="64">
                  <a:moveTo>
                    <a:pt x="15" y="5"/>
                  </a:moveTo>
                  <a:lnTo>
                    <a:pt x="15" y="5"/>
                  </a:lnTo>
                  <a:lnTo>
                    <a:pt x="14" y="13"/>
                  </a:lnTo>
                  <a:lnTo>
                    <a:pt x="13" y="22"/>
                  </a:lnTo>
                  <a:lnTo>
                    <a:pt x="10" y="30"/>
                  </a:lnTo>
                  <a:lnTo>
                    <a:pt x="6" y="37"/>
                  </a:lnTo>
                  <a:lnTo>
                    <a:pt x="6" y="37"/>
                  </a:lnTo>
                  <a:lnTo>
                    <a:pt x="2" y="47"/>
                  </a:lnTo>
                  <a:lnTo>
                    <a:pt x="0" y="59"/>
                  </a:lnTo>
                  <a:lnTo>
                    <a:pt x="0" y="59"/>
                  </a:lnTo>
                  <a:lnTo>
                    <a:pt x="0" y="60"/>
                  </a:lnTo>
                  <a:lnTo>
                    <a:pt x="1" y="63"/>
                  </a:lnTo>
                  <a:lnTo>
                    <a:pt x="5" y="64"/>
                  </a:lnTo>
                  <a:lnTo>
                    <a:pt x="9" y="63"/>
                  </a:lnTo>
                  <a:lnTo>
                    <a:pt x="10" y="60"/>
                  </a:lnTo>
                  <a:lnTo>
                    <a:pt x="11" y="59"/>
                  </a:lnTo>
                  <a:lnTo>
                    <a:pt x="11" y="59"/>
                  </a:lnTo>
                  <a:lnTo>
                    <a:pt x="13" y="51"/>
                  </a:lnTo>
                  <a:lnTo>
                    <a:pt x="15" y="44"/>
                  </a:lnTo>
                  <a:lnTo>
                    <a:pt x="21" y="33"/>
                  </a:lnTo>
                  <a:lnTo>
                    <a:pt x="21" y="33"/>
                  </a:lnTo>
                  <a:lnTo>
                    <a:pt x="24" y="20"/>
                  </a:lnTo>
                  <a:lnTo>
                    <a:pt x="26" y="5"/>
                  </a:lnTo>
                  <a:lnTo>
                    <a:pt x="26" y="5"/>
                  </a:lnTo>
                  <a:lnTo>
                    <a:pt x="26" y="3"/>
                  </a:lnTo>
                  <a:lnTo>
                    <a:pt x="24" y="1"/>
                  </a:lnTo>
                  <a:lnTo>
                    <a:pt x="21" y="0"/>
                  </a:lnTo>
                  <a:lnTo>
                    <a:pt x="17" y="1"/>
                  </a:lnTo>
                  <a:lnTo>
                    <a:pt x="15" y="3"/>
                  </a:lnTo>
                  <a:lnTo>
                    <a:pt x="15" y="5"/>
                  </a:lnTo>
                  <a:lnTo>
                    <a:pt x="1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5" name="Freeform 1160"/>
            <p:cNvSpPr>
              <a:spLocks/>
            </p:cNvSpPr>
            <p:nvPr/>
          </p:nvSpPr>
          <p:spPr bwMode="auto">
            <a:xfrm>
              <a:off x="6799263" y="4760913"/>
              <a:ext cx="14288" cy="23813"/>
            </a:xfrm>
            <a:custGeom>
              <a:avLst/>
              <a:gdLst/>
              <a:ahLst/>
              <a:cxnLst>
                <a:cxn ang="0">
                  <a:pos x="24" y="4"/>
                </a:cxn>
                <a:cxn ang="0">
                  <a:pos x="24" y="4"/>
                </a:cxn>
                <a:cxn ang="0">
                  <a:pos x="12" y="23"/>
                </a:cxn>
                <a:cxn ang="0">
                  <a:pos x="12" y="23"/>
                </a:cxn>
                <a:cxn ang="0">
                  <a:pos x="5" y="36"/>
                </a:cxn>
                <a:cxn ang="0">
                  <a:pos x="0" y="49"/>
                </a:cxn>
                <a:cxn ang="0">
                  <a:pos x="0" y="49"/>
                </a:cxn>
                <a:cxn ang="0">
                  <a:pos x="0" y="51"/>
                </a:cxn>
                <a:cxn ang="0">
                  <a:pos x="0" y="54"/>
                </a:cxn>
                <a:cxn ang="0">
                  <a:pos x="3" y="57"/>
                </a:cxn>
                <a:cxn ang="0">
                  <a:pos x="5" y="58"/>
                </a:cxn>
                <a:cxn ang="0">
                  <a:pos x="7" y="58"/>
                </a:cxn>
                <a:cxn ang="0">
                  <a:pos x="9" y="57"/>
                </a:cxn>
                <a:cxn ang="0">
                  <a:pos x="10" y="55"/>
                </a:cxn>
                <a:cxn ang="0">
                  <a:pos x="10" y="55"/>
                </a:cxn>
                <a:cxn ang="0">
                  <a:pos x="20" y="31"/>
                </a:cxn>
                <a:cxn ang="0">
                  <a:pos x="20" y="31"/>
                </a:cxn>
                <a:cxn ang="0">
                  <a:pos x="26" y="20"/>
                </a:cxn>
                <a:cxn ang="0">
                  <a:pos x="33" y="10"/>
                </a:cxn>
                <a:cxn ang="0">
                  <a:pos x="33" y="10"/>
                </a:cxn>
                <a:cxn ang="0">
                  <a:pos x="34" y="7"/>
                </a:cxn>
                <a:cxn ang="0">
                  <a:pos x="33" y="4"/>
                </a:cxn>
                <a:cxn ang="0">
                  <a:pos x="30" y="2"/>
                </a:cxn>
                <a:cxn ang="0">
                  <a:pos x="26" y="0"/>
                </a:cxn>
                <a:cxn ang="0">
                  <a:pos x="25" y="2"/>
                </a:cxn>
                <a:cxn ang="0">
                  <a:pos x="24" y="4"/>
                </a:cxn>
                <a:cxn ang="0">
                  <a:pos x="24" y="4"/>
                </a:cxn>
              </a:cxnLst>
              <a:rect l="0" t="0" r="r" b="b"/>
              <a:pathLst>
                <a:path w="34" h="58">
                  <a:moveTo>
                    <a:pt x="24" y="4"/>
                  </a:moveTo>
                  <a:lnTo>
                    <a:pt x="24" y="4"/>
                  </a:lnTo>
                  <a:lnTo>
                    <a:pt x="12" y="23"/>
                  </a:lnTo>
                  <a:lnTo>
                    <a:pt x="12" y="23"/>
                  </a:lnTo>
                  <a:lnTo>
                    <a:pt x="5" y="36"/>
                  </a:lnTo>
                  <a:lnTo>
                    <a:pt x="0" y="49"/>
                  </a:lnTo>
                  <a:lnTo>
                    <a:pt x="0" y="49"/>
                  </a:lnTo>
                  <a:lnTo>
                    <a:pt x="0" y="51"/>
                  </a:lnTo>
                  <a:lnTo>
                    <a:pt x="0" y="54"/>
                  </a:lnTo>
                  <a:lnTo>
                    <a:pt x="3" y="57"/>
                  </a:lnTo>
                  <a:lnTo>
                    <a:pt x="5" y="58"/>
                  </a:lnTo>
                  <a:lnTo>
                    <a:pt x="7" y="58"/>
                  </a:lnTo>
                  <a:lnTo>
                    <a:pt x="9" y="57"/>
                  </a:lnTo>
                  <a:lnTo>
                    <a:pt x="10" y="55"/>
                  </a:lnTo>
                  <a:lnTo>
                    <a:pt x="10" y="55"/>
                  </a:lnTo>
                  <a:lnTo>
                    <a:pt x="20" y="31"/>
                  </a:lnTo>
                  <a:lnTo>
                    <a:pt x="20" y="31"/>
                  </a:lnTo>
                  <a:lnTo>
                    <a:pt x="26" y="20"/>
                  </a:lnTo>
                  <a:lnTo>
                    <a:pt x="33" y="10"/>
                  </a:lnTo>
                  <a:lnTo>
                    <a:pt x="33" y="10"/>
                  </a:lnTo>
                  <a:lnTo>
                    <a:pt x="34" y="7"/>
                  </a:lnTo>
                  <a:lnTo>
                    <a:pt x="33" y="4"/>
                  </a:lnTo>
                  <a:lnTo>
                    <a:pt x="30" y="2"/>
                  </a:lnTo>
                  <a:lnTo>
                    <a:pt x="26" y="0"/>
                  </a:lnTo>
                  <a:lnTo>
                    <a:pt x="25" y="2"/>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6" name="Freeform 1161"/>
            <p:cNvSpPr>
              <a:spLocks/>
            </p:cNvSpPr>
            <p:nvPr/>
          </p:nvSpPr>
          <p:spPr bwMode="auto">
            <a:xfrm>
              <a:off x="6943726" y="4765675"/>
              <a:ext cx="9525" cy="26988"/>
            </a:xfrm>
            <a:custGeom>
              <a:avLst/>
              <a:gdLst/>
              <a:ahLst/>
              <a:cxnLst>
                <a:cxn ang="0">
                  <a:pos x="12" y="5"/>
                </a:cxn>
                <a:cxn ang="0">
                  <a:pos x="12" y="5"/>
                </a:cxn>
                <a:cxn ang="0">
                  <a:pos x="10" y="20"/>
                </a:cxn>
                <a:cxn ang="0">
                  <a:pos x="9" y="34"/>
                </a:cxn>
                <a:cxn ang="0">
                  <a:pos x="5" y="47"/>
                </a:cxn>
                <a:cxn ang="0">
                  <a:pos x="0" y="60"/>
                </a:cxn>
                <a:cxn ang="0">
                  <a:pos x="0" y="60"/>
                </a:cxn>
                <a:cxn ang="0">
                  <a:pos x="0" y="63"/>
                </a:cxn>
                <a:cxn ang="0">
                  <a:pos x="0" y="64"/>
                </a:cxn>
                <a:cxn ang="0">
                  <a:pos x="3" y="68"/>
                </a:cxn>
                <a:cxn ang="0">
                  <a:pos x="5" y="68"/>
                </a:cxn>
                <a:cxn ang="0">
                  <a:pos x="7" y="68"/>
                </a:cxn>
                <a:cxn ang="0">
                  <a:pos x="9" y="68"/>
                </a:cxn>
                <a:cxn ang="0">
                  <a:pos x="10" y="66"/>
                </a:cxn>
                <a:cxn ang="0">
                  <a:pos x="10" y="66"/>
                </a:cxn>
                <a:cxn ang="0">
                  <a:pos x="16" y="51"/>
                </a:cxn>
                <a:cxn ang="0">
                  <a:pos x="20" y="37"/>
                </a:cxn>
                <a:cxn ang="0">
                  <a:pos x="22" y="21"/>
                </a:cxn>
                <a:cxn ang="0">
                  <a:pos x="22" y="5"/>
                </a:cxn>
                <a:cxn ang="0">
                  <a:pos x="22" y="5"/>
                </a:cxn>
                <a:cxn ang="0">
                  <a:pos x="22" y="4"/>
                </a:cxn>
                <a:cxn ang="0">
                  <a:pos x="21" y="2"/>
                </a:cxn>
                <a:cxn ang="0">
                  <a:pos x="17" y="0"/>
                </a:cxn>
                <a:cxn ang="0">
                  <a:pos x="13" y="2"/>
                </a:cxn>
                <a:cxn ang="0">
                  <a:pos x="12" y="4"/>
                </a:cxn>
                <a:cxn ang="0">
                  <a:pos x="12" y="5"/>
                </a:cxn>
                <a:cxn ang="0">
                  <a:pos x="12" y="5"/>
                </a:cxn>
              </a:cxnLst>
              <a:rect l="0" t="0" r="r" b="b"/>
              <a:pathLst>
                <a:path w="22" h="68">
                  <a:moveTo>
                    <a:pt x="12" y="5"/>
                  </a:moveTo>
                  <a:lnTo>
                    <a:pt x="12" y="5"/>
                  </a:lnTo>
                  <a:lnTo>
                    <a:pt x="10" y="20"/>
                  </a:lnTo>
                  <a:lnTo>
                    <a:pt x="9" y="34"/>
                  </a:lnTo>
                  <a:lnTo>
                    <a:pt x="5" y="47"/>
                  </a:lnTo>
                  <a:lnTo>
                    <a:pt x="0" y="60"/>
                  </a:lnTo>
                  <a:lnTo>
                    <a:pt x="0" y="60"/>
                  </a:lnTo>
                  <a:lnTo>
                    <a:pt x="0" y="63"/>
                  </a:lnTo>
                  <a:lnTo>
                    <a:pt x="0" y="64"/>
                  </a:lnTo>
                  <a:lnTo>
                    <a:pt x="3" y="68"/>
                  </a:lnTo>
                  <a:lnTo>
                    <a:pt x="5" y="68"/>
                  </a:lnTo>
                  <a:lnTo>
                    <a:pt x="7" y="68"/>
                  </a:lnTo>
                  <a:lnTo>
                    <a:pt x="9" y="68"/>
                  </a:lnTo>
                  <a:lnTo>
                    <a:pt x="10" y="66"/>
                  </a:lnTo>
                  <a:lnTo>
                    <a:pt x="10" y="66"/>
                  </a:lnTo>
                  <a:lnTo>
                    <a:pt x="16" y="51"/>
                  </a:lnTo>
                  <a:lnTo>
                    <a:pt x="20" y="37"/>
                  </a:lnTo>
                  <a:lnTo>
                    <a:pt x="22" y="21"/>
                  </a:lnTo>
                  <a:lnTo>
                    <a:pt x="22" y="5"/>
                  </a:lnTo>
                  <a:lnTo>
                    <a:pt x="22" y="5"/>
                  </a:lnTo>
                  <a:lnTo>
                    <a:pt x="22" y="4"/>
                  </a:lnTo>
                  <a:lnTo>
                    <a:pt x="21" y="2"/>
                  </a:lnTo>
                  <a:lnTo>
                    <a:pt x="17" y="0"/>
                  </a:lnTo>
                  <a:lnTo>
                    <a:pt x="13" y="2"/>
                  </a:lnTo>
                  <a:lnTo>
                    <a:pt x="12" y="4"/>
                  </a:lnTo>
                  <a:lnTo>
                    <a:pt x="12" y="5"/>
                  </a:lnTo>
                  <a:lnTo>
                    <a:pt x="1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7" name="Freeform 1162"/>
            <p:cNvSpPr>
              <a:spLocks/>
            </p:cNvSpPr>
            <p:nvPr/>
          </p:nvSpPr>
          <p:spPr bwMode="auto">
            <a:xfrm>
              <a:off x="6973888" y="4759325"/>
              <a:ext cx="6350" cy="25400"/>
            </a:xfrm>
            <a:custGeom>
              <a:avLst/>
              <a:gdLst/>
              <a:ahLst/>
              <a:cxnLst>
                <a:cxn ang="0">
                  <a:pos x="9" y="2"/>
                </a:cxn>
                <a:cxn ang="0">
                  <a:pos x="9" y="2"/>
                </a:cxn>
                <a:cxn ang="0">
                  <a:pos x="8" y="1"/>
                </a:cxn>
                <a:cxn ang="0">
                  <a:pos x="5" y="0"/>
                </a:cxn>
                <a:cxn ang="0">
                  <a:pos x="4" y="1"/>
                </a:cxn>
                <a:cxn ang="0">
                  <a:pos x="2" y="2"/>
                </a:cxn>
                <a:cxn ang="0">
                  <a:pos x="0" y="6"/>
                </a:cxn>
                <a:cxn ang="0">
                  <a:pos x="0" y="7"/>
                </a:cxn>
                <a:cxn ang="0">
                  <a:pos x="1" y="10"/>
                </a:cxn>
                <a:cxn ang="0">
                  <a:pos x="1" y="10"/>
                </a:cxn>
                <a:cxn ang="0">
                  <a:pos x="4" y="14"/>
                </a:cxn>
                <a:cxn ang="0">
                  <a:pos x="4" y="19"/>
                </a:cxn>
                <a:cxn ang="0">
                  <a:pos x="4" y="28"/>
                </a:cxn>
                <a:cxn ang="0">
                  <a:pos x="4" y="56"/>
                </a:cxn>
                <a:cxn ang="0">
                  <a:pos x="4" y="56"/>
                </a:cxn>
                <a:cxn ang="0">
                  <a:pos x="4" y="57"/>
                </a:cxn>
                <a:cxn ang="0">
                  <a:pos x="5" y="60"/>
                </a:cxn>
                <a:cxn ang="0">
                  <a:pos x="9" y="61"/>
                </a:cxn>
                <a:cxn ang="0">
                  <a:pos x="13" y="60"/>
                </a:cxn>
                <a:cxn ang="0">
                  <a:pos x="14" y="57"/>
                </a:cxn>
                <a:cxn ang="0">
                  <a:pos x="16" y="56"/>
                </a:cxn>
                <a:cxn ang="0">
                  <a:pos x="16" y="20"/>
                </a:cxn>
                <a:cxn ang="0">
                  <a:pos x="16" y="20"/>
                </a:cxn>
                <a:cxn ang="0">
                  <a:pos x="14" y="11"/>
                </a:cxn>
                <a:cxn ang="0">
                  <a:pos x="13" y="6"/>
                </a:cxn>
                <a:cxn ang="0">
                  <a:pos x="9" y="2"/>
                </a:cxn>
                <a:cxn ang="0">
                  <a:pos x="9" y="2"/>
                </a:cxn>
              </a:cxnLst>
              <a:rect l="0" t="0" r="r" b="b"/>
              <a:pathLst>
                <a:path w="16" h="61">
                  <a:moveTo>
                    <a:pt x="9" y="2"/>
                  </a:moveTo>
                  <a:lnTo>
                    <a:pt x="9" y="2"/>
                  </a:lnTo>
                  <a:lnTo>
                    <a:pt x="8" y="1"/>
                  </a:lnTo>
                  <a:lnTo>
                    <a:pt x="5" y="0"/>
                  </a:lnTo>
                  <a:lnTo>
                    <a:pt x="4" y="1"/>
                  </a:lnTo>
                  <a:lnTo>
                    <a:pt x="2" y="2"/>
                  </a:lnTo>
                  <a:lnTo>
                    <a:pt x="0" y="6"/>
                  </a:lnTo>
                  <a:lnTo>
                    <a:pt x="0" y="7"/>
                  </a:lnTo>
                  <a:lnTo>
                    <a:pt x="1" y="10"/>
                  </a:lnTo>
                  <a:lnTo>
                    <a:pt x="1" y="10"/>
                  </a:lnTo>
                  <a:lnTo>
                    <a:pt x="4" y="14"/>
                  </a:lnTo>
                  <a:lnTo>
                    <a:pt x="4" y="19"/>
                  </a:lnTo>
                  <a:lnTo>
                    <a:pt x="4" y="28"/>
                  </a:lnTo>
                  <a:lnTo>
                    <a:pt x="4" y="56"/>
                  </a:lnTo>
                  <a:lnTo>
                    <a:pt x="4" y="56"/>
                  </a:lnTo>
                  <a:lnTo>
                    <a:pt x="4" y="57"/>
                  </a:lnTo>
                  <a:lnTo>
                    <a:pt x="5" y="60"/>
                  </a:lnTo>
                  <a:lnTo>
                    <a:pt x="9" y="61"/>
                  </a:lnTo>
                  <a:lnTo>
                    <a:pt x="13" y="60"/>
                  </a:lnTo>
                  <a:lnTo>
                    <a:pt x="14" y="57"/>
                  </a:lnTo>
                  <a:lnTo>
                    <a:pt x="16" y="56"/>
                  </a:lnTo>
                  <a:lnTo>
                    <a:pt x="16" y="20"/>
                  </a:lnTo>
                  <a:lnTo>
                    <a:pt x="16" y="20"/>
                  </a:lnTo>
                  <a:lnTo>
                    <a:pt x="14" y="11"/>
                  </a:lnTo>
                  <a:lnTo>
                    <a:pt x="13" y="6"/>
                  </a:lnTo>
                  <a:lnTo>
                    <a:pt x="9" y="2"/>
                  </a:lnTo>
                  <a:lnTo>
                    <a:pt x="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8" name="Freeform 1163"/>
            <p:cNvSpPr>
              <a:spLocks/>
            </p:cNvSpPr>
            <p:nvPr/>
          </p:nvSpPr>
          <p:spPr bwMode="auto">
            <a:xfrm>
              <a:off x="7008813" y="4741863"/>
              <a:ext cx="7938" cy="19050"/>
            </a:xfrm>
            <a:custGeom>
              <a:avLst/>
              <a:gdLst/>
              <a:ahLst/>
              <a:cxnLst>
                <a:cxn ang="0">
                  <a:pos x="8" y="5"/>
                </a:cxn>
                <a:cxn ang="0">
                  <a:pos x="8" y="5"/>
                </a:cxn>
                <a:cxn ang="0">
                  <a:pos x="7" y="14"/>
                </a:cxn>
                <a:cxn ang="0">
                  <a:pos x="4" y="24"/>
                </a:cxn>
                <a:cxn ang="0">
                  <a:pos x="2" y="34"/>
                </a:cxn>
                <a:cxn ang="0">
                  <a:pos x="0" y="43"/>
                </a:cxn>
                <a:cxn ang="0">
                  <a:pos x="0" y="43"/>
                </a:cxn>
                <a:cxn ang="0">
                  <a:pos x="0" y="46"/>
                </a:cxn>
                <a:cxn ang="0">
                  <a:pos x="2" y="47"/>
                </a:cxn>
                <a:cxn ang="0">
                  <a:pos x="6" y="48"/>
                </a:cxn>
                <a:cxn ang="0">
                  <a:pos x="10" y="47"/>
                </a:cxn>
                <a:cxn ang="0">
                  <a:pos x="11" y="46"/>
                </a:cxn>
                <a:cxn ang="0">
                  <a:pos x="12" y="43"/>
                </a:cxn>
                <a:cxn ang="0">
                  <a:pos x="12" y="43"/>
                </a:cxn>
                <a:cxn ang="0">
                  <a:pos x="14" y="34"/>
                </a:cxn>
                <a:cxn ang="0">
                  <a:pos x="16" y="24"/>
                </a:cxn>
                <a:cxn ang="0">
                  <a:pos x="17" y="14"/>
                </a:cxn>
                <a:cxn ang="0">
                  <a:pos x="19" y="5"/>
                </a:cxn>
                <a:cxn ang="0">
                  <a:pos x="19" y="5"/>
                </a:cxn>
                <a:cxn ang="0">
                  <a:pos x="19" y="3"/>
                </a:cxn>
                <a:cxn ang="0">
                  <a:pos x="17" y="1"/>
                </a:cxn>
                <a:cxn ang="0">
                  <a:pos x="14" y="0"/>
                </a:cxn>
                <a:cxn ang="0">
                  <a:pos x="10" y="1"/>
                </a:cxn>
                <a:cxn ang="0">
                  <a:pos x="8" y="3"/>
                </a:cxn>
                <a:cxn ang="0">
                  <a:pos x="8" y="5"/>
                </a:cxn>
                <a:cxn ang="0">
                  <a:pos x="8" y="5"/>
                </a:cxn>
              </a:cxnLst>
              <a:rect l="0" t="0" r="r" b="b"/>
              <a:pathLst>
                <a:path w="19" h="48">
                  <a:moveTo>
                    <a:pt x="8" y="5"/>
                  </a:moveTo>
                  <a:lnTo>
                    <a:pt x="8" y="5"/>
                  </a:lnTo>
                  <a:lnTo>
                    <a:pt x="7" y="14"/>
                  </a:lnTo>
                  <a:lnTo>
                    <a:pt x="4" y="24"/>
                  </a:lnTo>
                  <a:lnTo>
                    <a:pt x="2" y="34"/>
                  </a:lnTo>
                  <a:lnTo>
                    <a:pt x="0" y="43"/>
                  </a:lnTo>
                  <a:lnTo>
                    <a:pt x="0" y="43"/>
                  </a:lnTo>
                  <a:lnTo>
                    <a:pt x="0" y="46"/>
                  </a:lnTo>
                  <a:lnTo>
                    <a:pt x="2" y="47"/>
                  </a:lnTo>
                  <a:lnTo>
                    <a:pt x="6" y="48"/>
                  </a:lnTo>
                  <a:lnTo>
                    <a:pt x="10" y="47"/>
                  </a:lnTo>
                  <a:lnTo>
                    <a:pt x="11" y="46"/>
                  </a:lnTo>
                  <a:lnTo>
                    <a:pt x="12" y="43"/>
                  </a:lnTo>
                  <a:lnTo>
                    <a:pt x="12" y="43"/>
                  </a:lnTo>
                  <a:lnTo>
                    <a:pt x="14" y="34"/>
                  </a:lnTo>
                  <a:lnTo>
                    <a:pt x="16" y="24"/>
                  </a:lnTo>
                  <a:lnTo>
                    <a:pt x="17" y="14"/>
                  </a:lnTo>
                  <a:lnTo>
                    <a:pt x="19" y="5"/>
                  </a:lnTo>
                  <a:lnTo>
                    <a:pt x="19" y="5"/>
                  </a:lnTo>
                  <a:lnTo>
                    <a:pt x="19" y="3"/>
                  </a:lnTo>
                  <a:lnTo>
                    <a:pt x="17" y="1"/>
                  </a:lnTo>
                  <a:lnTo>
                    <a:pt x="14" y="0"/>
                  </a:lnTo>
                  <a:lnTo>
                    <a:pt x="10" y="1"/>
                  </a:lnTo>
                  <a:lnTo>
                    <a:pt x="8" y="3"/>
                  </a:lnTo>
                  <a:lnTo>
                    <a:pt x="8" y="5"/>
                  </a:lnTo>
                  <a:lnTo>
                    <a:pt x="8"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9" name="Freeform 1164"/>
            <p:cNvSpPr>
              <a:spLocks/>
            </p:cNvSpPr>
            <p:nvPr/>
          </p:nvSpPr>
          <p:spPr bwMode="auto">
            <a:xfrm>
              <a:off x="6281738" y="4064000"/>
              <a:ext cx="747713" cy="677863"/>
            </a:xfrm>
            <a:custGeom>
              <a:avLst/>
              <a:gdLst/>
              <a:ahLst/>
              <a:cxnLst>
                <a:cxn ang="0">
                  <a:pos x="18" y="753"/>
                </a:cxn>
                <a:cxn ang="0">
                  <a:pos x="47" y="535"/>
                </a:cxn>
                <a:cxn ang="0">
                  <a:pos x="90" y="437"/>
                </a:cxn>
                <a:cxn ang="0">
                  <a:pos x="231" y="244"/>
                </a:cxn>
                <a:cxn ang="0">
                  <a:pos x="357" y="145"/>
                </a:cxn>
                <a:cxn ang="0">
                  <a:pos x="570" y="53"/>
                </a:cxn>
                <a:cxn ang="0">
                  <a:pos x="728" y="17"/>
                </a:cxn>
                <a:cxn ang="0">
                  <a:pos x="857" y="5"/>
                </a:cxn>
                <a:cxn ang="0">
                  <a:pos x="927" y="0"/>
                </a:cxn>
                <a:cxn ang="0">
                  <a:pos x="946" y="1"/>
                </a:cxn>
                <a:cxn ang="0">
                  <a:pos x="969" y="4"/>
                </a:cxn>
                <a:cxn ang="0">
                  <a:pos x="1101" y="8"/>
                </a:cxn>
                <a:cxn ang="0">
                  <a:pos x="1240" y="36"/>
                </a:cxn>
                <a:cxn ang="0">
                  <a:pos x="1420" y="86"/>
                </a:cxn>
                <a:cxn ang="0">
                  <a:pos x="1601" y="199"/>
                </a:cxn>
                <a:cxn ang="0">
                  <a:pos x="1725" y="331"/>
                </a:cxn>
                <a:cxn ang="0">
                  <a:pos x="1818" y="485"/>
                </a:cxn>
                <a:cxn ang="0">
                  <a:pos x="1856" y="642"/>
                </a:cxn>
                <a:cxn ang="0">
                  <a:pos x="1872" y="850"/>
                </a:cxn>
                <a:cxn ang="0">
                  <a:pos x="1882" y="983"/>
                </a:cxn>
                <a:cxn ang="0">
                  <a:pos x="1849" y="1047"/>
                </a:cxn>
                <a:cxn ang="0">
                  <a:pos x="1830" y="931"/>
                </a:cxn>
                <a:cxn ang="0">
                  <a:pos x="1815" y="747"/>
                </a:cxn>
                <a:cxn ang="0">
                  <a:pos x="1774" y="507"/>
                </a:cxn>
                <a:cxn ang="0">
                  <a:pos x="1687" y="362"/>
                </a:cxn>
                <a:cxn ang="0">
                  <a:pos x="1538" y="210"/>
                </a:cxn>
                <a:cxn ang="0">
                  <a:pos x="1338" y="110"/>
                </a:cxn>
                <a:cxn ang="0">
                  <a:pos x="1201" y="77"/>
                </a:cxn>
                <a:cxn ang="0">
                  <a:pos x="1044" y="55"/>
                </a:cxn>
                <a:cxn ang="0">
                  <a:pos x="942" y="50"/>
                </a:cxn>
                <a:cxn ang="0">
                  <a:pos x="808" y="55"/>
                </a:cxn>
                <a:cxn ang="0">
                  <a:pos x="683" y="77"/>
                </a:cxn>
                <a:cxn ang="0">
                  <a:pos x="509" y="123"/>
                </a:cxn>
                <a:cxn ang="0">
                  <a:pos x="345" y="210"/>
                </a:cxn>
                <a:cxn ang="0">
                  <a:pos x="170" y="397"/>
                </a:cxn>
                <a:cxn ang="0">
                  <a:pos x="98" y="540"/>
                </a:cxn>
                <a:cxn ang="0">
                  <a:pos x="68" y="747"/>
                </a:cxn>
                <a:cxn ang="0">
                  <a:pos x="53" y="955"/>
                </a:cxn>
                <a:cxn ang="0">
                  <a:pos x="85" y="1155"/>
                </a:cxn>
                <a:cxn ang="0">
                  <a:pos x="128" y="1280"/>
                </a:cxn>
                <a:cxn ang="0">
                  <a:pos x="183" y="1364"/>
                </a:cxn>
                <a:cxn ang="0">
                  <a:pos x="263" y="1454"/>
                </a:cxn>
                <a:cxn ang="0">
                  <a:pos x="475" y="1576"/>
                </a:cxn>
                <a:cxn ang="0">
                  <a:pos x="739" y="1645"/>
                </a:cxn>
                <a:cxn ang="0">
                  <a:pos x="942" y="1659"/>
                </a:cxn>
                <a:cxn ang="0">
                  <a:pos x="1052" y="1655"/>
                </a:cxn>
                <a:cxn ang="0">
                  <a:pos x="1062" y="1701"/>
                </a:cxn>
                <a:cxn ang="0">
                  <a:pos x="942" y="1705"/>
                </a:cxn>
                <a:cxn ang="0">
                  <a:pos x="731" y="1688"/>
                </a:cxn>
                <a:cxn ang="0">
                  <a:pos x="598" y="1666"/>
                </a:cxn>
                <a:cxn ang="0">
                  <a:pos x="490" y="1629"/>
                </a:cxn>
                <a:cxn ang="0">
                  <a:pos x="259" y="1513"/>
                </a:cxn>
                <a:cxn ang="0">
                  <a:pos x="176" y="1436"/>
                </a:cxn>
                <a:cxn ang="0">
                  <a:pos x="84" y="1301"/>
                </a:cxn>
                <a:cxn ang="0">
                  <a:pos x="46" y="1190"/>
                </a:cxn>
                <a:cxn ang="0">
                  <a:pos x="9" y="1040"/>
                </a:cxn>
                <a:cxn ang="0">
                  <a:pos x="4" y="906"/>
                </a:cxn>
              </a:cxnLst>
              <a:rect l="0" t="0" r="r" b="b"/>
              <a:pathLst>
                <a:path w="1883" h="1706">
                  <a:moveTo>
                    <a:pt x="8" y="876"/>
                  </a:moveTo>
                  <a:lnTo>
                    <a:pt x="8" y="876"/>
                  </a:lnTo>
                  <a:lnTo>
                    <a:pt x="10" y="850"/>
                  </a:lnTo>
                  <a:lnTo>
                    <a:pt x="13" y="824"/>
                  </a:lnTo>
                  <a:lnTo>
                    <a:pt x="13" y="824"/>
                  </a:lnTo>
                  <a:lnTo>
                    <a:pt x="18" y="753"/>
                  </a:lnTo>
                  <a:lnTo>
                    <a:pt x="18" y="753"/>
                  </a:lnTo>
                  <a:lnTo>
                    <a:pt x="23" y="679"/>
                  </a:lnTo>
                  <a:lnTo>
                    <a:pt x="26" y="642"/>
                  </a:lnTo>
                  <a:lnTo>
                    <a:pt x="31" y="605"/>
                  </a:lnTo>
                  <a:lnTo>
                    <a:pt x="38" y="569"/>
                  </a:lnTo>
                  <a:lnTo>
                    <a:pt x="47" y="535"/>
                  </a:lnTo>
                  <a:lnTo>
                    <a:pt x="52" y="518"/>
                  </a:lnTo>
                  <a:lnTo>
                    <a:pt x="59" y="501"/>
                  </a:lnTo>
                  <a:lnTo>
                    <a:pt x="65" y="485"/>
                  </a:lnTo>
                  <a:lnTo>
                    <a:pt x="73" y="468"/>
                  </a:lnTo>
                  <a:lnTo>
                    <a:pt x="73" y="468"/>
                  </a:lnTo>
                  <a:lnTo>
                    <a:pt x="90" y="437"/>
                  </a:lnTo>
                  <a:lnTo>
                    <a:pt x="111" y="403"/>
                  </a:lnTo>
                  <a:lnTo>
                    <a:pt x="133" y="367"/>
                  </a:lnTo>
                  <a:lnTo>
                    <a:pt x="158" y="331"/>
                  </a:lnTo>
                  <a:lnTo>
                    <a:pt x="186" y="295"/>
                  </a:lnTo>
                  <a:lnTo>
                    <a:pt x="216" y="261"/>
                  </a:lnTo>
                  <a:lnTo>
                    <a:pt x="231" y="244"/>
                  </a:lnTo>
                  <a:lnTo>
                    <a:pt x="247" y="229"/>
                  </a:lnTo>
                  <a:lnTo>
                    <a:pt x="264" y="213"/>
                  </a:lnTo>
                  <a:lnTo>
                    <a:pt x="282" y="199"/>
                  </a:lnTo>
                  <a:lnTo>
                    <a:pt x="282" y="199"/>
                  </a:lnTo>
                  <a:lnTo>
                    <a:pt x="319" y="170"/>
                  </a:lnTo>
                  <a:lnTo>
                    <a:pt x="357" y="145"/>
                  </a:lnTo>
                  <a:lnTo>
                    <a:pt x="392" y="123"/>
                  </a:lnTo>
                  <a:lnTo>
                    <a:pt x="428" y="103"/>
                  </a:lnTo>
                  <a:lnTo>
                    <a:pt x="463" y="86"/>
                  </a:lnTo>
                  <a:lnTo>
                    <a:pt x="498" y="73"/>
                  </a:lnTo>
                  <a:lnTo>
                    <a:pt x="534" y="61"/>
                  </a:lnTo>
                  <a:lnTo>
                    <a:pt x="570" y="53"/>
                  </a:lnTo>
                  <a:lnTo>
                    <a:pt x="570" y="53"/>
                  </a:lnTo>
                  <a:lnTo>
                    <a:pt x="607" y="44"/>
                  </a:lnTo>
                  <a:lnTo>
                    <a:pt x="643" y="36"/>
                  </a:lnTo>
                  <a:lnTo>
                    <a:pt x="643" y="36"/>
                  </a:lnTo>
                  <a:lnTo>
                    <a:pt x="700" y="22"/>
                  </a:lnTo>
                  <a:lnTo>
                    <a:pt x="728" y="17"/>
                  </a:lnTo>
                  <a:lnTo>
                    <a:pt x="759" y="12"/>
                  </a:lnTo>
                  <a:lnTo>
                    <a:pt x="759" y="12"/>
                  </a:lnTo>
                  <a:lnTo>
                    <a:pt x="782" y="8"/>
                  </a:lnTo>
                  <a:lnTo>
                    <a:pt x="807" y="6"/>
                  </a:lnTo>
                  <a:lnTo>
                    <a:pt x="857" y="5"/>
                  </a:lnTo>
                  <a:lnTo>
                    <a:pt x="857" y="5"/>
                  </a:lnTo>
                  <a:lnTo>
                    <a:pt x="885" y="5"/>
                  </a:lnTo>
                  <a:lnTo>
                    <a:pt x="914" y="4"/>
                  </a:lnTo>
                  <a:lnTo>
                    <a:pt x="914" y="4"/>
                  </a:lnTo>
                  <a:lnTo>
                    <a:pt x="921" y="1"/>
                  </a:lnTo>
                  <a:lnTo>
                    <a:pt x="927" y="0"/>
                  </a:lnTo>
                  <a:lnTo>
                    <a:pt x="927" y="0"/>
                  </a:lnTo>
                  <a:lnTo>
                    <a:pt x="931" y="0"/>
                  </a:lnTo>
                  <a:lnTo>
                    <a:pt x="931" y="0"/>
                  </a:lnTo>
                  <a:lnTo>
                    <a:pt x="938" y="1"/>
                  </a:lnTo>
                  <a:lnTo>
                    <a:pt x="942" y="1"/>
                  </a:lnTo>
                  <a:lnTo>
                    <a:pt x="946" y="1"/>
                  </a:lnTo>
                  <a:lnTo>
                    <a:pt x="946" y="1"/>
                  </a:lnTo>
                  <a:lnTo>
                    <a:pt x="952" y="0"/>
                  </a:lnTo>
                  <a:lnTo>
                    <a:pt x="952" y="0"/>
                  </a:lnTo>
                  <a:lnTo>
                    <a:pt x="956" y="0"/>
                  </a:lnTo>
                  <a:lnTo>
                    <a:pt x="956" y="0"/>
                  </a:lnTo>
                  <a:lnTo>
                    <a:pt x="963" y="1"/>
                  </a:lnTo>
                  <a:lnTo>
                    <a:pt x="969" y="4"/>
                  </a:lnTo>
                  <a:lnTo>
                    <a:pt x="969" y="4"/>
                  </a:lnTo>
                  <a:lnTo>
                    <a:pt x="998" y="5"/>
                  </a:lnTo>
                  <a:lnTo>
                    <a:pt x="1027" y="5"/>
                  </a:lnTo>
                  <a:lnTo>
                    <a:pt x="1027" y="5"/>
                  </a:lnTo>
                  <a:lnTo>
                    <a:pt x="1076" y="6"/>
                  </a:lnTo>
                  <a:lnTo>
                    <a:pt x="1101" y="8"/>
                  </a:lnTo>
                  <a:lnTo>
                    <a:pt x="1125" y="12"/>
                  </a:lnTo>
                  <a:lnTo>
                    <a:pt x="1125" y="12"/>
                  </a:lnTo>
                  <a:lnTo>
                    <a:pt x="1154" y="17"/>
                  </a:lnTo>
                  <a:lnTo>
                    <a:pt x="1182" y="22"/>
                  </a:lnTo>
                  <a:lnTo>
                    <a:pt x="1240" y="36"/>
                  </a:lnTo>
                  <a:lnTo>
                    <a:pt x="1240" y="36"/>
                  </a:lnTo>
                  <a:lnTo>
                    <a:pt x="1277" y="44"/>
                  </a:lnTo>
                  <a:lnTo>
                    <a:pt x="1313" y="53"/>
                  </a:lnTo>
                  <a:lnTo>
                    <a:pt x="1313" y="53"/>
                  </a:lnTo>
                  <a:lnTo>
                    <a:pt x="1350" y="61"/>
                  </a:lnTo>
                  <a:lnTo>
                    <a:pt x="1385" y="73"/>
                  </a:lnTo>
                  <a:lnTo>
                    <a:pt x="1420" y="86"/>
                  </a:lnTo>
                  <a:lnTo>
                    <a:pt x="1456" y="103"/>
                  </a:lnTo>
                  <a:lnTo>
                    <a:pt x="1491" y="123"/>
                  </a:lnTo>
                  <a:lnTo>
                    <a:pt x="1526" y="145"/>
                  </a:lnTo>
                  <a:lnTo>
                    <a:pt x="1563" y="170"/>
                  </a:lnTo>
                  <a:lnTo>
                    <a:pt x="1601" y="199"/>
                  </a:lnTo>
                  <a:lnTo>
                    <a:pt x="1601" y="199"/>
                  </a:lnTo>
                  <a:lnTo>
                    <a:pt x="1619" y="213"/>
                  </a:lnTo>
                  <a:lnTo>
                    <a:pt x="1636" y="229"/>
                  </a:lnTo>
                  <a:lnTo>
                    <a:pt x="1652" y="244"/>
                  </a:lnTo>
                  <a:lnTo>
                    <a:pt x="1668" y="261"/>
                  </a:lnTo>
                  <a:lnTo>
                    <a:pt x="1698" y="295"/>
                  </a:lnTo>
                  <a:lnTo>
                    <a:pt x="1725" y="331"/>
                  </a:lnTo>
                  <a:lnTo>
                    <a:pt x="1750" y="367"/>
                  </a:lnTo>
                  <a:lnTo>
                    <a:pt x="1772" y="403"/>
                  </a:lnTo>
                  <a:lnTo>
                    <a:pt x="1792" y="437"/>
                  </a:lnTo>
                  <a:lnTo>
                    <a:pt x="1810" y="468"/>
                  </a:lnTo>
                  <a:lnTo>
                    <a:pt x="1810" y="468"/>
                  </a:lnTo>
                  <a:lnTo>
                    <a:pt x="1818" y="485"/>
                  </a:lnTo>
                  <a:lnTo>
                    <a:pt x="1825" y="501"/>
                  </a:lnTo>
                  <a:lnTo>
                    <a:pt x="1831" y="518"/>
                  </a:lnTo>
                  <a:lnTo>
                    <a:pt x="1836" y="535"/>
                  </a:lnTo>
                  <a:lnTo>
                    <a:pt x="1846" y="569"/>
                  </a:lnTo>
                  <a:lnTo>
                    <a:pt x="1852" y="605"/>
                  </a:lnTo>
                  <a:lnTo>
                    <a:pt x="1856" y="642"/>
                  </a:lnTo>
                  <a:lnTo>
                    <a:pt x="1860" y="679"/>
                  </a:lnTo>
                  <a:lnTo>
                    <a:pt x="1865" y="753"/>
                  </a:lnTo>
                  <a:lnTo>
                    <a:pt x="1865" y="753"/>
                  </a:lnTo>
                  <a:lnTo>
                    <a:pt x="1869" y="824"/>
                  </a:lnTo>
                  <a:lnTo>
                    <a:pt x="1869" y="824"/>
                  </a:lnTo>
                  <a:lnTo>
                    <a:pt x="1872" y="850"/>
                  </a:lnTo>
                  <a:lnTo>
                    <a:pt x="1876" y="876"/>
                  </a:lnTo>
                  <a:lnTo>
                    <a:pt x="1876" y="876"/>
                  </a:lnTo>
                  <a:lnTo>
                    <a:pt x="1880" y="906"/>
                  </a:lnTo>
                  <a:lnTo>
                    <a:pt x="1882" y="938"/>
                  </a:lnTo>
                  <a:lnTo>
                    <a:pt x="1883" y="969"/>
                  </a:lnTo>
                  <a:lnTo>
                    <a:pt x="1882" y="983"/>
                  </a:lnTo>
                  <a:lnTo>
                    <a:pt x="1881" y="999"/>
                  </a:lnTo>
                  <a:lnTo>
                    <a:pt x="1881" y="999"/>
                  </a:lnTo>
                  <a:lnTo>
                    <a:pt x="1869" y="1068"/>
                  </a:lnTo>
                  <a:lnTo>
                    <a:pt x="1869" y="1068"/>
                  </a:lnTo>
                  <a:lnTo>
                    <a:pt x="1860" y="1057"/>
                  </a:lnTo>
                  <a:lnTo>
                    <a:pt x="1849" y="1047"/>
                  </a:lnTo>
                  <a:lnTo>
                    <a:pt x="1838" y="1038"/>
                  </a:lnTo>
                  <a:lnTo>
                    <a:pt x="1826" y="1029"/>
                  </a:lnTo>
                  <a:lnTo>
                    <a:pt x="1826" y="1029"/>
                  </a:lnTo>
                  <a:lnTo>
                    <a:pt x="1827" y="1006"/>
                  </a:lnTo>
                  <a:lnTo>
                    <a:pt x="1829" y="981"/>
                  </a:lnTo>
                  <a:lnTo>
                    <a:pt x="1830" y="931"/>
                  </a:lnTo>
                  <a:lnTo>
                    <a:pt x="1827" y="879"/>
                  </a:lnTo>
                  <a:lnTo>
                    <a:pt x="1822" y="824"/>
                  </a:lnTo>
                  <a:lnTo>
                    <a:pt x="1822" y="824"/>
                  </a:lnTo>
                  <a:lnTo>
                    <a:pt x="1818" y="786"/>
                  </a:lnTo>
                  <a:lnTo>
                    <a:pt x="1815" y="747"/>
                  </a:lnTo>
                  <a:lnTo>
                    <a:pt x="1815" y="747"/>
                  </a:lnTo>
                  <a:lnTo>
                    <a:pt x="1810" y="676"/>
                  </a:lnTo>
                  <a:lnTo>
                    <a:pt x="1806" y="642"/>
                  </a:lnTo>
                  <a:lnTo>
                    <a:pt x="1801" y="607"/>
                  </a:lnTo>
                  <a:lnTo>
                    <a:pt x="1795" y="573"/>
                  </a:lnTo>
                  <a:lnTo>
                    <a:pt x="1785" y="540"/>
                  </a:lnTo>
                  <a:lnTo>
                    <a:pt x="1774" y="507"/>
                  </a:lnTo>
                  <a:lnTo>
                    <a:pt x="1767" y="492"/>
                  </a:lnTo>
                  <a:lnTo>
                    <a:pt x="1759" y="476"/>
                  </a:lnTo>
                  <a:lnTo>
                    <a:pt x="1759" y="476"/>
                  </a:lnTo>
                  <a:lnTo>
                    <a:pt x="1737" y="437"/>
                  </a:lnTo>
                  <a:lnTo>
                    <a:pt x="1713" y="397"/>
                  </a:lnTo>
                  <a:lnTo>
                    <a:pt x="1687" y="362"/>
                  </a:lnTo>
                  <a:lnTo>
                    <a:pt x="1660" y="327"/>
                  </a:lnTo>
                  <a:lnTo>
                    <a:pt x="1631" y="294"/>
                  </a:lnTo>
                  <a:lnTo>
                    <a:pt x="1601" y="264"/>
                  </a:lnTo>
                  <a:lnTo>
                    <a:pt x="1571" y="235"/>
                  </a:lnTo>
                  <a:lnTo>
                    <a:pt x="1538" y="210"/>
                  </a:lnTo>
                  <a:lnTo>
                    <a:pt x="1538" y="210"/>
                  </a:lnTo>
                  <a:lnTo>
                    <a:pt x="1508" y="189"/>
                  </a:lnTo>
                  <a:lnTo>
                    <a:pt x="1475" y="170"/>
                  </a:lnTo>
                  <a:lnTo>
                    <a:pt x="1443" y="152"/>
                  </a:lnTo>
                  <a:lnTo>
                    <a:pt x="1410" y="136"/>
                  </a:lnTo>
                  <a:lnTo>
                    <a:pt x="1375" y="123"/>
                  </a:lnTo>
                  <a:lnTo>
                    <a:pt x="1338" y="110"/>
                  </a:lnTo>
                  <a:lnTo>
                    <a:pt x="1301" y="101"/>
                  </a:lnTo>
                  <a:lnTo>
                    <a:pt x="1262" y="91"/>
                  </a:lnTo>
                  <a:lnTo>
                    <a:pt x="1262" y="91"/>
                  </a:lnTo>
                  <a:lnTo>
                    <a:pt x="1231" y="85"/>
                  </a:lnTo>
                  <a:lnTo>
                    <a:pt x="1201" y="77"/>
                  </a:lnTo>
                  <a:lnTo>
                    <a:pt x="1201" y="77"/>
                  </a:lnTo>
                  <a:lnTo>
                    <a:pt x="1171" y="69"/>
                  </a:lnTo>
                  <a:lnTo>
                    <a:pt x="1139" y="63"/>
                  </a:lnTo>
                  <a:lnTo>
                    <a:pt x="1108" y="57"/>
                  </a:lnTo>
                  <a:lnTo>
                    <a:pt x="1075" y="55"/>
                  </a:lnTo>
                  <a:lnTo>
                    <a:pt x="1075" y="55"/>
                  </a:lnTo>
                  <a:lnTo>
                    <a:pt x="1044" y="55"/>
                  </a:lnTo>
                  <a:lnTo>
                    <a:pt x="1044" y="55"/>
                  </a:lnTo>
                  <a:lnTo>
                    <a:pt x="993" y="52"/>
                  </a:lnTo>
                  <a:lnTo>
                    <a:pt x="968" y="51"/>
                  </a:lnTo>
                  <a:lnTo>
                    <a:pt x="942" y="50"/>
                  </a:lnTo>
                  <a:lnTo>
                    <a:pt x="942" y="48"/>
                  </a:lnTo>
                  <a:lnTo>
                    <a:pt x="942" y="50"/>
                  </a:lnTo>
                  <a:lnTo>
                    <a:pt x="942" y="50"/>
                  </a:lnTo>
                  <a:lnTo>
                    <a:pt x="916" y="51"/>
                  </a:lnTo>
                  <a:lnTo>
                    <a:pt x="889" y="52"/>
                  </a:lnTo>
                  <a:lnTo>
                    <a:pt x="838" y="55"/>
                  </a:lnTo>
                  <a:lnTo>
                    <a:pt x="838" y="55"/>
                  </a:lnTo>
                  <a:lnTo>
                    <a:pt x="808" y="55"/>
                  </a:lnTo>
                  <a:lnTo>
                    <a:pt x="808" y="55"/>
                  </a:lnTo>
                  <a:lnTo>
                    <a:pt x="776" y="57"/>
                  </a:lnTo>
                  <a:lnTo>
                    <a:pt x="744" y="63"/>
                  </a:lnTo>
                  <a:lnTo>
                    <a:pt x="713" y="69"/>
                  </a:lnTo>
                  <a:lnTo>
                    <a:pt x="683" y="77"/>
                  </a:lnTo>
                  <a:lnTo>
                    <a:pt x="683" y="77"/>
                  </a:lnTo>
                  <a:lnTo>
                    <a:pt x="653" y="85"/>
                  </a:lnTo>
                  <a:lnTo>
                    <a:pt x="621" y="91"/>
                  </a:lnTo>
                  <a:lnTo>
                    <a:pt x="621" y="91"/>
                  </a:lnTo>
                  <a:lnTo>
                    <a:pt x="582" y="101"/>
                  </a:lnTo>
                  <a:lnTo>
                    <a:pt x="545" y="110"/>
                  </a:lnTo>
                  <a:lnTo>
                    <a:pt x="509" y="123"/>
                  </a:lnTo>
                  <a:lnTo>
                    <a:pt x="473" y="136"/>
                  </a:lnTo>
                  <a:lnTo>
                    <a:pt x="439" y="152"/>
                  </a:lnTo>
                  <a:lnTo>
                    <a:pt x="407" y="170"/>
                  </a:lnTo>
                  <a:lnTo>
                    <a:pt x="375" y="189"/>
                  </a:lnTo>
                  <a:lnTo>
                    <a:pt x="345" y="210"/>
                  </a:lnTo>
                  <a:lnTo>
                    <a:pt x="345" y="210"/>
                  </a:lnTo>
                  <a:lnTo>
                    <a:pt x="312" y="235"/>
                  </a:lnTo>
                  <a:lnTo>
                    <a:pt x="281" y="264"/>
                  </a:lnTo>
                  <a:lnTo>
                    <a:pt x="251" y="294"/>
                  </a:lnTo>
                  <a:lnTo>
                    <a:pt x="222" y="327"/>
                  </a:lnTo>
                  <a:lnTo>
                    <a:pt x="195" y="362"/>
                  </a:lnTo>
                  <a:lnTo>
                    <a:pt x="170" y="397"/>
                  </a:lnTo>
                  <a:lnTo>
                    <a:pt x="145" y="437"/>
                  </a:lnTo>
                  <a:lnTo>
                    <a:pt x="124" y="476"/>
                  </a:lnTo>
                  <a:lnTo>
                    <a:pt x="124" y="476"/>
                  </a:lnTo>
                  <a:lnTo>
                    <a:pt x="116" y="492"/>
                  </a:lnTo>
                  <a:lnTo>
                    <a:pt x="108" y="507"/>
                  </a:lnTo>
                  <a:lnTo>
                    <a:pt x="98" y="540"/>
                  </a:lnTo>
                  <a:lnTo>
                    <a:pt x="89" y="573"/>
                  </a:lnTo>
                  <a:lnTo>
                    <a:pt x="81" y="607"/>
                  </a:lnTo>
                  <a:lnTo>
                    <a:pt x="77" y="642"/>
                  </a:lnTo>
                  <a:lnTo>
                    <a:pt x="73" y="676"/>
                  </a:lnTo>
                  <a:lnTo>
                    <a:pt x="68" y="747"/>
                  </a:lnTo>
                  <a:lnTo>
                    <a:pt x="68" y="747"/>
                  </a:lnTo>
                  <a:lnTo>
                    <a:pt x="64" y="786"/>
                  </a:lnTo>
                  <a:lnTo>
                    <a:pt x="61" y="824"/>
                  </a:lnTo>
                  <a:lnTo>
                    <a:pt x="61" y="824"/>
                  </a:lnTo>
                  <a:lnTo>
                    <a:pt x="57" y="870"/>
                  </a:lnTo>
                  <a:lnTo>
                    <a:pt x="55" y="913"/>
                  </a:lnTo>
                  <a:lnTo>
                    <a:pt x="53" y="955"/>
                  </a:lnTo>
                  <a:lnTo>
                    <a:pt x="55" y="995"/>
                  </a:lnTo>
                  <a:lnTo>
                    <a:pt x="57" y="1034"/>
                  </a:lnTo>
                  <a:lnTo>
                    <a:pt x="64" y="1075"/>
                  </a:lnTo>
                  <a:lnTo>
                    <a:pt x="73" y="1114"/>
                  </a:lnTo>
                  <a:lnTo>
                    <a:pt x="85" y="1155"/>
                  </a:lnTo>
                  <a:lnTo>
                    <a:pt x="85" y="1155"/>
                  </a:lnTo>
                  <a:lnTo>
                    <a:pt x="97" y="1194"/>
                  </a:lnTo>
                  <a:lnTo>
                    <a:pt x="97" y="1194"/>
                  </a:lnTo>
                  <a:lnTo>
                    <a:pt x="106" y="1223"/>
                  </a:lnTo>
                  <a:lnTo>
                    <a:pt x="115" y="1251"/>
                  </a:lnTo>
                  <a:lnTo>
                    <a:pt x="121" y="1266"/>
                  </a:lnTo>
                  <a:lnTo>
                    <a:pt x="128" y="1280"/>
                  </a:lnTo>
                  <a:lnTo>
                    <a:pt x="135" y="1293"/>
                  </a:lnTo>
                  <a:lnTo>
                    <a:pt x="142" y="1306"/>
                  </a:lnTo>
                  <a:lnTo>
                    <a:pt x="142" y="1306"/>
                  </a:lnTo>
                  <a:lnTo>
                    <a:pt x="159" y="1331"/>
                  </a:lnTo>
                  <a:lnTo>
                    <a:pt x="159" y="1331"/>
                  </a:lnTo>
                  <a:lnTo>
                    <a:pt x="183" y="1364"/>
                  </a:lnTo>
                  <a:lnTo>
                    <a:pt x="207" y="1397"/>
                  </a:lnTo>
                  <a:lnTo>
                    <a:pt x="220" y="1412"/>
                  </a:lnTo>
                  <a:lnTo>
                    <a:pt x="233" y="1427"/>
                  </a:lnTo>
                  <a:lnTo>
                    <a:pt x="247" y="1441"/>
                  </a:lnTo>
                  <a:lnTo>
                    <a:pt x="263" y="1454"/>
                  </a:lnTo>
                  <a:lnTo>
                    <a:pt x="263" y="1454"/>
                  </a:lnTo>
                  <a:lnTo>
                    <a:pt x="293" y="1478"/>
                  </a:lnTo>
                  <a:lnTo>
                    <a:pt x="326" y="1500"/>
                  </a:lnTo>
                  <a:lnTo>
                    <a:pt x="361" y="1521"/>
                  </a:lnTo>
                  <a:lnTo>
                    <a:pt x="398" y="1540"/>
                  </a:lnTo>
                  <a:lnTo>
                    <a:pt x="435" y="1559"/>
                  </a:lnTo>
                  <a:lnTo>
                    <a:pt x="475" y="1576"/>
                  </a:lnTo>
                  <a:lnTo>
                    <a:pt x="515" y="1591"/>
                  </a:lnTo>
                  <a:lnTo>
                    <a:pt x="557" y="1606"/>
                  </a:lnTo>
                  <a:lnTo>
                    <a:pt x="602" y="1618"/>
                  </a:lnTo>
                  <a:lnTo>
                    <a:pt x="646" y="1628"/>
                  </a:lnTo>
                  <a:lnTo>
                    <a:pt x="692" y="1637"/>
                  </a:lnTo>
                  <a:lnTo>
                    <a:pt x="739" y="1645"/>
                  </a:lnTo>
                  <a:lnTo>
                    <a:pt x="786" y="1652"/>
                  </a:lnTo>
                  <a:lnTo>
                    <a:pt x="834" y="1655"/>
                  </a:lnTo>
                  <a:lnTo>
                    <a:pt x="884" y="1658"/>
                  </a:lnTo>
                  <a:lnTo>
                    <a:pt x="934" y="1658"/>
                  </a:lnTo>
                  <a:lnTo>
                    <a:pt x="934" y="1658"/>
                  </a:lnTo>
                  <a:lnTo>
                    <a:pt x="942" y="1659"/>
                  </a:lnTo>
                  <a:lnTo>
                    <a:pt x="942" y="1659"/>
                  </a:lnTo>
                  <a:lnTo>
                    <a:pt x="950" y="1658"/>
                  </a:lnTo>
                  <a:lnTo>
                    <a:pt x="950" y="1658"/>
                  </a:lnTo>
                  <a:lnTo>
                    <a:pt x="984" y="1658"/>
                  </a:lnTo>
                  <a:lnTo>
                    <a:pt x="1018" y="1657"/>
                  </a:lnTo>
                  <a:lnTo>
                    <a:pt x="1052" y="1655"/>
                  </a:lnTo>
                  <a:lnTo>
                    <a:pt x="1086" y="1652"/>
                  </a:lnTo>
                  <a:lnTo>
                    <a:pt x="1086" y="1652"/>
                  </a:lnTo>
                  <a:lnTo>
                    <a:pt x="1089" y="1675"/>
                  </a:lnTo>
                  <a:lnTo>
                    <a:pt x="1096" y="1697"/>
                  </a:lnTo>
                  <a:lnTo>
                    <a:pt x="1096" y="1697"/>
                  </a:lnTo>
                  <a:lnTo>
                    <a:pt x="1062" y="1701"/>
                  </a:lnTo>
                  <a:lnTo>
                    <a:pt x="1027" y="1704"/>
                  </a:lnTo>
                  <a:lnTo>
                    <a:pt x="989" y="1706"/>
                  </a:lnTo>
                  <a:lnTo>
                    <a:pt x="950" y="1706"/>
                  </a:lnTo>
                  <a:lnTo>
                    <a:pt x="950" y="1706"/>
                  </a:lnTo>
                  <a:lnTo>
                    <a:pt x="942" y="1705"/>
                  </a:lnTo>
                  <a:lnTo>
                    <a:pt x="942" y="1705"/>
                  </a:lnTo>
                  <a:lnTo>
                    <a:pt x="934" y="1706"/>
                  </a:lnTo>
                  <a:lnTo>
                    <a:pt x="934" y="1706"/>
                  </a:lnTo>
                  <a:lnTo>
                    <a:pt x="878" y="1705"/>
                  </a:lnTo>
                  <a:lnTo>
                    <a:pt x="827" y="1701"/>
                  </a:lnTo>
                  <a:lnTo>
                    <a:pt x="778" y="1696"/>
                  </a:lnTo>
                  <a:lnTo>
                    <a:pt x="731" y="1688"/>
                  </a:lnTo>
                  <a:lnTo>
                    <a:pt x="731" y="1688"/>
                  </a:lnTo>
                  <a:lnTo>
                    <a:pt x="698" y="1682"/>
                  </a:lnTo>
                  <a:lnTo>
                    <a:pt x="666" y="1676"/>
                  </a:lnTo>
                  <a:lnTo>
                    <a:pt x="666" y="1676"/>
                  </a:lnTo>
                  <a:lnTo>
                    <a:pt x="632" y="1671"/>
                  </a:lnTo>
                  <a:lnTo>
                    <a:pt x="598" y="1666"/>
                  </a:lnTo>
                  <a:lnTo>
                    <a:pt x="565" y="1657"/>
                  </a:lnTo>
                  <a:lnTo>
                    <a:pt x="548" y="1652"/>
                  </a:lnTo>
                  <a:lnTo>
                    <a:pt x="532" y="1646"/>
                  </a:lnTo>
                  <a:lnTo>
                    <a:pt x="532" y="1646"/>
                  </a:lnTo>
                  <a:lnTo>
                    <a:pt x="490" y="1629"/>
                  </a:lnTo>
                  <a:lnTo>
                    <a:pt x="490" y="1629"/>
                  </a:lnTo>
                  <a:lnTo>
                    <a:pt x="416" y="1599"/>
                  </a:lnTo>
                  <a:lnTo>
                    <a:pt x="379" y="1582"/>
                  </a:lnTo>
                  <a:lnTo>
                    <a:pt x="344" y="1565"/>
                  </a:lnTo>
                  <a:lnTo>
                    <a:pt x="309" y="1546"/>
                  </a:lnTo>
                  <a:lnTo>
                    <a:pt x="275" y="1525"/>
                  </a:lnTo>
                  <a:lnTo>
                    <a:pt x="259" y="1513"/>
                  </a:lnTo>
                  <a:lnTo>
                    <a:pt x="243" y="1501"/>
                  </a:lnTo>
                  <a:lnTo>
                    <a:pt x="227" y="1488"/>
                  </a:lnTo>
                  <a:lnTo>
                    <a:pt x="213" y="1474"/>
                  </a:lnTo>
                  <a:lnTo>
                    <a:pt x="213" y="1474"/>
                  </a:lnTo>
                  <a:lnTo>
                    <a:pt x="195" y="1455"/>
                  </a:lnTo>
                  <a:lnTo>
                    <a:pt x="176" y="1436"/>
                  </a:lnTo>
                  <a:lnTo>
                    <a:pt x="161" y="1415"/>
                  </a:lnTo>
                  <a:lnTo>
                    <a:pt x="145" y="1394"/>
                  </a:lnTo>
                  <a:lnTo>
                    <a:pt x="116" y="1352"/>
                  </a:lnTo>
                  <a:lnTo>
                    <a:pt x="90" y="1312"/>
                  </a:lnTo>
                  <a:lnTo>
                    <a:pt x="90" y="1312"/>
                  </a:lnTo>
                  <a:lnTo>
                    <a:pt x="84" y="1301"/>
                  </a:lnTo>
                  <a:lnTo>
                    <a:pt x="77" y="1289"/>
                  </a:lnTo>
                  <a:lnTo>
                    <a:pt x="68" y="1264"/>
                  </a:lnTo>
                  <a:lnTo>
                    <a:pt x="59" y="1238"/>
                  </a:lnTo>
                  <a:lnTo>
                    <a:pt x="52" y="1212"/>
                  </a:lnTo>
                  <a:lnTo>
                    <a:pt x="52" y="1212"/>
                  </a:lnTo>
                  <a:lnTo>
                    <a:pt x="46" y="1190"/>
                  </a:lnTo>
                  <a:lnTo>
                    <a:pt x="39" y="1168"/>
                  </a:lnTo>
                  <a:lnTo>
                    <a:pt x="39" y="1168"/>
                  </a:lnTo>
                  <a:lnTo>
                    <a:pt x="31" y="1145"/>
                  </a:lnTo>
                  <a:lnTo>
                    <a:pt x="26" y="1125"/>
                  </a:lnTo>
                  <a:lnTo>
                    <a:pt x="17" y="1081"/>
                  </a:lnTo>
                  <a:lnTo>
                    <a:pt x="9" y="1040"/>
                  </a:lnTo>
                  <a:lnTo>
                    <a:pt x="2" y="999"/>
                  </a:lnTo>
                  <a:lnTo>
                    <a:pt x="2" y="999"/>
                  </a:lnTo>
                  <a:lnTo>
                    <a:pt x="1" y="983"/>
                  </a:lnTo>
                  <a:lnTo>
                    <a:pt x="0" y="969"/>
                  </a:lnTo>
                  <a:lnTo>
                    <a:pt x="1" y="938"/>
                  </a:lnTo>
                  <a:lnTo>
                    <a:pt x="4" y="906"/>
                  </a:lnTo>
                  <a:lnTo>
                    <a:pt x="8" y="876"/>
                  </a:lnTo>
                  <a:lnTo>
                    <a:pt x="8" y="8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0" name="Freeform 1165"/>
            <p:cNvSpPr>
              <a:spLocks/>
            </p:cNvSpPr>
            <p:nvPr/>
          </p:nvSpPr>
          <p:spPr bwMode="auto">
            <a:xfrm>
              <a:off x="6837363" y="4737100"/>
              <a:ext cx="90488" cy="53975"/>
            </a:xfrm>
            <a:custGeom>
              <a:avLst/>
              <a:gdLst/>
              <a:ahLst/>
              <a:cxnLst>
                <a:cxn ang="0">
                  <a:pos x="228" y="27"/>
                </a:cxn>
                <a:cxn ang="0">
                  <a:pos x="227" y="18"/>
                </a:cxn>
                <a:cxn ang="0">
                  <a:pos x="222" y="11"/>
                </a:cxn>
                <a:cxn ang="0">
                  <a:pos x="214" y="6"/>
                </a:cxn>
                <a:cxn ang="0">
                  <a:pos x="197" y="6"/>
                </a:cxn>
                <a:cxn ang="0">
                  <a:pos x="190" y="11"/>
                </a:cxn>
                <a:cxn ang="0">
                  <a:pos x="185" y="18"/>
                </a:cxn>
                <a:cxn ang="0">
                  <a:pos x="182" y="27"/>
                </a:cxn>
                <a:cxn ang="0">
                  <a:pos x="182" y="43"/>
                </a:cxn>
                <a:cxn ang="0">
                  <a:pos x="180" y="66"/>
                </a:cxn>
                <a:cxn ang="0">
                  <a:pos x="172" y="79"/>
                </a:cxn>
                <a:cxn ang="0">
                  <a:pos x="165" y="86"/>
                </a:cxn>
                <a:cxn ang="0">
                  <a:pos x="154" y="91"/>
                </a:cxn>
                <a:cxn ang="0">
                  <a:pos x="126" y="94"/>
                </a:cxn>
                <a:cxn ang="0">
                  <a:pos x="112" y="93"/>
                </a:cxn>
                <a:cxn ang="0">
                  <a:pos x="83" y="87"/>
                </a:cxn>
                <a:cxn ang="0">
                  <a:pos x="62" y="73"/>
                </a:cxn>
                <a:cxn ang="0">
                  <a:pos x="50" y="51"/>
                </a:cxn>
                <a:cxn ang="0">
                  <a:pos x="45" y="22"/>
                </a:cxn>
                <a:cxn ang="0">
                  <a:pos x="45" y="17"/>
                </a:cxn>
                <a:cxn ang="0">
                  <a:pos x="41" y="9"/>
                </a:cxn>
                <a:cxn ang="0">
                  <a:pos x="35" y="2"/>
                </a:cxn>
                <a:cxn ang="0">
                  <a:pos x="23" y="0"/>
                </a:cxn>
                <a:cxn ang="0">
                  <a:pos x="11" y="2"/>
                </a:cxn>
                <a:cxn ang="0">
                  <a:pos x="4" y="9"/>
                </a:cxn>
                <a:cxn ang="0">
                  <a:pos x="0" y="17"/>
                </a:cxn>
                <a:cxn ang="0">
                  <a:pos x="0" y="22"/>
                </a:cxn>
                <a:cxn ang="0">
                  <a:pos x="2" y="44"/>
                </a:cxn>
                <a:cxn ang="0">
                  <a:pos x="7" y="65"/>
                </a:cxn>
                <a:cxn ang="0">
                  <a:pos x="15" y="86"/>
                </a:cxn>
                <a:cxn ang="0">
                  <a:pos x="25" y="103"/>
                </a:cxn>
                <a:cxn ang="0">
                  <a:pos x="41" y="117"/>
                </a:cxn>
                <a:cxn ang="0">
                  <a:pos x="58" y="129"/>
                </a:cxn>
                <a:cxn ang="0">
                  <a:pos x="79" y="136"/>
                </a:cxn>
                <a:cxn ang="0">
                  <a:pos x="103" y="138"/>
                </a:cxn>
                <a:cxn ang="0">
                  <a:pos x="127" y="138"/>
                </a:cxn>
                <a:cxn ang="0">
                  <a:pos x="151" y="137"/>
                </a:cxn>
                <a:cxn ang="0">
                  <a:pos x="174" y="130"/>
                </a:cxn>
                <a:cxn ang="0">
                  <a:pos x="197" y="120"/>
                </a:cxn>
                <a:cxn ang="0">
                  <a:pos x="206" y="111"/>
                </a:cxn>
                <a:cxn ang="0">
                  <a:pos x="220" y="90"/>
                </a:cxn>
                <a:cxn ang="0">
                  <a:pos x="227" y="66"/>
                </a:cxn>
                <a:cxn ang="0">
                  <a:pos x="228" y="27"/>
                </a:cxn>
              </a:cxnLst>
              <a:rect l="0" t="0" r="r" b="b"/>
              <a:pathLst>
                <a:path w="228" h="138">
                  <a:moveTo>
                    <a:pt x="228" y="27"/>
                  </a:moveTo>
                  <a:lnTo>
                    <a:pt x="228" y="27"/>
                  </a:lnTo>
                  <a:lnTo>
                    <a:pt x="228" y="22"/>
                  </a:lnTo>
                  <a:lnTo>
                    <a:pt x="227" y="18"/>
                  </a:lnTo>
                  <a:lnTo>
                    <a:pt x="224" y="14"/>
                  </a:lnTo>
                  <a:lnTo>
                    <a:pt x="222" y="11"/>
                  </a:lnTo>
                  <a:lnTo>
                    <a:pt x="218" y="9"/>
                  </a:lnTo>
                  <a:lnTo>
                    <a:pt x="214" y="6"/>
                  </a:lnTo>
                  <a:lnTo>
                    <a:pt x="206" y="5"/>
                  </a:lnTo>
                  <a:lnTo>
                    <a:pt x="197" y="6"/>
                  </a:lnTo>
                  <a:lnTo>
                    <a:pt x="193" y="9"/>
                  </a:lnTo>
                  <a:lnTo>
                    <a:pt x="190" y="11"/>
                  </a:lnTo>
                  <a:lnTo>
                    <a:pt x="186" y="14"/>
                  </a:lnTo>
                  <a:lnTo>
                    <a:pt x="185" y="18"/>
                  </a:lnTo>
                  <a:lnTo>
                    <a:pt x="184" y="22"/>
                  </a:lnTo>
                  <a:lnTo>
                    <a:pt x="182" y="27"/>
                  </a:lnTo>
                  <a:lnTo>
                    <a:pt x="182" y="27"/>
                  </a:lnTo>
                  <a:lnTo>
                    <a:pt x="182" y="43"/>
                  </a:lnTo>
                  <a:lnTo>
                    <a:pt x="182" y="59"/>
                  </a:lnTo>
                  <a:lnTo>
                    <a:pt x="180" y="66"/>
                  </a:lnTo>
                  <a:lnTo>
                    <a:pt x="177" y="73"/>
                  </a:lnTo>
                  <a:lnTo>
                    <a:pt x="172" y="79"/>
                  </a:lnTo>
                  <a:lnTo>
                    <a:pt x="165" y="86"/>
                  </a:lnTo>
                  <a:lnTo>
                    <a:pt x="165" y="86"/>
                  </a:lnTo>
                  <a:lnTo>
                    <a:pt x="160" y="89"/>
                  </a:lnTo>
                  <a:lnTo>
                    <a:pt x="154" y="91"/>
                  </a:lnTo>
                  <a:lnTo>
                    <a:pt x="140" y="93"/>
                  </a:lnTo>
                  <a:lnTo>
                    <a:pt x="126" y="94"/>
                  </a:lnTo>
                  <a:lnTo>
                    <a:pt x="112" y="93"/>
                  </a:lnTo>
                  <a:lnTo>
                    <a:pt x="112" y="93"/>
                  </a:lnTo>
                  <a:lnTo>
                    <a:pt x="96" y="91"/>
                  </a:lnTo>
                  <a:lnTo>
                    <a:pt x="83" y="87"/>
                  </a:lnTo>
                  <a:lnTo>
                    <a:pt x="71" y="82"/>
                  </a:lnTo>
                  <a:lnTo>
                    <a:pt x="62" y="73"/>
                  </a:lnTo>
                  <a:lnTo>
                    <a:pt x="54" y="62"/>
                  </a:lnTo>
                  <a:lnTo>
                    <a:pt x="50" y="51"/>
                  </a:lnTo>
                  <a:lnTo>
                    <a:pt x="46" y="38"/>
                  </a:lnTo>
                  <a:lnTo>
                    <a:pt x="45" y="22"/>
                  </a:lnTo>
                  <a:lnTo>
                    <a:pt x="45" y="22"/>
                  </a:lnTo>
                  <a:lnTo>
                    <a:pt x="45" y="17"/>
                  </a:lnTo>
                  <a:lnTo>
                    <a:pt x="44" y="11"/>
                  </a:lnTo>
                  <a:lnTo>
                    <a:pt x="41" y="9"/>
                  </a:lnTo>
                  <a:lnTo>
                    <a:pt x="38" y="5"/>
                  </a:lnTo>
                  <a:lnTo>
                    <a:pt x="35" y="2"/>
                  </a:lnTo>
                  <a:lnTo>
                    <a:pt x="31" y="1"/>
                  </a:lnTo>
                  <a:lnTo>
                    <a:pt x="23" y="0"/>
                  </a:lnTo>
                  <a:lnTo>
                    <a:pt x="15" y="1"/>
                  </a:lnTo>
                  <a:lnTo>
                    <a:pt x="11" y="2"/>
                  </a:lnTo>
                  <a:lnTo>
                    <a:pt x="7" y="5"/>
                  </a:lnTo>
                  <a:lnTo>
                    <a:pt x="4" y="9"/>
                  </a:lnTo>
                  <a:lnTo>
                    <a:pt x="2" y="11"/>
                  </a:lnTo>
                  <a:lnTo>
                    <a:pt x="0" y="17"/>
                  </a:lnTo>
                  <a:lnTo>
                    <a:pt x="0" y="22"/>
                  </a:lnTo>
                  <a:lnTo>
                    <a:pt x="0" y="22"/>
                  </a:lnTo>
                  <a:lnTo>
                    <a:pt x="0" y="32"/>
                  </a:lnTo>
                  <a:lnTo>
                    <a:pt x="2" y="44"/>
                  </a:lnTo>
                  <a:lnTo>
                    <a:pt x="3" y="55"/>
                  </a:lnTo>
                  <a:lnTo>
                    <a:pt x="7" y="65"/>
                  </a:lnTo>
                  <a:lnTo>
                    <a:pt x="10" y="76"/>
                  </a:lnTo>
                  <a:lnTo>
                    <a:pt x="15" y="86"/>
                  </a:lnTo>
                  <a:lnTo>
                    <a:pt x="20" y="94"/>
                  </a:lnTo>
                  <a:lnTo>
                    <a:pt x="25" y="103"/>
                  </a:lnTo>
                  <a:lnTo>
                    <a:pt x="33" y="111"/>
                  </a:lnTo>
                  <a:lnTo>
                    <a:pt x="41" y="117"/>
                  </a:lnTo>
                  <a:lnTo>
                    <a:pt x="49" y="124"/>
                  </a:lnTo>
                  <a:lnTo>
                    <a:pt x="58" y="129"/>
                  </a:lnTo>
                  <a:lnTo>
                    <a:pt x="69" y="133"/>
                  </a:lnTo>
                  <a:lnTo>
                    <a:pt x="79" y="136"/>
                  </a:lnTo>
                  <a:lnTo>
                    <a:pt x="91" y="138"/>
                  </a:lnTo>
                  <a:lnTo>
                    <a:pt x="103" y="138"/>
                  </a:lnTo>
                  <a:lnTo>
                    <a:pt x="103" y="138"/>
                  </a:lnTo>
                  <a:lnTo>
                    <a:pt x="127" y="138"/>
                  </a:lnTo>
                  <a:lnTo>
                    <a:pt x="139" y="138"/>
                  </a:lnTo>
                  <a:lnTo>
                    <a:pt x="151" y="137"/>
                  </a:lnTo>
                  <a:lnTo>
                    <a:pt x="163" y="134"/>
                  </a:lnTo>
                  <a:lnTo>
                    <a:pt x="174" y="130"/>
                  </a:lnTo>
                  <a:lnTo>
                    <a:pt x="186" y="127"/>
                  </a:lnTo>
                  <a:lnTo>
                    <a:pt x="197" y="120"/>
                  </a:lnTo>
                  <a:lnTo>
                    <a:pt x="197" y="120"/>
                  </a:lnTo>
                  <a:lnTo>
                    <a:pt x="206" y="111"/>
                  </a:lnTo>
                  <a:lnTo>
                    <a:pt x="214" y="100"/>
                  </a:lnTo>
                  <a:lnTo>
                    <a:pt x="220" y="90"/>
                  </a:lnTo>
                  <a:lnTo>
                    <a:pt x="224" y="78"/>
                  </a:lnTo>
                  <a:lnTo>
                    <a:pt x="227" y="66"/>
                  </a:lnTo>
                  <a:lnTo>
                    <a:pt x="228" y="53"/>
                  </a:lnTo>
                  <a:lnTo>
                    <a:pt x="228" y="27"/>
                  </a:lnTo>
                  <a:lnTo>
                    <a:pt x="228" y="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1" name="Freeform 1166"/>
            <p:cNvSpPr>
              <a:spLocks/>
            </p:cNvSpPr>
            <p:nvPr/>
          </p:nvSpPr>
          <p:spPr bwMode="auto">
            <a:xfrm>
              <a:off x="6950076" y="4643438"/>
              <a:ext cx="3175" cy="1588"/>
            </a:xfrm>
            <a:custGeom>
              <a:avLst/>
              <a:gdLst/>
              <a:ahLst/>
              <a:cxnLst>
                <a:cxn ang="0">
                  <a:pos x="1" y="0"/>
                </a:cxn>
                <a:cxn ang="0">
                  <a:pos x="1" y="0"/>
                </a:cxn>
                <a:cxn ang="0">
                  <a:pos x="0" y="0"/>
                </a:cxn>
                <a:cxn ang="0">
                  <a:pos x="8" y="1"/>
                </a:cxn>
                <a:cxn ang="0">
                  <a:pos x="8" y="1"/>
                </a:cxn>
                <a:cxn ang="0">
                  <a:pos x="5" y="1"/>
                </a:cxn>
                <a:cxn ang="0">
                  <a:pos x="5" y="1"/>
                </a:cxn>
                <a:cxn ang="0">
                  <a:pos x="1" y="0"/>
                </a:cxn>
                <a:cxn ang="0">
                  <a:pos x="1" y="0"/>
                </a:cxn>
              </a:cxnLst>
              <a:rect l="0" t="0" r="r" b="b"/>
              <a:pathLst>
                <a:path w="8" h="1">
                  <a:moveTo>
                    <a:pt x="1" y="0"/>
                  </a:moveTo>
                  <a:lnTo>
                    <a:pt x="1" y="0"/>
                  </a:lnTo>
                  <a:lnTo>
                    <a:pt x="0" y="0"/>
                  </a:lnTo>
                  <a:lnTo>
                    <a:pt x="8" y="1"/>
                  </a:lnTo>
                  <a:lnTo>
                    <a:pt x="8" y="1"/>
                  </a:lnTo>
                  <a:lnTo>
                    <a:pt x="5" y="1"/>
                  </a:lnTo>
                  <a:lnTo>
                    <a:pt x="5" y="1"/>
                  </a:lnTo>
                  <a:lnTo>
                    <a:pt x="1" y="0"/>
                  </a:lnTo>
                  <a:lnTo>
                    <a:pt x="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2" name="Freeform 1167"/>
            <p:cNvSpPr>
              <a:spLocks/>
            </p:cNvSpPr>
            <p:nvPr/>
          </p:nvSpPr>
          <p:spPr bwMode="auto">
            <a:xfrm>
              <a:off x="6848476" y="4503738"/>
              <a:ext cx="153988" cy="252413"/>
            </a:xfrm>
            <a:custGeom>
              <a:avLst/>
              <a:gdLst/>
              <a:ahLst/>
              <a:cxnLst>
                <a:cxn ang="0">
                  <a:pos x="126" y="175"/>
                </a:cxn>
                <a:cxn ang="0">
                  <a:pos x="173" y="199"/>
                </a:cxn>
                <a:cxn ang="0">
                  <a:pos x="179" y="217"/>
                </a:cxn>
                <a:cxn ang="0">
                  <a:pos x="197" y="243"/>
                </a:cxn>
                <a:cxn ang="0">
                  <a:pos x="246" y="264"/>
                </a:cxn>
                <a:cxn ang="0">
                  <a:pos x="334" y="263"/>
                </a:cxn>
                <a:cxn ang="0">
                  <a:pos x="378" y="236"/>
                </a:cxn>
                <a:cxn ang="0">
                  <a:pos x="387" y="183"/>
                </a:cxn>
                <a:cxn ang="0">
                  <a:pos x="369" y="92"/>
                </a:cxn>
                <a:cxn ang="0">
                  <a:pos x="326" y="43"/>
                </a:cxn>
                <a:cxn ang="0">
                  <a:pos x="233" y="7"/>
                </a:cxn>
                <a:cxn ang="0">
                  <a:pos x="156" y="0"/>
                </a:cxn>
                <a:cxn ang="0">
                  <a:pos x="140" y="15"/>
                </a:cxn>
                <a:cxn ang="0">
                  <a:pos x="146" y="41"/>
                </a:cxn>
                <a:cxn ang="0">
                  <a:pos x="184" y="47"/>
                </a:cxn>
                <a:cxn ang="0">
                  <a:pos x="285" y="72"/>
                </a:cxn>
                <a:cxn ang="0">
                  <a:pos x="335" y="118"/>
                </a:cxn>
                <a:cxn ang="0">
                  <a:pos x="343" y="174"/>
                </a:cxn>
                <a:cxn ang="0">
                  <a:pos x="336" y="206"/>
                </a:cxn>
                <a:cxn ang="0">
                  <a:pos x="281" y="221"/>
                </a:cxn>
                <a:cxn ang="0">
                  <a:pos x="231" y="215"/>
                </a:cxn>
                <a:cxn ang="0">
                  <a:pos x="222" y="203"/>
                </a:cxn>
                <a:cxn ang="0">
                  <a:pos x="216" y="183"/>
                </a:cxn>
                <a:cxn ang="0">
                  <a:pos x="180" y="147"/>
                </a:cxn>
                <a:cxn ang="0">
                  <a:pos x="120" y="130"/>
                </a:cxn>
                <a:cxn ang="0">
                  <a:pos x="60" y="135"/>
                </a:cxn>
                <a:cxn ang="0">
                  <a:pos x="17" y="165"/>
                </a:cxn>
                <a:cxn ang="0">
                  <a:pos x="0" y="209"/>
                </a:cxn>
                <a:cxn ang="0">
                  <a:pos x="10" y="245"/>
                </a:cxn>
                <a:cxn ang="0">
                  <a:pos x="82" y="288"/>
                </a:cxn>
                <a:cxn ang="0">
                  <a:pos x="214" y="338"/>
                </a:cxn>
                <a:cxn ang="0">
                  <a:pos x="256" y="355"/>
                </a:cxn>
                <a:cxn ang="0">
                  <a:pos x="266" y="357"/>
                </a:cxn>
                <a:cxn ang="0">
                  <a:pos x="285" y="374"/>
                </a:cxn>
                <a:cxn ang="0">
                  <a:pos x="327" y="419"/>
                </a:cxn>
                <a:cxn ang="0">
                  <a:pos x="337" y="472"/>
                </a:cxn>
                <a:cxn ang="0">
                  <a:pos x="323" y="526"/>
                </a:cxn>
                <a:cxn ang="0">
                  <a:pos x="294" y="560"/>
                </a:cxn>
                <a:cxn ang="0">
                  <a:pos x="222" y="590"/>
                </a:cxn>
                <a:cxn ang="0">
                  <a:pos x="182" y="591"/>
                </a:cxn>
                <a:cxn ang="0">
                  <a:pos x="161" y="607"/>
                </a:cxn>
                <a:cxn ang="0">
                  <a:pos x="162" y="625"/>
                </a:cxn>
                <a:cxn ang="0">
                  <a:pos x="179" y="638"/>
                </a:cxn>
                <a:cxn ang="0">
                  <a:pos x="243" y="632"/>
                </a:cxn>
                <a:cxn ang="0">
                  <a:pos x="330" y="589"/>
                </a:cxn>
                <a:cxn ang="0">
                  <a:pos x="381" y="512"/>
                </a:cxn>
                <a:cxn ang="0">
                  <a:pos x="379" y="436"/>
                </a:cxn>
                <a:cxn ang="0">
                  <a:pos x="353" y="376"/>
                </a:cxn>
                <a:cxn ang="0">
                  <a:pos x="300" y="328"/>
                </a:cxn>
                <a:cxn ang="0">
                  <a:pos x="221" y="291"/>
                </a:cxn>
                <a:cxn ang="0">
                  <a:pos x="107" y="249"/>
                </a:cxn>
                <a:cxn ang="0">
                  <a:pos x="58" y="221"/>
                </a:cxn>
                <a:cxn ang="0">
                  <a:pos x="54" y="199"/>
                </a:cxn>
                <a:cxn ang="0">
                  <a:pos x="72" y="179"/>
                </a:cxn>
              </a:cxnLst>
              <a:rect l="0" t="0" r="r" b="b"/>
              <a:pathLst>
                <a:path w="387" h="640">
                  <a:moveTo>
                    <a:pt x="92" y="174"/>
                  </a:moveTo>
                  <a:lnTo>
                    <a:pt x="92" y="174"/>
                  </a:lnTo>
                  <a:lnTo>
                    <a:pt x="102" y="173"/>
                  </a:lnTo>
                  <a:lnTo>
                    <a:pt x="112" y="174"/>
                  </a:lnTo>
                  <a:lnTo>
                    <a:pt x="126" y="175"/>
                  </a:lnTo>
                  <a:lnTo>
                    <a:pt x="137" y="178"/>
                  </a:lnTo>
                  <a:lnTo>
                    <a:pt x="150" y="182"/>
                  </a:lnTo>
                  <a:lnTo>
                    <a:pt x="161" y="189"/>
                  </a:lnTo>
                  <a:lnTo>
                    <a:pt x="169" y="195"/>
                  </a:lnTo>
                  <a:lnTo>
                    <a:pt x="173" y="199"/>
                  </a:lnTo>
                  <a:lnTo>
                    <a:pt x="175" y="204"/>
                  </a:lnTo>
                  <a:lnTo>
                    <a:pt x="175" y="204"/>
                  </a:lnTo>
                  <a:lnTo>
                    <a:pt x="175" y="211"/>
                  </a:lnTo>
                  <a:lnTo>
                    <a:pt x="179" y="217"/>
                  </a:lnTo>
                  <a:lnTo>
                    <a:pt x="179" y="217"/>
                  </a:lnTo>
                  <a:lnTo>
                    <a:pt x="182" y="225"/>
                  </a:lnTo>
                  <a:lnTo>
                    <a:pt x="186" y="232"/>
                  </a:lnTo>
                  <a:lnTo>
                    <a:pt x="186" y="232"/>
                  </a:lnTo>
                  <a:lnTo>
                    <a:pt x="192" y="238"/>
                  </a:lnTo>
                  <a:lnTo>
                    <a:pt x="197" y="243"/>
                  </a:lnTo>
                  <a:lnTo>
                    <a:pt x="205" y="249"/>
                  </a:lnTo>
                  <a:lnTo>
                    <a:pt x="213" y="253"/>
                  </a:lnTo>
                  <a:lnTo>
                    <a:pt x="229" y="259"/>
                  </a:lnTo>
                  <a:lnTo>
                    <a:pt x="246" y="264"/>
                  </a:lnTo>
                  <a:lnTo>
                    <a:pt x="246" y="264"/>
                  </a:lnTo>
                  <a:lnTo>
                    <a:pt x="264" y="268"/>
                  </a:lnTo>
                  <a:lnTo>
                    <a:pt x="286" y="270"/>
                  </a:lnTo>
                  <a:lnTo>
                    <a:pt x="310" y="268"/>
                  </a:lnTo>
                  <a:lnTo>
                    <a:pt x="322" y="266"/>
                  </a:lnTo>
                  <a:lnTo>
                    <a:pt x="334" y="263"/>
                  </a:lnTo>
                  <a:lnTo>
                    <a:pt x="344" y="259"/>
                  </a:lnTo>
                  <a:lnTo>
                    <a:pt x="354" y="255"/>
                  </a:lnTo>
                  <a:lnTo>
                    <a:pt x="364" y="250"/>
                  </a:lnTo>
                  <a:lnTo>
                    <a:pt x="371" y="243"/>
                  </a:lnTo>
                  <a:lnTo>
                    <a:pt x="378" y="236"/>
                  </a:lnTo>
                  <a:lnTo>
                    <a:pt x="383" y="226"/>
                  </a:lnTo>
                  <a:lnTo>
                    <a:pt x="386" y="216"/>
                  </a:lnTo>
                  <a:lnTo>
                    <a:pt x="387" y="204"/>
                  </a:lnTo>
                  <a:lnTo>
                    <a:pt x="387" y="204"/>
                  </a:lnTo>
                  <a:lnTo>
                    <a:pt x="387" y="183"/>
                  </a:lnTo>
                  <a:lnTo>
                    <a:pt x="387" y="164"/>
                  </a:lnTo>
                  <a:lnTo>
                    <a:pt x="386" y="144"/>
                  </a:lnTo>
                  <a:lnTo>
                    <a:pt x="382" y="126"/>
                  </a:lnTo>
                  <a:lnTo>
                    <a:pt x="377" y="109"/>
                  </a:lnTo>
                  <a:lnTo>
                    <a:pt x="369" y="92"/>
                  </a:lnTo>
                  <a:lnTo>
                    <a:pt x="358" y="75"/>
                  </a:lnTo>
                  <a:lnTo>
                    <a:pt x="344" y="58"/>
                  </a:lnTo>
                  <a:lnTo>
                    <a:pt x="344" y="58"/>
                  </a:lnTo>
                  <a:lnTo>
                    <a:pt x="336" y="50"/>
                  </a:lnTo>
                  <a:lnTo>
                    <a:pt x="326" y="43"/>
                  </a:lnTo>
                  <a:lnTo>
                    <a:pt x="317" y="37"/>
                  </a:lnTo>
                  <a:lnTo>
                    <a:pt x="306" y="30"/>
                  </a:lnTo>
                  <a:lnTo>
                    <a:pt x="283" y="20"/>
                  </a:lnTo>
                  <a:lnTo>
                    <a:pt x="258" y="12"/>
                  </a:lnTo>
                  <a:lnTo>
                    <a:pt x="233" y="7"/>
                  </a:lnTo>
                  <a:lnTo>
                    <a:pt x="208" y="3"/>
                  </a:lnTo>
                  <a:lnTo>
                    <a:pt x="183" y="0"/>
                  </a:lnTo>
                  <a:lnTo>
                    <a:pt x="161" y="0"/>
                  </a:lnTo>
                  <a:lnTo>
                    <a:pt x="161" y="0"/>
                  </a:lnTo>
                  <a:lnTo>
                    <a:pt x="156" y="0"/>
                  </a:lnTo>
                  <a:lnTo>
                    <a:pt x="150" y="2"/>
                  </a:lnTo>
                  <a:lnTo>
                    <a:pt x="146" y="4"/>
                  </a:lnTo>
                  <a:lnTo>
                    <a:pt x="144" y="7"/>
                  </a:lnTo>
                  <a:lnTo>
                    <a:pt x="141" y="11"/>
                  </a:lnTo>
                  <a:lnTo>
                    <a:pt x="140" y="15"/>
                  </a:lnTo>
                  <a:lnTo>
                    <a:pt x="139" y="22"/>
                  </a:lnTo>
                  <a:lnTo>
                    <a:pt x="140" y="32"/>
                  </a:lnTo>
                  <a:lnTo>
                    <a:pt x="141" y="36"/>
                  </a:lnTo>
                  <a:lnTo>
                    <a:pt x="144" y="38"/>
                  </a:lnTo>
                  <a:lnTo>
                    <a:pt x="146" y="41"/>
                  </a:lnTo>
                  <a:lnTo>
                    <a:pt x="150" y="43"/>
                  </a:lnTo>
                  <a:lnTo>
                    <a:pt x="156" y="45"/>
                  </a:lnTo>
                  <a:lnTo>
                    <a:pt x="161" y="46"/>
                  </a:lnTo>
                  <a:lnTo>
                    <a:pt x="161" y="46"/>
                  </a:lnTo>
                  <a:lnTo>
                    <a:pt x="184" y="47"/>
                  </a:lnTo>
                  <a:lnTo>
                    <a:pt x="212" y="50"/>
                  </a:lnTo>
                  <a:lnTo>
                    <a:pt x="242" y="56"/>
                  </a:lnTo>
                  <a:lnTo>
                    <a:pt x="256" y="60"/>
                  </a:lnTo>
                  <a:lnTo>
                    <a:pt x="271" y="66"/>
                  </a:lnTo>
                  <a:lnTo>
                    <a:pt x="285" y="72"/>
                  </a:lnTo>
                  <a:lnTo>
                    <a:pt x="297" y="79"/>
                  </a:lnTo>
                  <a:lnTo>
                    <a:pt x="309" y="88"/>
                  </a:lnTo>
                  <a:lnTo>
                    <a:pt x="319" y="97"/>
                  </a:lnTo>
                  <a:lnTo>
                    <a:pt x="328" y="106"/>
                  </a:lnTo>
                  <a:lnTo>
                    <a:pt x="335" y="118"/>
                  </a:lnTo>
                  <a:lnTo>
                    <a:pt x="339" y="130"/>
                  </a:lnTo>
                  <a:lnTo>
                    <a:pt x="340" y="144"/>
                  </a:lnTo>
                  <a:lnTo>
                    <a:pt x="340" y="144"/>
                  </a:lnTo>
                  <a:lnTo>
                    <a:pt x="343" y="165"/>
                  </a:lnTo>
                  <a:lnTo>
                    <a:pt x="343" y="174"/>
                  </a:lnTo>
                  <a:lnTo>
                    <a:pt x="343" y="186"/>
                  </a:lnTo>
                  <a:lnTo>
                    <a:pt x="343" y="186"/>
                  </a:lnTo>
                  <a:lnTo>
                    <a:pt x="343" y="191"/>
                  </a:lnTo>
                  <a:lnTo>
                    <a:pt x="340" y="196"/>
                  </a:lnTo>
                  <a:lnTo>
                    <a:pt x="336" y="206"/>
                  </a:lnTo>
                  <a:lnTo>
                    <a:pt x="330" y="212"/>
                  </a:lnTo>
                  <a:lnTo>
                    <a:pt x="320" y="216"/>
                  </a:lnTo>
                  <a:lnTo>
                    <a:pt x="311" y="220"/>
                  </a:lnTo>
                  <a:lnTo>
                    <a:pt x="302" y="221"/>
                  </a:lnTo>
                  <a:lnTo>
                    <a:pt x="281" y="221"/>
                  </a:lnTo>
                  <a:lnTo>
                    <a:pt x="281" y="221"/>
                  </a:lnTo>
                  <a:lnTo>
                    <a:pt x="269" y="221"/>
                  </a:lnTo>
                  <a:lnTo>
                    <a:pt x="250" y="219"/>
                  </a:lnTo>
                  <a:lnTo>
                    <a:pt x="239" y="217"/>
                  </a:lnTo>
                  <a:lnTo>
                    <a:pt x="231" y="215"/>
                  </a:lnTo>
                  <a:lnTo>
                    <a:pt x="225" y="212"/>
                  </a:lnTo>
                  <a:lnTo>
                    <a:pt x="224" y="209"/>
                  </a:lnTo>
                  <a:lnTo>
                    <a:pt x="222" y="208"/>
                  </a:lnTo>
                  <a:lnTo>
                    <a:pt x="222" y="208"/>
                  </a:lnTo>
                  <a:lnTo>
                    <a:pt x="222" y="203"/>
                  </a:lnTo>
                  <a:lnTo>
                    <a:pt x="221" y="199"/>
                  </a:lnTo>
                  <a:lnTo>
                    <a:pt x="221" y="199"/>
                  </a:lnTo>
                  <a:lnTo>
                    <a:pt x="220" y="194"/>
                  </a:lnTo>
                  <a:lnTo>
                    <a:pt x="220" y="194"/>
                  </a:lnTo>
                  <a:lnTo>
                    <a:pt x="216" y="183"/>
                  </a:lnTo>
                  <a:lnTo>
                    <a:pt x="211" y="174"/>
                  </a:lnTo>
                  <a:lnTo>
                    <a:pt x="204" y="166"/>
                  </a:lnTo>
                  <a:lnTo>
                    <a:pt x="197" y="158"/>
                  </a:lnTo>
                  <a:lnTo>
                    <a:pt x="190" y="152"/>
                  </a:lnTo>
                  <a:lnTo>
                    <a:pt x="180" y="147"/>
                  </a:lnTo>
                  <a:lnTo>
                    <a:pt x="171" y="141"/>
                  </a:lnTo>
                  <a:lnTo>
                    <a:pt x="162" y="138"/>
                  </a:lnTo>
                  <a:lnTo>
                    <a:pt x="152" y="135"/>
                  </a:lnTo>
                  <a:lnTo>
                    <a:pt x="143" y="132"/>
                  </a:lnTo>
                  <a:lnTo>
                    <a:pt x="120" y="130"/>
                  </a:lnTo>
                  <a:lnTo>
                    <a:pt x="99" y="128"/>
                  </a:lnTo>
                  <a:lnTo>
                    <a:pt x="78" y="130"/>
                  </a:lnTo>
                  <a:lnTo>
                    <a:pt x="78" y="130"/>
                  </a:lnTo>
                  <a:lnTo>
                    <a:pt x="69" y="132"/>
                  </a:lnTo>
                  <a:lnTo>
                    <a:pt x="60" y="135"/>
                  </a:lnTo>
                  <a:lnTo>
                    <a:pt x="50" y="139"/>
                  </a:lnTo>
                  <a:lnTo>
                    <a:pt x="41" y="144"/>
                  </a:lnTo>
                  <a:lnTo>
                    <a:pt x="31" y="151"/>
                  </a:lnTo>
                  <a:lnTo>
                    <a:pt x="24" y="157"/>
                  </a:lnTo>
                  <a:lnTo>
                    <a:pt x="17" y="165"/>
                  </a:lnTo>
                  <a:lnTo>
                    <a:pt x="12" y="173"/>
                  </a:lnTo>
                  <a:lnTo>
                    <a:pt x="12" y="173"/>
                  </a:lnTo>
                  <a:lnTo>
                    <a:pt x="5" y="189"/>
                  </a:lnTo>
                  <a:lnTo>
                    <a:pt x="3" y="199"/>
                  </a:lnTo>
                  <a:lnTo>
                    <a:pt x="0" y="209"/>
                  </a:lnTo>
                  <a:lnTo>
                    <a:pt x="0" y="219"/>
                  </a:lnTo>
                  <a:lnTo>
                    <a:pt x="1" y="229"/>
                  </a:lnTo>
                  <a:lnTo>
                    <a:pt x="4" y="237"/>
                  </a:lnTo>
                  <a:lnTo>
                    <a:pt x="7" y="241"/>
                  </a:lnTo>
                  <a:lnTo>
                    <a:pt x="10" y="245"/>
                  </a:lnTo>
                  <a:lnTo>
                    <a:pt x="10" y="245"/>
                  </a:lnTo>
                  <a:lnTo>
                    <a:pt x="21" y="254"/>
                  </a:lnTo>
                  <a:lnTo>
                    <a:pt x="33" y="262"/>
                  </a:lnTo>
                  <a:lnTo>
                    <a:pt x="58" y="276"/>
                  </a:lnTo>
                  <a:lnTo>
                    <a:pt x="82" y="288"/>
                  </a:lnTo>
                  <a:lnTo>
                    <a:pt x="109" y="297"/>
                  </a:lnTo>
                  <a:lnTo>
                    <a:pt x="162" y="317"/>
                  </a:lnTo>
                  <a:lnTo>
                    <a:pt x="190" y="326"/>
                  </a:lnTo>
                  <a:lnTo>
                    <a:pt x="214" y="338"/>
                  </a:lnTo>
                  <a:lnTo>
                    <a:pt x="214" y="338"/>
                  </a:lnTo>
                  <a:lnTo>
                    <a:pt x="220" y="342"/>
                  </a:lnTo>
                  <a:lnTo>
                    <a:pt x="226" y="344"/>
                  </a:lnTo>
                  <a:lnTo>
                    <a:pt x="226" y="344"/>
                  </a:lnTo>
                  <a:lnTo>
                    <a:pt x="241" y="349"/>
                  </a:lnTo>
                  <a:lnTo>
                    <a:pt x="256" y="355"/>
                  </a:lnTo>
                  <a:lnTo>
                    <a:pt x="256" y="355"/>
                  </a:lnTo>
                  <a:lnTo>
                    <a:pt x="260" y="356"/>
                  </a:lnTo>
                  <a:lnTo>
                    <a:pt x="260" y="356"/>
                  </a:lnTo>
                  <a:lnTo>
                    <a:pt x="266" y="357"/>
                  </a:lnTo>
                  <a:lnTo>
                    <a:pt x="266" y="357"/>
                  </a:lnTo>
                  <a:lnTo>
                    <a:pt x="263" y="356"/>
                  </a:lnTo>
                  <a:lnTo>
                    <a:pt x="263" y="356"/>
                  </a:lnTo>
                  <a:lnTo>
                    <a:pt x="267" y="359"/>
                  </a:lnTo>
                  <a:lnTo>
                    <a:pt x="267" y="359"/>
                  </a:lnTo>
                  <a:lnTo>
                    <a:pt x="285" y="374"/>
                  </a:lnTo>
                  <a:lnTo>
                    <a:pt x="306" y="393"/>
                  </a:lnTo>
                  <a:lnTo>
                    <a:pt x="306" y="393"/>
                  </a:lnTo>
                  <a:lnTo>
                    <a:pt x="315" y="400"/>
                  </a:lnTo>
                  <a:lnTo>
                    <a:pt x="322" y="410"/>
                  </a:lnTo>
                  <a:lnTo>
                    <a:pt x="327" y="419"/>
                  </a:lnTo>
                  <a:lnTo>
                    <a:pt x="331" y="428"/>
                  </a:lnTo>
                  <a:lnTo>
                    <a:pt x="335" y="438"/>
                  </a:lnTo>
                  <a:lnTo>
                    <a:pt x="337" y="450"/>
                  </a:lnTo>
                  <a:lnTo>
                    <a:pt x="337" y="461"/>
                  </a:lnTo>
                  <a:lnTo>
                    <a:pt x="337" y="472"/>
                  </a:lnTo>
                  <a:lnTo>
                    <a:pt x="336" y="483"/>
                  </a:lnTo>
                  <a:lnTo>
                    <a:pt x="335" y="495"/>
                  </a:lnTo>
                  <a:lnTo>
                    <a:pt x="332" y="505"/>
                  </a:lnTo>
                  <a:lnTo>
                    <a:pt x="328" y="515"/>
                  </a:lnTo>
                  <a:lnTo>
                    <a:pt x="323" y="526"/>
                  </a:lnTo>
                  <a:lnTo>
                    <a:pt x="318" y="535"/>
                  </a:lnTo>
                  <a:lnTo>
                    <a:pt x="313" y="543"/>
                  </a:lnTo>
                  <a:lnTo>
                    <a:pt x="306" y="551"/>
                  </a:lnTo>
                  <a:lnTo>
                    <a:pt x="306" y="551"/>
                  </a:lnTo>
                  <a:lnTo>
                    <a:pt x="294" y="560"/>
                  </a:lnTo>
                  <a:lnTo>
                    <a:pt x="283" y="569"/>
                  </a:lnTo>
                  <a:lnTo>
                    <a:pt x="268" y="576"/>
                  </a:lnTo>
                  <a:lnTo>
                    <a:pt x="254" y="581"/>
                  </a:lnTo>
                  <a:lnTo>
                    <a:pt x="238" y="586"/>
                  </a:lnTo>
                  <a:lnTo>
                    <a:pt x="222" y="590"/>
                  </a:lnTo>
                  <a:lnTo>
                    <a:pt x="207" y="591"/>
                  </a:lnTo>
                  <a:lnTo>
                    <a:pt x="192" y="593"/>
                  </a:lnTo>
                  <a:lnTo>
                    <a:pt x="192" y="593"/>
                  </a:lnTo>
                  <a:lnTo>
                    <a:pt x="187" y="591"/>
                  </a:lnTo>
                  <a:lnTo>
                    <a:pt x="182" y="591"/>
                  </a:lnTo>
                  <a:lnTo>
                    <a:pt x="177" y="593"/>
                  </a:lnTo>
                  <a:lnTo>
                    <a:pt x="171" y="594"/>
                  </a:lnTo>
                  <a:lnTo>
                    <a:pt x="167" y="598"/>
                  </a:lnTo>
                  <a:lnTo>
                    <a:pt x="163" y="602"/>
                  </a:lnTo>
                  <a:lnTo>
                    <a:pt x="161" y="607"/>
                  </a:lnTo>
                  <a:lnTo>
                    <a:pt x="161" y="614"/>
                  </a:lnTo>
                  <a:lnTo>
                    <a:pt x="161" y="616"/>
                  </a:lnTo>
                  <a:lnTo>
                    <a:pt x="161" y="616"/>
                  </a:lnTo>
                  <a:lnTo>
                    <a:pt x="161" y="621"/>
                  </a:lnTo>
                  <a:lnTo>
                    <a:pt x="162" y="625"/>
                  </a:lnTo>
                  <a:lnTo>
                    <a:pt x="165" y="629"/>
                  </a:lnTo>
                  <a:lnTo>
                    <a:pt x="167" y="632"/>
                  </a:lnTo>
                  <a:lnTo>
                    <a:pt x="170" y="636"/>
                  </a:lnTo>
                  <a:lnTo>
                    <a:pt x="174" y="637"/>
                  </a:lnTo>
                  <a:lnTo>
                    <a:pt x="179" y="638"/>
                  </a:lnTo>
                  <a:lnTo>
                    <a:pt x="183" y="640"/>
                  </a:lnTo>
                  <a:lnTo>
                    <a:pt x="183" y="640"/>
                  </a:lnTo>
                  <a:lnTo>
                    <a:pt x="203" y="638"/>
                  </a:lnTo>
                  <a:lnTo>
                    <a:pt x="224" y="636"/>
                  </a:lnTo>
                  <a:lnTo>
                    <a:pt x="243" y="632"/>
                  </a:lnTo>
                  <a:lnTo>
                    <a:pt x="262" y="627"/>
                  </a:lnTo>
                  <a:lnTo>
                    <a:pt x="280" y="619"/>
                  </a:lnTo>
                  <a:lnTo>
                    <a:pt x="298" y="611"/>
                  </a:lnTo>
                  <a:lnTo>
                    <a:pt x="314" y="600"/>
                  </a:lnTo>
                  <a:lnTo>
                    <a:pt x="330" y="589"/>
                  </a:lnTo>
                  <a:lnTo>
                    <a:pt x="344" y="577"/>
                  </a:lnTo>
                  <a:lnTo>
                    <a:pt x="356" y="563"/>
                  </a:lnTo>
                  <a:lnTo>
                    <a:pt x="366" y="547"/>
                  </a:lnTo>
                  <a:lnTo>
                    <a:pt x="374" y="530"/>
                  </a:lnTo>
                  <a:lnTo>
                    <a:pt x="381" y="512"/>
                  </a:lnTo>
                  <a:lnTo>
                    <a:pt x="383" y="492"/>
                  </a:lnTo>
                  <a:lnTo>
                    <a:pt x="385" y="472"/>
                  </a:lnTo>
                  <a:lnTo>
                    <a:pt x="382" y="450"/>
                  </a:lnTo>
                  <a:lnTo>
                    <a:pt x="382" y="450"/>
                  </a:lnTo>
                  <a:lnTo>
                    <a:pt x="379" y="436"/>
                  </a:lnTo>
                  <a:lnTo>
                    <a:pt x="375" y="423"/>
                  </a:lnTo>
                  <a:lnTo>
                    <a:pt x="371" y="410"/>
                  </a:lnTo>
                  <a:lnTo>
                    <a:pt x="365" y="398"/>
                  </a:lnTo>
                  <a:lnTo>
                    <a:pt x="360" y="386"/>
                  </a:lnTo>
                  <a:lnTo>
                    <a:pt x="353" y="376"/>
                  </a:lnTo>
                  <a:lnTo>
                    <a:pt x="345" y="366"/>
                  </a:lnTo>
                  <a:lnTo>
                    <a:pt x="337" y="357"/>
                  </a:lnTo>
                  <a:lnTo>
                    <a:pt x="328" y="349"/>
                  </a:lnTo>
                  <a:lnTo>
                    <a:pt x="319" y="342"/>
                  </a:lnTo>
                  <a:lnTo>
                    <a:pt x="300" y="328"/>
                  </a:lnTo>
                  <a:lnTo>
                    <a:pt x="279" y="317"/>
                  </a:lnTo>
                  <a:lnTo>
                    <a:pt x="256" y="308"/>
                  </a:lnTo>
                  <a:lnTo>
                    <a:pt x="256" y="308"/>
                  </a:lnTo>
                  <a:lnTo>
                    <a:pt x="233" y="294"/>
                  </a:lnTo>
                  <a:lnTo>
                    <a:pt x="221" y="291"/>
                  </a:lnTo>
                  <a:lnTo>
                    <a:pt x="209" y="287"/>
                  </a:lnTo>
                  <a:lnTo>
                    <a:pt x="209" y="287"/>
                  </a:lnTo>
                  <a:lnTo>
                    <a:pt x="175" y="275"/>
                  </a:lnTo>
                  <a:lnTo>
                    <a:pt x="141" y="262"/>
                  </a:lnTo>
                  <a:lnTo>
                    <a:pt x="107" y="249"/>
                  </a:lnTo>
                  <a:lnTo>
                    <a:pt x="75" y="233"/>
                  </a:lnTo>
                  <a:lnTo>
                    <a:pt x="75" y="233"/>
                  </a:lnTo>
                  <a:lnTo>
                    <a:pt x="68" y="230"/>
                  </a:lnTo>
                  <a:lnTo>
                    <a:pt x="61" y="226"/>
                  </a:lnTo>
                  <a:lnTo>
                    <a:pt x="58" y="221"/>
                  </a:lnTo>
                  <a:lnTo>
                    <a:pt x="55" y="217"/>
                  </a:lnTo>
                  <a:lnTo>
                    <a:pt x="52" y="213"/>
                  </a:lnTo>
                  <a:lnTo>
                    <a:pt x="52" y="208"/>
                  </a:lnTo>
                  <a:lnTo>
                    <a:pt x="52" y="203"/>
                  </a:lnTo>
                  <a:lnTo>
                    <a:pt x="54" y="199"/>
                  </a:lnTo>
                  <a:lnTo>
                    <a:pt x="55" y="195"/>
                  </a:lnTo>
                  <a:lnTo>
                    <a:pt x="58" y="190"/>
                  </a:lnTo>
                  <a:lnTo>
                    <a:pt x="61" y="186"/>
                  </a:lnTo>
                  <a:lnTo>
                    <a:pt x="67" y="183"/>
                  </a:lnTo>
                  <a:lnTo>
                    <a:pt x="72" y="179"/>
                  </a:lnTo>
                  <a:lnTo>
                    <a:pt x="78" y="177"/>
                  </a:lnTo>
                  <a:lnTo>
                    <a:pt x="85" y="175"/>
                  </a:lnTo>
                  <a:lnTo>
                    <a:pt x="92" y="174"/>
                  </a:lnTo>
                  <a:lnTo>
                    <a:pt x="92" y="17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3" name="Freeform 1168"/>
            <p:cNvSpPr>
              <a:spLocks/>
            </p:cNvSpPr>
            <p:nvPr/>
          </p:nvSpPr>
          <p:spPr bwMode="auto">
            <a:xfrm>
              <a:off x="6805613" y="4614863"/>
              <a:ext cx="3175" cy="1588"/>
            </a:xfrm>
            <a:custGeom>
              <a:avLst/>
              <a:gdLst/>
              <a:ahLst/>
              <a:cxnLst>
                <a:cxn ang="0">
                  <a:pos x="7" y="1"/>
                </a:cxn>
                <a:cxn ang="0">
                  <a:pos x="7" y="1"/>
                </a:cxn>
                <a:cxn ang="0">
                  <a:pos x="8" y="1"/>
                </a:cxn>
                <a:cxn ang="0">
                  <a:pos x="0" y="0"/>
                </a:cxn>
                <a:cxn ang="0">
                  <a:pos x="0" y="0"/>
                </a:cxn>
                <a:cxn ang="0">
                  <a:pos x="3" y="1"/>
                </a:cxn>
                <a:cxn ang="0">
                  <a:pos x="3" y="1"/>
                </a:cxn>
                <a:cxn ang="0">
                  <a:pos x="7" y="1"/>
                </a:cxn>
                <a:cxn ang="0">
                  <a:pos x="7" y="1"/>
                </a:cxn>
              </a:cxnLst>
              <a:rect l="0" t="0" r="r" b="b"/>
              <a:pathLst>
                <a:path w="8" h="1">
                  <a:moveTo>
                    <a:pt x="7" y="1"/>
                  </a:moveTo>
                  <a:lnTo>
                    <a:pt x="7" y="1"/>
                  </a:lnTo>
                  <a:lnTo>
                    <a:pt x="8" y="1"/>
                  </a:lnTo>
                  <a:lnTo>
                    <a:pt x="0" y="0"/>
                  </a:lnTo>
                  <a:lnTo>
                    <a:pt x="0" y="0"/>
                  </a:lnTo>
                  <a:lnTo>
                    <a:pt x="3" y="1"/>
                  </a:lnTo>
                  <a:lnTo>
                    <a:pt x="3" y="1"/>
                  </a:lnTo>
                  <a:lnTo>
                    <a:pt x="7" y="1"/>
                  </a:lnTo>
                  <a:lnTo>
                    <a:pt x="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4" name="Freeform 1169"/>
            <p:cNvSpPr>
              <a:spLocks/>
            </p:cNvSpPr>
            <p:nvPr/>
          </p:nvSpPr>
          <p:spPr bwMode="auto">
            <a:xfrm>
              <a:off x="6756401" y="4503738"/>
              <a:ext cx="153988" cy="252413"/>
            </a:xfrm>
            <a:custGeom>
              <a:avLst/>
              <a:gdLst/>
              <a:ahLst/>
              <a:cxnLst>
                <a:cxn ang="0">
                  <a:pos x="262" y="464"/>
                </a:cxn>
                <a:cxn ang="0">
                  <a:pos x="215" y="440"/>
                </a:cxn>
                <a:cxn ang="0">
                  <a:pos x="208" y="421"/>
                </a:cxn>
                <a:cxn ang="0">
                  <a:pos x="190" y="395"/>
                </a:cxn>
                <a:cxn ang="0">
                  <a:pos x="141" y="374"/>
                </a:cxn>
                <a:cxn ang="0">
                  <a:pos x="54" y="376"/>
                </a:cxn>
                <a:cxn ang="0">
                  <a:pos x="9" y="404"/>
                </a:cxn>
                <a:cxn ang="0">
                  <a:pos x="0" y="455"/>
                </a:cxn>
                <a:cxn ang="0">
                  <a:pos x="18" y="548"/>
                </a:cxn>
                <a:cxn ang="0">
                  <a:pos x="62" y="597"/>
                </a:cxn>
                <a:cxn ang="0">
                  <a:pos x="154" y="632"/>
                </a:cxn>
                <a:cxn ang="0">
                  <a:pos x="232" y="638"/>
                </a:cxn>
                <a:cxn ang="0">
                  <a:pos x="247" y="625"/>
                </a:cxn>
                <a:cxn ang="0">
                  <a:pos x="241" y="598"/>
                </a:cxn>
                <a:cxn ang="0">
                  <a:pos x="203" y="593"/>
                </a:cxn>
                <a:cxn ang="0">
                  <a:pos x="102" y="566"/>
                </a:cxn>
                <a:cxn ang="0">
                  <a:pos x="52" y="522"/>
                </a:cxn>
                <a:cxn ang="0">
                  <a:pos x="45" y="464"/>
                </a:cxn>
                <a:cxn ang="0">
                  <a:pos x="51" y="433"/>
                </a:cxn>
                <a:cxn ang="0">
                  <a:pos x="106" y="417"/>
                </a:cxn>
                <a:cxn ang="0">
                  <a:pos x="156" y="425"/>
                </a:cxn>
                <a:cxn ang="0">
                  <a:pos x="165" y="436"/>
                </a:cxn>
                <a:cxn ang="0">
                  <a:pos x="171" y="455"/>
                </a:cxn>
                <a:cxn ang="0">
                  <a:pos x="207" y="492"/>
                </a:cxn>
                <a:cxn ang="0">
                  <a:pos x="267" y="510"/>
                </a:cxn>
                <a:cxn ang="0">
                  <a:pos x="327" y="505"/>
                </a:cxn>
                <a:cxn ang="0">
                  <a:pos x="370" y="475"/>
                </a:cxn>
                <a:cxn ang="0">
                  <a:pos x="387" y="430"/>
                </a:cxn>
                <a:cxn ang="0">
                  <a:pos x="377" y="395"/>
                </a:cxn>
                <a:cxn ang="0">
                  <a:pos x="305" y="352"/>
                </a:cxn>
                <a:cxn ang="0">
                  <a:pos x="173" y="302"/>
                </a:cxn>
                <a:cxn ang="0">
                  <a:pos x="131" y="284"/>
                </a:cxn>
                <a:cxn ang="0">
                  <a:pos x="122" y="283"/>
                </a:cxn>
                <a:cxn ang="0">
                  <a:pos x="102" y="264"/>
                </a:cxn>
                <a:cxn ang="0">
                  <a:pos x="60" y="221"/>
                </a:cxn>
                <a:cxn ang="0">
                  <a:pos x="50" y="168"/>
                </a:cxn>
                <a:cxn ang="0">
                  <a:pos x="64" y="114"/>
                </a:cxn>
                <a:cxn ang="0">
                  <a:pos x="93" y="79"/>
                </a:cxn>
                <a:cxn ang="0">
                  <a:pos x="165" y="50"/>
                </a:cxn>
                <a:cxn ang="0">
                  <a:pos x="205" y="47"/>
                </a:cxn>
                <a:cxn ang="0">
                  <a:pos x="226" y="32"/>
                </a:cxn>
                <a:cxn ang="0">
                  <a:pos x="225" y="15"/>
                </a:cxn>
                <a:cxn ang="0">
                  <a:pos x="208" y="0"/>
                </a:cxn>
                <a:cxn ang="0">
                  <a:pos x="145" y="7"/>
                </a:cxn>
                <a:cxn ang="0">
                  <a:pos x="58" y="50"/>
                </a:cxn>
                <a:cxn ang="0">
                  <a:pos x="7" y="127"/>
                </a:cxn>
                <a:cxn ang="0">
                  <a:pos x="8" y="203"/>
                </a:cxn>
                <a:cxn ang="0">
                  <a:pos x="34" y="263"/>
                </a:cxn>
                <a:cxn ang="0">
                  <a:pos x="88" y="311"/>
                </a:cxn>
                <a:cxn ang="0">
                  <a:pos x="166" y="349"/>
                </a:cxn>
                <a:cxn ang="0">
                  <a:pos x="280" y="391"/>
                </a:cxn>
                <a:cxn ang="0">
                  <a:pos x="330" y="417"/>
                </a:cxn>
                <a:cxn ang="0">
                  <a:pos x="334" y="441"/>
                </a:cxn>
                <a:cxn ang="0">
                  <a:pos x="315" y="459"/>
                </a:cxn>
              </a:cxnLst>
              <a:rect l="0" t="0" r="r" b="b"/>
              <a:pathLst>
                <a:path w="387" h="640">
                  <a:moveTo>
                    <a:pt x="296" y="466"/>
                  </a:moveTo>
                  <a:lnTo>
                    <a:pt x="296" y="466"/>
                  </a:lnTo>
                  <a:lnTo>
                    <a:pt x="285" y="466"/>
                  </a:lnTo>
                  <a:lnTo>
                    <a:pt x="275" y="466"/>
                  </a:lnTo>
                  <a:lnTo>
                    <a:pt x="262" y="464"/>
                  </a:lnTo>
                  <a:lnTo>
                    <a:pt x="250" y="461"/>
                  </a:lnTo>
                  <a:lnTo>
                    <a:pt x="237" y="457"/>
                  </a:lnTo>
                  <a:lnTo>
                    <a:pt x="226" y="451"/>
                  </a:lnTo>
                  <a:lnTo>
                    <a:pt x="219" y="444"/>
                  </a:lnTo>
                  <a:lnTo>
                    <a:pt x="215" y="440"/>
                  </a:lnTo>
                  <a:lnTo>
                    <a:pt x="212" y="434"/>
                  </a:lnTo>
                  <a:lnTo>
                    <a:pt x="212" y="434"/>
                  </a:lnTo>
                  <a:lnTo>
                    <a:pt x="212" y="428"/>
                  </a:lnTo>
                  <a:lnTo>
                    <a:pt x="208" y="421"/>
                  </a:lnTo>
                  <a:lnTo>
                    <a:pt x="208" y="421"/>
                  </a:lnTo>
                  <a:lnTo>
                    <a:pt x="205" y="415"/>
                  </a:lnTo>
                  <a:lnTo>
                    <a:pt x="202" y="408"/>
                  </a:lnTo>
                  <a:lnTo>
                    <a:pt x="202" y="408"/>
                  </a:lnTo>
                  <a:lnTo>
                    <a:pt x="195" y="402"/>
                  </a:lnTo>
                  <a:lnTo>
                    <a:pt x="190" y="395"/>
                  </a:lnTo>
                  <a:lnTo>
                    <a:pt x="182" y="390"/>
                  </a:lnTo>
                  <a:lnTo>
                    <a:pt x="174" y="386"/>
                  </a:lnTo>
                  <a:lnTo>
                    <a:pt x="158" y="379"/>
                  </a:lnTo>
                  <a:lnTo>
                    <a:pt x="141" y="374"/>
                  </a:lnTo>
                  <a:lnTo>
                    <a:pt x="141" y="374"/>
                  </a:lnTo>
                  <a:lnTo>
                    <a:pt x="123" y="372"/>
                  </a:lnTo>
                  <a:lnTo>
                    <a:pt x="101" y="370"/>
                  </a:lnTo>
                  <a:lnTo>
                    <a:pt x="77" y="372"/>
                  </a:lnTo>
                  <a:lnTo>
                    <a:pt x="66" y="373"/>
                  </a:lnTo>
                  <a:lnTo>
                    <a:pt x="54" y="376"/>
                  </a:lnTo>
                  <a:lnTo>
                    <a:pt x="43" y="379"/>
                  </a:lnTo>
                  <a:lnTo>
                    <a:pt x="33" y="385"/>
                  </a:lnTo>
                  <a:lnTo>
                    <a:pt x="24" y="390"/>
                  </a:lnTo>
                  <a:lnTo>
                    <a:pt x="16" y="396"/>
                  </a:lnTo>
                  <a:lnTo>
                    <a:pt x="9" y="404"/>
                  </a:lnTo>
                  <a:lnTo>
                    <a:pt x="4" y="413"/>
                  </a:lnTo>
                  <a:lnTo>
                    <a:pt x="1" y="424"/>
                  </a:lnTo>
                  <a:lnTo>
                    <a:pt x="0" y="436"/>
                  </a:lnTo>
                  <a:lnTo>
                    <a:pt x="0" y="436"/>
                  </a:lnTo>
                  <a:lnTo>
                    <a:pt x="0" y="455"/>
                  </a:lnTo>
                  <a:lnTo>
                    <a:pt x="0" y="475"/>
                  </a:lnTo>
                  <a:lnTo>
                    <a:pt x="1" y="495"/>
                  </a:lnTo>
                  <a:lnTo>
                    <a:pt x="5" y="513"/>
                  </a:lnTo>
                  <a:lnTo>
                    <a:pt x="11" y="531"/>
                  </a:lnTo>
                  <a:lnTo>
                    <a:pt x="18" y="548"/>
                  </a:lnTo>
                  <a:lnTo>
                    <a:pt x="29" y="564"/>
                  </a:lnTo>
                  <a:lnTo>
                    <a:pt x="43" y="581"/>
                  </a:lnTo>
                  <a:lnTo>
                    <a:pt x="43" y="581"/>
                  </a:lnTo>
                  <a:lnTo>
                    <a:pt x="51" y="589"/>
                  </a:lnTo>
                  <a:lnTo>
                    <a:pt x="62" y="597"/>
                  </a:lnTo>
                  <a:lnTo>
                    <a:pt x="71" y="603"/>
                  </a:lnTo>
                  <a:lnTo>
                    <a:pt x="81" y="608"/>
                  </a:lnTo>
                  <a:lnTo>
                    <a:pt x="105" y="619"/>
                  </a:lnTo>
                  <a:lnTo>
                    <a:pt x="130" y="627"/>
                  </a:lnTo>
                  <a:lnTo>
                    <a:pt x="154" y="632"/>
                  </a:lnTo>
                  <a:lnTo>
                    <a:pt x="179" y="636"/>
                  </a:lnTo>
                  <a:lnTo>
                    <a:pt x="204" y="638"/>
                  </a:lnTo>
                  <a:lnTo>
                    <a:pt x="226" y="640"/>
                  </a:lnTo>
                  <a:lnTo>
                    <a:pt x="226" y="640"/>
                  </a:lnTo>
                  <a:lnTo>
                    <a:pt x="232" y="638"/>
                  </a:lnTo>
                  <a:lnTo>
                    <a:pt x="237" y="637"/>
                  </a:lnTo>
                  <a:lnTo>
                    <a:pt x="241" y="634"/>
                  </a:lnTo>
                  <a:lnTo>
                    <a:pt x="243" y="632"/>
                  </a:lnTo>
                  <a:lnTo>
                    <a:pt x="246" y="629"/>
                  </a:lnTo>
                  <a:lnTo>
                    <a:pt x="247" y="625"/>
                  </a:lnTo>
                  <a:lnTo>
                    <a:pt x="249" y="616"/>
                  </a:lnTo>
                  <a:lnTo>
                    <a:pt x="247" y="608"/>
                  </a:lnTo>
                  <a:lnTo>
                    <a:pt x="246" y="604"/>
                  </a:lnTo>
                  <a:lnTo>
                    <a:pt x="243" y="600"/>
                  </a:lnTo>
                  <a:lnTo>
                    <a:pt x="241" y="598"/>
                  </a:lnTo>
                  <a:lnTo>
                    <a:pt x="237" y="595"/>
                  </a:lnTo>
                  <a:lnTo>
                    <a:pt x="232" y="594"/>
                  </a:lnTo>
                  <a:lnTo>
                    <a:pt x="226" y="594"/>
                  </a:lnTo>
                  <a:lnTo>
                    <a:pt x="226" y="594"/>
                  </a:lnTo>
                  <a:lnTo>
                    <a:pt x="203" y="593"/>
                  </a:lnTo>
                  <a:lnTo>
                    <a:pt x="175" y="589"/>
                  </a:lnTo>
                  <a:lnTo>
                    <a:pt x="145" y="582"/>
                  </a:lnTo>
                  <a:lnTo>
                    <a:pt x="131" y="578"/>
                  </a:lnTo>
                  <a:lnTo>
                    <a:pt x="117" y="573"/>
                  </a:lnTo>
                  <a:lnTo>
                    <a:pt x="102" y="566"/>
                  </a:lnTo>
                  <a:lnTo>
                    <a:pt x="90" y="560"/>
                  </a:lnTo>
                  <a:lnTo>
                    <a:pt x="79" y="552"/>
                  </a:lnTo>
                  <a:lnTo>
                    <a:pt x="68" y="543"/>
                  </a:lnTo>
                  <a:lnTo>
                    <a:pt x="59" y="532"/>
                  </a:lnTo>
                  <a:lnTo>
                    <a:pt x="52" y="522"/>
                  </a:lnTo>
                  <a:lnTo>
                    <a:pt x="49" y="509"/>
                  </a:lnTo>
                  <a:lnTo>
                    <a:pt x="47" y="495"/>
                  </a:lnTo>
                  <a:lnTo>
                    <a:pt x="47" y="495"/>
                  </a:lnTo>
                  <a:lnTo>
                    <a:pt x="45" y="475"/>
                  </a:lnTo>
                  <a:lnTo>
                    <a:pt x="45" y="464"/>
                  </a:lnTo>
                  <a:lnTo>
                    <a:pt x="45" y="454"/>
                  </a:lnTo>
                  <a:lnTo>
                    <a:pt x="45" y="454"/>
                  </a:lnTo>
                  <a:lnTo>
                    <a:pt x="45" y="447"/>
                  </a:lnTo>
                  <a:lnTo>
                    <a:pt x="47" y="442"/>
                  </a:lnTo>
                  <a:lnTo>
                    <a:pt x="51" y="433"/>
                  </a:lnTo>
                  <a:lnTo>
                    <a:pt x="59" y="428"/>
                  </a:lnTo>
                  <a:lnTo>
                    <a:pt x="67" y="423"/>
                  </a:lnTo>
                  <a:lnTo>
                    <a:pt x="76" y="420"/>
                  </a:lnTo>
                  <a:lnTo>
                    <a:pt x="85" y="419"/>
                  </a:lnTo>
                  <a:lnTo>
                    <a:pt x="106" y="417"/>
                  </a:lnTo>
                  <a:lnTo>
                    <a:pt x="106" y="417"/>
                  </a:lnTo>
                  <a:lnTo>
                    <a:pt x="118" y="419"/>
                  </a:lnTo>
                  <a:lnTo>
                    <a:pt x="137" y="420"/>
                  </a:lnTo>
                  <a:lnTo>
                    <a:pt x="148" y="423"/>
                  </a:lnTo>
                  <a:lnTo>
                    <a:pt x="156" y="425"/>
                  </a:lnTo>
                  <a:lnTo>
                    <a:pt x="162" y="428"/>
                  </a:lnTo>
                  <a:lnTo>
                    <a:pt x="164" y="429"/>
                  </a:lnTo>
                  <a:lnTo>
                    <a:pt x="165" y="430"/>
                  </a:lnTo>
                  <a:lnTo>
                    <a:pt x="165" y="430"/>
                  </a:lnTo>
                  <a:lnTo>
                    <a:pt x="165" y="436"/>
                  </a:lnTo>
                  <a:lnTo>
                    <a:pt x="166" y="440"/>
                  </a:lnTo>
                  <a:lnTo>
                    <a:pt x="166" y="440"/>
                  </a:lnTo>
                  <a:lnTo>
                    <a:pt x="168" y="446"/>
                  </a:lnTo>
                  <a:lnTo>
                    <a:pt x="168" y="446"/>
                  </a:lnTo>
                  <a:lnTo>
                    <a:pt x="171" y="455"/>
                  </a:lnTo>
                  <a:lnTo>
                    <a:pt x="177" y="464"/>
                  </a:lnTo>
                  <a:lnTo>
                    <a:pt x="183" y="474"/>
                  </a:lnTo>
                  <a:lnTo>
                    <a:pt x="190" y="480"/>
                  </a:lnTo>
                  <a:lnTo>
                    <a:pt x="198" y="487"/>
                  </a:lnTo>
                  <a:lnTo>
                    <a:pt x="207" y="492"/>
                  </a:lnTo>
                  <a:lnTo>
                    <a:pt x="216" y="497"/>
                  </a:lnTo>
                  <a:lnTo>
                    <a:pt x="225" y="501"/>
                  </a:lnTo>
                  <a:lnTo>
                    <a:pt x="236" y="505"/>
                  </a:lnTo>
                  <a:lnTo>
                    <a:pt x="245" y="508"/>
                  </a:lnTo>
                  <a:lnTo>
                    <a:pt x="267" y="510"/>
                  </a:lnTo>
                  <a:lnTo>
                    <a:pt x="288" y="510"/>
                  </a:lnTo>
                  <a:lnTo>
                    <a:pt x="309" y="509"/>
                  </a:lnTo>
                  <a:lnTo>
                    <a:pt x="309" y="509"/>
                  </a:lnTo>
                  <a:lnTo>
                    <a:pt x="318" y="508"/>
                  </a:lnTo>
                  <a:lnTo>
                    <a:pt x="327" y="505"/>
                  </a:lnTo>
                  <a:lnTo>
                    <a:pt x="338" y="500"/>
                  </a:lnTo>
                  <a:lnTo>
                    <a:pt x="347" y="495"/>
                  </a:lnTo>
                  <a:lnTo>
                    <a:pt x="356" y="489"/>
                  </a:lnTo>
                  <a:lnTo>
                    <a:pt x="364" y="483"/>
                  </a:lnTo>
                  <a:lnTo>
                    <a:pt x="370" y="475"/>
                  </a:lnTo>
                  <a:lnTo>
                    <a:pt x="376" y="466"/>
                  </a:lnTo>
                  <a:lnTo>
                    <a:pt x="376" y="466"/>
                  </a:lnTo>
                  <a:lnTo>
                    <a:pt x="382" y="450"/>
                  </a:lnTo>
                  <a:lnTo>
                    <a:pt x="385" y="441"/>
                  </a:lnTo>
                  <a:lnTo>
                    <a:pt x="387" y="430"/>
                  </a:lnTo>
                  <a:lnTo>
                    <a:pt x="387" y="420"/>
                  </a:lnTo>
                  <a:lnTo>
                    <a:pt x="386" y="411"/>
                  </a:lnTo>
                  <a:lnTo>
                    <a:pt x="383" y="402"/>
                  </a:lnTo>
                  <a:lnTo>
                    <a:pt x="381" y="398"/>
                  </a:lnTo>
                  <a:lnTo>
                    <a:pt x="377" y="395"/>
                  </a:lnTo>
                  <a:lnTo>
                    <a:pt x="377" y="395"/>
                  </a:lnTo>
                  <a:lnTo>
                    <a:pt x="366" y="386"/>
                  </a:lnTo>
                  <a:lnTo>
                    <a:pt x="355" y="378"/>
                  </a:lnTo>
                  <a:lnTo>
                    <a:pt x="330" y="364"/>
                  </a:lnTo>
                  <a:lnTo>
                    <a:pt x="305" y="352"/>
                  </a:lnTo>
                  <a:lnTo>
                    <a:pt x="279" y="342"/>
                  </a:lnTo>
                  <a:lnTo>
                    <a:pt x="225" y="323"/>
                  </a:lnTo>
                  <a:lnTo>
                    <a:pt x="198" y="313"/>
                  </a:lnTo>
                  <a:lnTo>
                    <a:pt x="173" y="302"/>
                  </a:lnTo>
                  <a:lnTo>
                    <a:pt x="173" y="302"/>
                  </a:lnTo>
                  <a:lnTo>
                    <a:pt x="168" y="297"/>
                  </a:lnTo>
                  <a:lnTo>
                    <a:pt x="161" y="294"/>
                  </a:lnTo>
                  <a:lnTo>
                    <a:pt x="161" y="294"/>
                  </a:lnTo>
                  <a:lnTo>
                    <a:pt x="147" y="289"/>
                  </a:lnTo>
                  <a:lnTo>
                    <a:pt x="131" y="284"/>
                  </a:lnTo>
                  <a:lnTo>
                    <a:pt x="131" y="284"/>
                  </a:lnTo>
                  <a:lnTo>
                    <a:pt x="127" y="284"/>
                  </a:lnTo>
                  <a:lnTo>
                    <a:pt x="127" y="284"/>
                  </a:lnTo>
                  <a:lnTo>
                    <a:pt x="122" y="283"/>
                  </a:lnTo>
                  <a:lnTo>
                    <a:pt x="122" y="283"/>
                  </a:lnTo>
                  <a:lnTo>
                    <a:pt x="124" y="283"/>
                  </a:lnTo>
                  <a:lnTo>
                    <a:pt x="124" y="283"/>
                  </a:lnTo>
                  <a:lnTo>
                    <a:pt x="120" y="280"/>
                  </a:lnTo>
                  <a:lnTo>
                    <a:pt x="120" y="280"/>
                  </a:lnTo>
                  <a:lnTo>
                    <a:pt x="102" y="264"/>
                  </a:lnTo>
                  <a:lnTo>
                    <a:pt x="81" y="246"/>
                  </a:lnTo>
                  <a:lnTo>
                    <a:pt x="81" y="246"/>
                  </a:lnTo>
                  <a:lnTo>
                    <a:pt x="72" y="238"/>
                  </a:lnTo>
                  <a:lnTo>
                    <a:pt x="66" y="230"/>
                  </a:lnTo>
                  <a:lnTo>
                    <a:pt x="60" y="221"/>
                  </a:lnTo>
                  <a:lnTo>
                    <a:pt x="56" y="211"/>
                  </a:lnTo>
                  <a:lnTo>
                    <a:pt x="52" y="200"/>
                  </a:lnTo>
                  <a:lnTo>
                    <a:pt x="50" y="190"/>
                  </a:lnTo>
                  <a:lnTo>
                    <a:pt x="50" y="178"/>
                  </a:lnTo>
                  <a:lnTo>
                    <a:pt x="50" y="168"/>
                  </a:lnTo>
                  <a:lnTo>
                    <a:pt x="51" y="156"/>
                  </a:lnTo>
                  <a:lnTo>
                    <a:pt x="52" y="145"/>
                  </a:lnTo>
                  <a:lnTo>
                    <a:pt x="55" y="134"/>
                  </a:lnTo>
                  <a:lnTo>
                    <a:pt x="59" y="123"/>
                  </a:lnTo>
                  <a:lnTo>
                    <a:pt x="64" y="114"/>
                  </a:lnTo>
                  <a:lnTo>
                    <a:pt x="69" y="105"/>
                  </a:lnTo>
                  <a:lnTo>
                    <a:pt x="75" y="96"/>
                  </a:lnTo>
                  <a:lnTo>
                    <a:pt x="81" y="88"/>
                  </a:lnTo>
                  <a:lnTo>
                    <a:pt x="81" y="88"/>
                  </a:lnTo>
                  <a:lnTo>
                    <a:pt x="93" y="79"/>
                  </a:lnTo>
                  <a:lnTo>
                    <a:pt x="105" y="71"/>
                  </a:lnTo>
                  <a:lnTo>
                    <a:pt x="119" y="64"/>
                  </a:lnTo>
                  <a:lnTo>
                    <a:pt x="134" y="58"/>
                  </a:lnTo>
                  <a:lnTo>
                    <a:pt x="149" y="54"/>
                  </a:lnTo>
                  <a:lnTo>
                    <a:pt x="165" y="50"/>
                  </a:lnTo>
                  <a:lnTo>
                    <a:pt x="181" y="47"/>
                  </a:lnTo>
                  <a:lnTo>
                    <a:pt x="195" y="46"/>
                  </a:lnTo>
                  <a:lnTo>
                    <a:pt x="195" y="46"/>
                  </a:lnTo>
                  <a:lnTo>
                    <a:pt x="200" y="47"/>
                  </a:lnTo>
                  <a:lnTo>
                    <a:pt x="205" y="47"/>
                  </a:lnTo>
                  <a:lnTo>
                    <a:pt x="211" y="47"/>
                  </a:lnTo>
                  <a:lnTo>
                    <a:pt x="216" y="45"/>
                  </a:lnTo>
                  <a:lnTo>
                    <a:pt x="220" y="42"/>
                  </a:lnTo>
                  <a:lnTo>
                    <a:pt x="224" y="37"/>
                  </a:lnTo>
                  <a:lnTo>
                    <a:pt x="226" y="32"/>
                  </a:lnTo>
                  <a:lnTo>
                    <a:pt x="226" y="25"/>
                  </a:lnTo>
                  <a:lnTo>
                    <a:pt x="226" y="22"/>
                  </a:lnTo>
                  <a:lnTo>
                    <a:pt x="226" y="22"/>
                  </a:lnTo>
                  <a:lnTo>
                    <a:pt x="226" y="19"/>
                  </a:lnTo>
                  <a:lnTo>
                    <a:pt x="225" y="15"/>
                  </a:lnTo>
                  <a:lnTo>
                    <a:pt x="223" y="11"/>
                  </a:lnTo>
                  <a:lnTo>
                    <a:pt x="220" y="7"/>
                  </a:lnTo>
                  <a:lnTo>
                    <a:pt x="217" y="4"/>
                  </a:lnTo>
                  <a:lnTo>
                    <a:pt x="213" y="2"/>
                  </a:lnTo>
                  <a:lnTo>
                    <a:pt x="208" y="0"/>
                  </a:lnTo>
                  <a:lnTo>
                    <a:pt x="204" y="0"/>
                  </a:lnTo>
                  <a:lnTo>
                    <a:pt x="204" y="0"/>
                  </a:lnTo>
                  <a:lnTo>
                    <a:pt x="185" y="0"/>
                  </a:lnTo>
                  <a:lnTo>
                    <a:pt x="165" y="3"/>
                  </a:lnTo>
                  <a:lnTo>
                    <a:pt x="145" y="7"/>
                  </a:lnTo>
                  <a:lnTo>
                    <a:pt x="126" y="13"/>
                  </a:lnTo>
                  <a:lnTo>
                    <a:pt x="107" y="20"/>
                  </a:lnTo>
                  <a:lnTo>
                    <a:pt x="89" y="29"/>
                  </a:lnTo>
                  <a:lnTo>
                    <a:pt x="73" y="38"/>
                  </a:lnTo>
                  <a:lnTo>
                    <a:pt x="58" y="50"/>
                  </a:lnTo>
                  <a:lnTo>
                    <a:pt x="43" y="63"/>
                  </a:lnTo>
                  <a:lnTo>
                    <a:pt x="32" y="77"/>
                  </a:lnTo>
                  <a:lnTo>
                    <a:pt x="21" y="93"/>
                  </a:lnTo>
                  <a:lnTo>
                    <a:pt x="13" y="109"/>
                  </a:lnTo>
                  <a:lnTo>
                    <a:pt x="7" y="127"/>
                  </a:lnTo>
                  <a:lnTo>
                    <a:pt x="4" y="147"/>
                  </a:lnTo>
                  <a:lnTo>
                    <a:pt x="3" y="168"/>
                  </a:lnTo>
                  <a:lnTo>
                    <a:pt x="5" y="189"/>
                  </a:lnTo>
                  <a:lnTo>
                    <a:pt x="5" y="189"/>
                  </a:lnTo>
                  <a:lnTo>
                    <a:pt x="8" y="203"/>
                  </a:lnTo>
                  <a:lnTo>
                    <a:pt x="12" y="217"/>
                  </a:lnTo>
                  <a:lnTo>
                    <a:pt x="16" y="230"/>
                  </a:lnTo>
                  <a:lnTo>
                    <a:pt x="22" y="242"/>
                  </a:lnTo>
                  <a:lnTo>
                    <a:pt x="28" y="253"/>
                  </a:lnTo>
                  <a:lnTo>
                    <a:pt x="34" y="263"/>
                  </a:lnTo>
                  <a:lnTo>
                    <a:pt x="42" y="274"/>
                  </a:lnTo>
                  <a:lnTo>
                    <a:pt x="50" y="281"/>
                  </a:lnTo>
                  <a:lnTo>
                    <a:pt x="59" y="291"/>
                  </a:lnTo>
                  <a:lnTo>
                    <a:pt x="68" y="297"/>
                  </a:lnTo>
                  <a:lnTo>
                    <a:pt x="88" y="311"/>
                  </a:lnTo>
                  <a:lnTo>
                    <a:pt x="109" y="322"/>
                  </a:lnTo>
                  <a:lnTo>
                    <a:pt x="131" y="332"/>
                  </a:lnTo>
                  <a:lnTo>
                    <a:pt x="131" y="332"/>
                  </a:lnTo>
                  <a:lnTo>
                    <a:pt x="154" y="344"/>
                  </a:lnTo>
                  <a:lnTo>
                    <a:pt x="166" y="349"/>
                  </a:lnTo>
                  <a:lnTo>
                    <a:pt x="178" y="353"/>
                  </a:lnTo>
                  <a:lnTo>
                    <a:pt x="178" y="353"/>
                  </a:lnTo>
                  <a:lnTo>
                    <a:pt x="212" y="364"/>
                  </a:lnTo>
                  <a:lnTo>
                    <a:pt x="246" y="377"/>
                  </a:lnTo>
                  <a:lnTo>
                    <a:pt x="280" y="391"/>
                  </a:lnTo>
                  <a:lnTo>
                    <a:pt x="313" y="406"/>
                  </a:lnTo>
                  <a:lnTo>
                    <a:pt x="313" y="406"/>
                  </a:lnTo>
                  <a:lnTo>
                    <a:pt x="319" y="410"/>
                  </a:lnTo>
                  <a:lnTo>
                    <a:pt x="326" y="413"/>
                  </a:lnTo>
                  <a:lnTo>
                    <a:pt x="330" y="417"/>
                  </a:lnTo>
                  <a:lnTo>
                    <a:pt x="332" y="421"/>
                  </a:lnTo>
                  <a:lnTo>
                    <a:pt x="335" y="427"/>
                  </a:lnTo>
                  <a:lnTo>
                    <a:pt x="335" y="430"/>
                  </a:lnTo>
                  <a:lnTo>
                    <a:pt x="335" y="436"/>
                  </a:lnTo>
                  <a:lnTo>
                    <a:pt x="334" y="441"/>
                  </a:lnTo>
                  <a:lnTo>
                    <a:pt x="332" y="445"/>
                  </a:lnTo>
                  <a:lnTo>
                    <a:pt x="330" y="449"/>
                  </a:lnTo>
                  <a:lnTo>
                    <a:pt x="326" y="453"/>
                  </a:lnTo>
                  <a:lnTo>
                    <a:pt x="321" y="457"/>
                  </a:lnTo>
                  <a:lnTo>
                    <a:pt x="315" y="459"/>
                  </a:lnTo>
                  <a:lnTo>
                    <a:pt x="309" y="462"/>
                  </a:lnTo>
                  <a:lnTo>
                    <a:pt x="302" y="464"/>
                  </a:lnTo>
                  <a:lnTo>
                    <a:pt x="296" y="466"/>
                  </a:lnTo>
                  <a:lnTo>
                    <a:pt x="296" y="46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5" name="Freeform 1170"/>
            <p:cNvSpPr>
              <a:spLocks/>
            </p:cNvSpPr>
            <p:nvPr/>
          </p:nvSpPr>
          <p:spPr bwMode="auto">
            <a:xfrm>
              <a:off x="6827838" y="4465638"/>
              <a:ext cx="95250" cy="53975"/>
            </a:xfrm>
            <a:custGeom>
              <a:avLst/>
              <a:gdLst/>
              <a:ahLst/>
              <a:cxnLst>
                <a:cxn ang="0">
                  <a:pos x="241" y="113"/>
                </a:cxn>
                <a:cxn ang="0">
                  <a:pos x="237" y="69"/>
                </a:cxn>
                <a:cxn ang="0">
                  <a:pos x="232" y="48"/>
                </a:cxn>
                <a:cxn ang="0">
                  <a:pos x="219" y="30"/>
                </a:cxn>
                <a:cxn ang="0">
                  <a:pos x="208" y="22"/>
                </a:cxn>
                <a:cxn ang="0">
                  <a:pos x="186" y="9"/>
                </a:cxn>
                <a:cxn ang="0">
                  <a:pos x="160" y="3"/>
                </a:cxn>
                <a:cxn ang="0">
                  <a:pos x="134" y="0"/>
                </a:cxn>
                <a:cxn ang="0">
                  <a:pos x="121" y="0"/>
                </a:cxn>
                <a:cxn ang="0">
                  <a:pos x="83" y="3"/>
                </a:cxn>
                <a:cxn ang="0">
                  <a:pos x="55" y="9"/>
                </a:cxn>
                <a:cxn ang="0">
                  <a:pos x="32" y="20"/>
                </a:cxn>
                <a:cxn ang="0">
                  <a:pos x="23" y="28"/>
                </a:cxn>
                <a:cxn ang="0">
                  <a:pos x="11" y="47"/>
                </a:cxn>
                <a:cxn ang="0">
                  <a:pos x="3" y="69"/>
                </a:cxn>
                <a:cxn ang="0">
                  <a:pos x="0" y="93"/>
                </a:cxn>
                <a:cxn ang="0">
                  <a:pos x="0" y="115"/>
                </a:cxn>
                <a:cxn ang="0">
                  <a:pos x="2" y="126"/>
                </a:cxn>
                <a:cxn ang="0">
                  <a:pos x="7" y="132"/>
                </a:cxn>
                <a:cxn ang="0">
                  <a:pos x="15" y="136"/>
                </a:cxn>
                <a:cxn ang="0">
                  <a:pos x="32" y="136"/>
                </a:cxn>
                <a:cxn ang="0">
                  <a:pos x="38" y="132"/>
                </a:cxn>
                <a:cxn ang="0">
                  <a:pos x="44" y="126"/>
                </a:cxn>
                <a:cxn ang="0">
                  <a:pos x="46" y="115"/>
                </a:cxn>
                <a:cxn ang="0">
                  <a:pos x="46" y="99"/>
                </a:cxn>
                <a:cxn ang="0">
                  <a:pos x="54" y="73"/>
                </a:cxn>
                <a:cxn ang="0">
                  <a:pos x="68" y="56"/>
                </a:cxn>
                <a:cxn ang="0">
                  <a:pos x="93" y="48"/>
                </a:cxn>
                <a:cxn ang="0">
                  <a:pos x="110" y="47"/>
                </a:cxn>
                <a:cxn ang="0">
                  <a:pos x="152" y="48"/>
                </a:cxn>
                <a:cxn ang="0">
                  <a:pos x="166" y="52"/>
                </a:cxn>
                <a:cxn ang="0">
                  <a:pos x="183" y="62"/>
                </a:cxn>
                <a:cxn ang="0">
                  <a:pos x="191" y="76"/>
                </a:cxn>
                <a:cxn ang="0">
                  <a:pos x="194" y="94"/>
                </a:cxn>
                <a:cxn ang="0">
                  <a:pos x="195" y="113"/>
                </a:cxn>
                <a:cxn ang="0">
                  <a:pos x="199" y="122"/>
                </a:cxn>
                <a:cxn ang="0">
                  <a:pos x="204" y="128"/>
                </a:cxn>
                <a:cxn ang="0">
                  <a:pos x="221" y="135"/>
                </a:cxn>
                <a:cxn ang="0">
                  <a:pos x="233" y="131"/>
                </a:cxn>
                <a:cxn ang="0">
                  <a:pos x="238" y="126"/>
                </a:cxn>
                <a:cxn ang="0">
                  <a:pos x="241" y="118"/>
                </a:cxn>
                <a:cxn ang="0">
                  <a:pos x="241" y="113"/>
                </a:cxn>
              </a:cxnLst>
              <a:rect l="0" t="0" r="r" b="b"/>
              <a:pathLst>
                <a:path w="241" h="137">
                  <a:moveTo>
                    <a:pt x="241" y="113"/>
                  </a:moveTo>
                  <a:lnTo>
                    <a:pt x="241" y="113"/>
                  </a:lnTo>
                  <a:lnTo>
                    <a:pt x="240" y="90"/>
                  </a:lnTo>
                  <a:lnTo>
                    <a:pt x="237" y="69"/>
                  </a:lnTo>
                  <a:lnTo>
                    <a:pt x="236" y="59"/>
                  </a:lnTo>
                  <a:lnTo>
                    <a:pt x="232" y="48"/>
                  </a:lnTo>
                  <a:lnTo>
                    <a:pt x="227" y="39"/>
                  </a:lnTo>
                  <a:lnTo>
                    <a:pt x="219" y="30"/>
                  </a:lnTo>
                  <a:lnTo>
                    <a:pt x="219" y="30"/>
                  </a:lnTo>
                  <a:lnTo>
                    <a:pt x="208" y="22"/>
                  </a:lnTo>
                  <a:lnTo>
                    <a:pt x="198" y="14"/>
                  </a:lnTo>
                  <a:lnTo>
                    <a:pt x="186" y="9"/>
                  </a:lnTo>
                  <a:lnTo>
                    <a:pt x="173" y="5"/>
                  </a:lnTo>
                  <a:lnTo>
                    <a:pt x="160" y="3"/>
                  </a:lnTo>
                  <a:lnTo>
                    <a:pt x="147" y="1"/>
                  </a:lnTo>
                  <a:lnTo>
                    <a:pt x="134" y="0"/>
                  </a:lnTo>
                  <a:lnTo>
                    <a:pt x="121" y="0"/>
                  </a:lnTo>
                  <a:lnTo>
                    <a:pt x="121" y="0"/>
                  </a:lnTo>
                  <a:lnTo>
                    <a:pt x="96" y="1"/>
                  </a:lnTo>
                  <a:lnTo>
                    <a:pt x="83" y="3"/>
                  </a:lnTo>
                  <a:lnTo>
                    <a:pt x="68" y="5"/>
                  </a:lnTo>
                  <a:lnTo>
                    <a:pt x="55" y="9"/>
                  </a:lnTo>
                  <a:lnTo>
                    <a:pt x="44" y="14"/>
                  </a:lnTo>
                  <a:lnTo>
                    <a:pt x="32" y="20"/>
                  </a:lnTo>
                  <a:lnTo>
                    <a:pt x="23" y="28"/>
                  </a:lnTo>
                  <a:lnTo>
                    <a:pt x="23" y="28"/>
                  </a:lnTo>
                  <a:lnTo>
                    <a:pt x="16" y="37"/>
                  </a:lnTo>
                  <a:lnTo>
                    <a:pt x="11" y="47"/>
                  </a:lnTo>
                  <a:lnTo>
                    <a:pt x="7" y="58"/>
                  </a:lnTo>
                  <a:lnTo>
                    <a:pt x="3" y="69"/>
                  </a:lnTo>
                  <a:lnTo>
                    <a:pt x="2" y="81"/>
                  </a:lnTo>
                  <a:lnTo>
                    <a:pt x="0" y="93"/>
                  </a:lnTo>
                  <a:lnTo>
                    <a:pt x="0" y="115"/>
                  </a:lnTo>
                  <a:lnTo>
                    <a:pt x="0" y="115"/>
                  </a:lnTo>
                  <a:lnTo>
                    <a:pt x="0" y="120"/>
                  </a:lnTo>
                  <a:lnTo>
                    <a:pt x="2" y="126"/>
                  </a:lnTo>
                  <a:lnTo>
                    <a:pt x="4" y="128"/>
                  </a:lnTo>
                  <a:lnTo>
                    <a:pt x="7" y="132"/>
                  </a:lnTo>
                  <a:lnTo>
                    <a:pt x="11" y="135"/>
                  </a:lnTo>
                  <a:lnTo>
                    <a:pt x="15" y="136"/>
                  </a:lnTo>
                  <a:lnTo>
                    <a:pt x="23" y="137"/>
                  </a:lnTo>
                  <a:lnTo>
                    <a:pt x="32" y="136"/>
                  </a:lnTo>
                  <a:lnTo>
                    <a:pt x="36" y="135"/>
                  </a:lnTo>
                  <a:lnTo>
                    <a:pt x="38" y="132"/>
                  </a:lnTo>
                  <a:lnTo>
                    <a:pt x="42" y="128"/>
                  </a:lnTo>
                  <a:lnTo>
                    <a:pt x="44" y="126"/>
                  </a:lnTo>
                  <a:lnTo>
                    <a:pt x="45" y="120"/>
                  </a:lnTo>
                  <a:lnTo>
                    <a:pt x="46" y="115"/>
                  </a:lnTo>
                  <a:lnTo>
                    <a:pt x="46" y="115"/>
                  </a:lnTo>
                  <a:lnTo>
                    <a:pt x="46" y="99"/>
                  </a:lnTo>
                  <a:lnTo>
                    <a:pt x="49" y="85"/>
                  </a:lnTo>
                  <a:lnTo>
                    <a:pt x="54" y="73"/>
                  </a:lnTo>
                  <a:lnTo>
                    <a:pt x="61" y="64"/>
                  </a:lnTo>
                  <a:lnTo>
                    <a:pt x="68" y="56"/>
                  </a:lnTo>
                  <a:lnTo>
                    <a:pt x="80" y="51"/>
                  </a:lnTo>
                  <a:lnTo>
                    <a:pt x="93" y="48"/>
                  </a:lnTo>
                  <a:lnTo>
                    <a:pt x="110" y="47"/>
                  </a:lnTo>
                  <a:lnTo>
                    <a:pt x="110" y="47"/>
                  </a:lnTo>
                  <a:lnTo>
                    <a:pt x="139" y="47"/>
                  </a:lnTo>
                  <a:lnTo>
                    <a:pt x="152" y="48"/>
                  </a:lnTo>
                  <a:lnTo>
                    <a:pt x="166" y="52"/>
                  </a:lnTo>
                  <a:lnTo>
                    <a:pt x="166" y="52"/>
                  </a:lnTo>
                  <a:lnTo>
                    <a:pt x="177" y="56"/>
                  </a:lnTo>
                  <a:lnTo>
                    <a:pt x="183" y="62"/>
                  </a:lnTo>
                  <a:lnTo>
                    <a:pt x="189" y="68"/>
                  </a:lnTo>
                  <a:lnTo>
                    <a:pt x="191" y="76"/>
                  </a:lnTo>
                  <a:lnTo>
                    <a:pt x="194" y="85"/>
                  </a:lnTo>
                  <a:lnTo>
                    <a:pt x="194" y="94"/>
                  </a:lnTo>
                  <a:lnTo>
                    <a:pt x="195" y="113"/>
                  </a:lnTo>
                  <a:lnTo>
                    <a:pt x="195" y="113"/>
                  </a:lnTo>
                  <a:lnTo>
                    <a:pt x="197" y="118"/>
                  </a:lnTo>
                  <a:lnTo>
                    <a:pt x="199" y="122"/>
                  </a:lnTo>
                  <a:lnTo>
                    <a:pt x="202" y="126"/>
                  </a:lnTo>
                  <a:lnTo>
                    <a:pt x="204" y="128"/>
                  </a:lnTo>
                  <a:lnTo>
                    <a:pt x="212" y="133"/>
                  </a:lnTo>
                  <a:lnTo>
                    <a:pt x="221" y="135"/>
                  </a:lnTo>
                  <a:lnTo>
                    <a:pt x="229" y="133"/>
                  </a:lnTo>
                  <a:lnTo>
                    <a:pt x="233" y="131"/>
                  </a:lnTo>
                  <a:lnTo>
                    <a:pt x="236" y="130"/>
                  </a:lnTo>
                  <a:lnTo>
                    <a:pt x="238" y="126"/>
                  </a:lnTo>
                  <a:lnTo>
                    <a:pt x="241" y="122"/>
                  </a:lnTo>
                  <a:lnTo>
                    <a:pt x="241" y="118"/>
                  </a:lnTo>
                  <a:lnTo>
                    <a:pt x="241" y="113"/>
                  </a:lnTo>
                  <a:lnTo>
                    <a:pt x="241" y="11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6" name="Freeform 1171"/>
            <p:cNvSpPr>
              <a:spLocks noEditPoints="1"/>
            </p:cNvSpPr>
            <p:nvPr/>
          </p:nvSpPr>
          <p:spPr bwMode="auto">
            <a:xfrm>
              <a:off x="6681788" y="4435475"/>
              <a:ext cx="387350" cy="382588"/>
            </a:xfrm>
            <a:custGeom>
              <a:avLst/>
              <a:gdLst/>
              <a:ahLst/>
              <a:cxnLst>
                <a:cxn ang="0">
                  <a:pos x="823" y="95"/>
                </a:cxn>
                <a:cxn ang="0">
                  <a:pos x="715" y="47"/>
                </a:cxn>
                <a:cxn ang="0">
                  <a:pos x="509" y="0"/>
                </a:cxn>
                <a:cxn ang="0">
                  <a:pos x="410" y="5"/>
                </a:cxn>
                <a:cxn ang="0">
                  <a:pos x="267" y="26"/>
                </a:cxn>
                <a:cxn ang="0">
                  <a:pos x="161" y="76"/>
                </a:cxn>
                <a:cxn ang="0">
                  <a:pos x="92" y="148"/>
                </a:cxn>
                <a:cxn ang="0">
                  <a:pos x="36" y="259"/>
                </a:cxn>
                <a:cxn ang="0">
                  <a:pos x="8" y="379"/>
                </a:cxn>
                <a:cxn ang="0">
                  <a:pos x="2" y="530"/>
                </a:cxn>
                <a:cxn ang="0">
                  <a:pos x="29" y="649"/>
                </a:cxn>
                <a:cxn ang="0">
                  <a:pos x="89" y="760"/>
                </a:cxn>
                <a:cxn ang="0">
                  <a:pos x="174" y="845"/>
                </a:cxn>
                <a:cxn ang="0">
                  <a:pos x="295" y="917"/>
                </a:cxn>
                <a:cxn ang="0">
                  <a:pos x="390" y="949"/>
                </a:cxn>
                <a:cxn ang="0">
                  <a:pos x="552" y="964"/>
                </a:cxn>
                <a:cxn ang="0">
                  <a:pos x="622" y="953"/>
                </a:cxn>
                <a:cxn ang="0">
                  <a:pos x="733" y="923"/>
                </a:cxn>
                <a:cxn ang="0">
                  <a:pos x="838" y="875"/>
                </a:cxn>
                <a:cxn ang="0">
                  <a:pos x="896" y="805"/>
                </a:cxn>
                <a:cxn ang="0">
                  <a:pos x="940" y="696"/>
                </a:cxn>
                <a:cxn ang="0">
                  <a:pos x="974" y="460"/>
                </a:cxn>
                <a:cxn ang="0">
                  <a:pos x="975" y="377"/>
                </a:cxn>
                <a:cxn ang="0">
                  <a:pos x="957" y="268"/>
                </a:cxn>
                <a:cxn ang="0">
                  <a:pos x="910" y="173"/>
                </a:cxn>
                <a:cxn ang="0">
                  <a:pos x="924" y="473"/>
                </a:cxn>
                <a:cxn ang="0">
                  <a:pos x="916" y="553"/>
                </a:cxn>
                <a:cxn ang="0">
                  <a:pos x="891" y="693"/>
                </a:cxn>
                <a:cxn ang="0">
                  <a:pos x="835" y="808"/>
                </a:cxn>
                <a:cxn ang="0">
                  <a:pos x="755" y="868"/>
                </a:cxn>
                <a:cxn ang="0">
                  <a:pos x="635" y="902"/>
                </a:cxn>
                <a:cxn ang="0">
                  <a:pos x="556" y="918"/>
                </a:cxn>
                <a:cxn ang="0">
                  <a:pos x="429" y="910"/>
                </a:cxn>
                <a:cxn ang="0">
                  <a:pos x="313" y="873"/>
                </a:cxn>
                <a:cxn ang="0">
                  <a:pos x="211" y="809"/>
                </a:cxn>
                <a:cxn ang="0">
                  <a:pos x="127" y="731"/>
                </a:cxn>
                <a:cxn ang="0">
                  <a:pos x="75" y="639"/>
                </a:cxn>
                <a:cxn ang="0">
                  <a:pos x="47" y="539"/>
                </a:cxn>
                <a:cxn ang="0">
                  <a:pos x="51" y="371"/>
                </a:cxn>
                <a:cxn ang="0">
                  <a:pos x="83" y="252"/>
                </a:cxn>
                <a:cxn ang="0">
                  <a:pos x="131" y="173"/>
                </a:cxn>
                <a:cxn ang="0">
                  <a:pos x="220" y="99"/>
                </a:cxn>
                <a:cxn ang="0">
                  <a:pos x="321" y="63"/>
                </a:cxn>
                <a:cxn ang="0">
                  <a:pos x="457" y="50"/>
                </a:cxn>
                <a:cxn ang="0">
                  <a:pos x="477" y="48"/>
                </a:cxn>
                <a:cxn ang="0">
                  <a:pos x="529" y="47"/>
                </a:cxn>
                <a:cxn ang="0">
                  <a:pos x="639" y="68"/>
                </a:cxn>
                <a:cxn ang="0">
                  <a:pos x="770" y="118"/>
                </a:cxn>
                <a:cxn ang="0">
                  <a:pos x="865" y="191"/>
                </a:cxn>
                <a:cxn ang="0">
                  <a:pos x="908" y="271"/>
                </a:cxn>
                <a:cxn ang="0">
                  <a:pos x="932" y="392"/>
                </a:cxn>
                <a:cxn ang="0">
                  <a:pos x="924" y="473"/>
                </a:cxn>
              </a:cxnLst>
              <a:rect l="0" t="0" r="r" b="b"/>
              <a:pathLst>
                <a:path w="976" h="964">
                  <a:moveTo>
                    <a:pt x="881" y="140"/>
                  </a:moveTo>
                  <a:lnTo>
                    <a:pt x="881" y="140"/>
                  </a:lnTo>
                  <a:lnTo>
                    <a:pt x="862" y="124"/>
                  </a:lnTo>
                  <a:lnTo>
                    <a:pt x="843" y="108"/>
                  </a:lnTo>
                  <a:lnTo>
                    <a:pt x="823" y="95"/>
                  </a:lnTo>
                  <a:lnTo>
                    <a:pt x="802" y="84"/>
                  </a:lnTo>
                  <a:lnTo>
                    <a:pt x="781" y="73"/>
                  </a:lnTo>
                  <a:lnTo>
                    <a:pt x="759" y="63"/>
                  </a:lnTo>
                  <a:lnTo>
                    <a:pt x="737" y="55"/>
                  </a:lnTo>
                  <a:lnTo>
                    <a:pt x="715" y="47"/>
                  </a:lnTo>
                  <a:lnTo>
                    <a:pt x="668" y="33"/>
                  </a:lnTo>
                  <a:lnTo>
                    <a:pt x="620" y="22"/>
                  </a:lnTo>
                  <a:lnTo>
                    <a:pt x="526" y="3"/>
                  </a:lnTo>
                  <a:lnTo>
                    <a:pt x="526" y="3"/>
                  </a:lnTo>
                  <a:lnTo>
                    <a:pt x="509" y="0"/>
                  </a:lnTo>
                  <a:lnTo>
                    <a:pt x="492" y="0"/>
                  </a:lnTo>
                  <a:lnTo>
                    <a:pt x="475" y="0"/>
                  </a:lnTo>
                  <a:lnTo>
                    <a:pt x="458" y="4"/>
                  </a:lnTo>
                  <a:lnTo>
                    <a:pt x="458" y="4"/>
                  </a:lnTo>
                  <a:lnTo>
                    <a:pt x="410" y="5"/>
                  </a:lnTo>
                  <a:lnTo>
                    <a:pt x="363" y="9"/>
                  </a:lnTo>
                  <a:lnTo>
                    <a:pt x="338" y="12"/>
                  </a:lnTo>
                  <a:lnTo>
                    <a:pt x="314" y="16"/>
                  </a:lnTo>
                  <a:lnTo>
                    <a:pt x="291" y="21"/>
                  </a:lnTo>
                  <a:lnTo>
                    <a:pt x="267" y="26"/>
                  </a:lnTo>
                  <a:lnTo>
                    <a:pt x="245" y="34"/>
                  </a:lnTo>
                  <a:lnTo>
                    <a:pt x="223" y="42"/>
                  </a:lnTo>
                  <a:lnTo>
                    <a:pt x="201" y="52"/>
                  </a:lnTo>
                  <a:lnTo>
                    <a:pt x="181" y="63"/>
                  </a:lnTo>
                  <a:lnTo>
                    <a:pt x="161" y="76"/>
                  </a:lnTo>
                  <a:lnTo>
                    <a:pt x="142" y="91"/>
                  </a:lnTo>
                  <a:lnTo>
                    <a:pt x="125" y="107"/>
                  </a:lnTo>
                  <a:lnTo>
                    <a:pt x="108" y="125"/>
                  </a:lnTo>
                  <a:lnTo>
                    <a:pt x="108" y="125"/>
                  </a:lnTo>
                  <a:lnTo>
                    <a:pt x="92" y="148"/>
                  </a:lnTo>
                  <a:lnTo>
                    <a:pt x="79" y="169"/>
                  </a:lnTo>
                  <a:lnTo>
                    <a:pt x="66" y="191"/>
                  </a:lnTo>
                  <a:lnTo>
                    <a:pt x="54" y="213"/>
                  </a:lnTo>
                  <a:lnTo>
                    <a:pt x="45" y="235"/>
                  </a:lnTo>
                  <a:lnTo>
                    <a:pt x="36" y="259"/>
                  </a:lnTo>
                  <a:lnTo>
                    <a:pt x="28" y="282"/>
                  </a:lnTo>
                  <a:lnTo>
                    <a:pt x="21" y="306"/>
                  </a:lnTo>
                  <a:lnTo>
                    <a:pt x="16" y="329"/>
                  </a:lnTo>
                  <a:lnTo>
                    <a:pt x="12" y="354"/>
                  </a:lnTo>
                  <a:lnTo>
                    <a:pt x="8" y="379"/>
                  </a:lnTo>
                  <a:lnTo>
                    <a:pt x="6" y="404"/>
                  </a:lnTo>
                  <a:lnTo>
                    <a:pt x="2" y="455"/>
                  </a:lnTo>
                  <a:lnTo>
                    <a:pt x="0" y="506"/>
                  </a:lnTo>
                  <a:lnTo>
                    <a:pt x="0" y="506"/>
                  </a:lnTo>
                  <a:lnTo>
                    <a:pt x="2" y="530"/>
                  </a:lnTo>
                  <a:lnTo>
                    <a:pt x="4" y="553"/>
                  </a:lnTo>
                  <a:lnTo>
                    <a:pt x="8" y="577"/>
                  </a:lnTo>
                  <a:lnTo>
                    <a:pt x="13" y="601"/>
                  </a:lnTo>
                  <a:lnTo>
                    <a:pt x="20" y="625"/>
                  </a:lnTo>
                  <a:lnTo>
                    <a:pt x="29" y="649"/>
                  </a:lnTo>
                  <a:lnTo>
                    <a:pt x="38" y="672"/>
                  </a:lnTo>
                  <a:lnTo>
                    <a:pt x="50" y="696"/>
                  </a:lnTo>
                  <a:lnTo>
                    <a:pt x="62" y="718"/>
                  </a:lnTo>
                  <a:lnTo>
                    <a:pt x="75" y="739"/>
                  </a:lnTo>
                  <a:lnTo>
                    <a:pt x="89" y="760"/>
                  </a:lnTo>
                  <a:lnTo>
                    <a:pt x="105" y="779"/>
                  </a:lnTo>
                  <a:lnTo>
                    <a:pt x="121" y="798"/>
                  </a:lnTo>
                  <a:lnTo>
                    <a:pt x="138" y="815"/>
                  </a:lnTo>
                  <a:lnTo>
                    <a:pt x="156" y="830"/>
                  </a:lnTo>
                  <a:lnTo>
                    <a:pt x="174" y="845"/>
                  </a:lnTo>
                  <a:lnTo>
                    <a:pt x="174" y="845"/>
                  </a:lnTo>
                  <a:lnTo>
                    <a:pt x="212" y="871"/>
                  </a:lnTo>
                  <a:lnTo>
                    <a:pt x="253" y="896"/>
                  </a:lnTo>
                  <a:lnTo>
                    <a:pt x="274" y="906"/>
                  </a:lnTo>
                  <a:lnTo>
                    <a:pt x="295" y="917"/>
                  </a:lnTo>
                  <a:lnTo>
                    <a:pt x="316" y="927"/>
                  </a:lnTo>
                  <a:lnTo>
                    <a:pt x="338" y="935"/>
                  </a:lnTo>
                  <a:lnTo>
                    <a:pt x="338" y="935"/>
                  </a:lnTo>
                  <a:lnTo>
                    <a:pt x="364" y="943"/>
                  </a:lnTo>
                  <a:lnTo>
                    <a:pt x="390" y="949"/>
                  </a:lnTo>
                  <a:lnTo>
                    <a:pt x="416" y="953"/>
                  </a:lnTo>
                  <a:lnTo>
                    <a:pt x="444" y="957"/>
                  </a:lnTo>
                  <a:lnTo>
                    <a:pt x="471" y="960"/>
                  </a:lnTo>
                  <a:lnTo>
                    <a:pt x="499" y="961"/>
                  </a:lnTo>
                  <a:lnTo>
                    <a:pt x="552" y="964"/>
                  </a:lnTo>
                  <a:lnTo>
                    <a:pt x="552" y="964"/>
                  </a:lnTo>
                  <a:lnTo>
                    <a:pt x="564" y="964"/>
                  </a:lnTo>
                  <a:lnTo>
                    <a:pt x="576" y="962"/>
                  </a:lnTo>
                  <a:lnTo>
                    <a:pt x="599" y="960"/>
                  </a:lnTo>
                  <a:lnTo>
                    <a:pt x="622" y="953"/>
                  </a:lnTo>
                  <a:lnTo>
                    <a:pt x="644" y="947"/>
                  </a:lnTo>
                  <a:lnTo>
                    <a:pt x="687" y="934"/>
                  </a:lnTo>
                  <a:lnTo>
                    <a:pt x="709" y="927"/>
                  </a:lnTo>
                  <a:lnTo>
                    <a:pt x="733" y="923"/>
                  </a:lnTo>
                  <a:lnTo>
                    <a:pt x="733" y="923"/>
                  </a:lnTo>
                  <a:lnTo>
                    <a:pt x="754" y="919"/>
                  </a:lnTo>
                  <a:lnTo>
                    <a:pt x="775" y="911"/>
                  </a:lnTo>
                  <a:lnTo>
                    <a:pt x="797" y="901"/>
                  </a:lnTo>
                  <a:lnTo>
                    <a:pt x="818" y="889"/>
                  </a:lnTo>
                  <a:lnTo>
                    <a:pt x="838" y="875"/>
                  </a:lnTo>
                  <a:lnTo>
                    <a:pt x="856" y="859"/>
                  </a:lnTo>
                  <a:lnTo>
                    <a:pt x="872" y="843"/>
                  </a:lnTo>
                  <a:lnTo>
                    <a:pt x="885" y="826"/>
                  </a:lnTo>
                  <a:lnTo>
                    <a:pt x="885" y="826"/>
                  </a:lnTo>
                  <a:lnTo>
                    <a:pt x="896" y="805"/>
                  </a:lnTo>
                  <a:lnTo>
                    <a:pt x="908" y="785"/>
                  </a:lnTo>
                  <a:lnTo>
                    <a:pt x="917" y="762"/>
                  </a:lnTo>
                  <a:lnTo>
                    <a:pt x="925" y="740"/>
                  </a:lnTo>
                  <a:lnTo>
                    <a:pt x="933" y="718"/>
                  </a:lnTo>
                  <a:lnTo>
                    <a:pt x="940" y="696"/>
                  </a:lnTo>
                  <a:lnTo>
                    <a:pt x="945" y="672"/>
                  </a:lnTo>
                  <a:lnTo>
                    <a:pt x="950" y="649"/>
                  </a:lnTo>
                  <a:lnTo>
                    <a:pt x="958" y="603"/>
                  </a:lnTo>
                  <a:lnTo>
                    <a:pt x="963" y="554"/>
                  </a:lnTo>
                  <a:lnTo>
                    <a:pt x="974" y="460"/>
                  </a:lnTo>
                  <a:lnTo>
                    <a:pt x="974" y="460"/>
                  </a:lnTo>
                  <a:lnTo>
                    <a:pt x="975" y="441"/>
                  </a:lnTo>
                  <a:lnTo>
                    <a:pt x="976" y="418"/>
                  </a:lnTo>
                  <a:lnTo>
                    <a:pt x="976" y="397"/>
                  </a:lnTo>
                  <a:lnTo>
                    <a:pt x="975" y="377"/>
                  </a:lnTo>
                  <a:lnTo>
                    <a:pt x="974" y="354"/>
                  </a:lnTo>
                  <a:lnTo>
                    <a:pt x="971" y="332"/>
                  </a:lnTo>
                  <a:lnTo>
                    <a:pt x="967" y="311"/>
                  </a:lnTo>
                  <a:lnTo>
                    <a:pt x="962" y="289"/>
                  </a:lnTo>
                  <a:lnTo>
                    <a:pt x="957" y="268"/>
                  </a:lnTo>
                  <a:lnTo>
                    <a:pt x="949" y="247"/>
                  </a:lnTo>
                  <a:lnTo>
                    <a:pt x="941" y="227"/>
                  </a:lnTo>
                  <a:lnTo>
                    <a:pt x="932" y="208"/>
                  </a:lnTo>
                  <a:lnTo>
                    <a:pt x="921" y="190"/>
                  </a:lnTo>
                  <a:lnTo>
                    <a:pt x="910" y="173"/>
                  </a:lnTo>
                  <a:lnTo>
                    <a:pt x="895" y="156"/>
                  </a:lnTo>
                  <a:lnTo>
                    <a:pt x="881" y="140"/>
                  </a:lnTo>
                  <a:lnTo>
                    <a:pt x="881" y="140"/>
                  </a:lnTo>
                  <a:close/>
                  <a:moveTo>
                    <a:pt x="924" y="473"/>
                  </a:moveTo>
                  <a:lnTo>
                    <a:pt x="924" y="473"/>
                  </a:lnTo>
                  <a:lnTo>
                    <a:pt x="921" y="484"/>
                  </a:lnTo>
                  <a:lnTo>
                    <a:pt x="920" y="494"/>
                  </a:lnTo>
                  <a:lnTo>
                    <a:pt x="919" y="514"/>
                  </a:lnTo>
                  <a:lnTo>
                    <a:pt x="919" y="533"/>
                  </a:lnTo>
                  <a:lnTo>
                    <a:pt x="916" y="553"/>
                  </a:lnTo>
                  <a:lnTo>
                    <a:pt x="916" y="553"/>
                  </a:lnTo>
                  <a:lnTo>
                    <a:pt x="906" y="624"/>
                  </a:lnTo>
                  <a:lnTo>
                    <a:pt x="899" y="658"/>
                  </a:lnTo>
                  <a:lnTo>
                    <a:pt x="891" y="693"/>
                  </a:lnTo>
                  <a:lnTo>
                    <a:pt x="891" y="693"/>
                  </a:lnTo>
                  <a:lnTo>
                    <a:pt x="883" y="720"/>
                  </a:lnTo>
                  <a:lnTo>
                    <a:pt x="874" y="745"/>
                  </a:lnTo>
                  <a:lnTo>
                    <a:pt x="862" y="768"/>
                  </a:lnTo>
                  <a:lnTo>
                    <a:pt x="851" y="788"/>
                  </a:lnTo>
                  <a:lnTo>
                    <a:pt x="835" y="808"/>
                  </a:lnTo>
                  <a:lnTo>
                    <a:pt x="818" y="826"/>
                  </a:lnTo>
                  <a:lnTo>
                    <a:pt x="797" y="843"/>
                  </a:lnTo>
                  <a:lnTo>
                    <a:pt x="773" y="859"/>
                  </a:lnTo>
                  <a:lnTo>
                    <a:pt x="773" y="859"/>
                  </a:lnTo>
                  <a:lnTo>
                    <a:pt x="755" y="868"/>
                  </a:lnTo>
                  <a:lnTo>
                    <a:pt x="736" y="875"/>
                  </a:lnTo>
                  <a:lnTo>
                    <a:pt x="716" y="881"/>
                  </a:lnTo>
                  <a:lnTo>
                    <a:pt x="696" y="887"/>
                  </a:lnTo>
                  <a:lnTo>
                    <a:pt x="654" y="897"/>
                  </a:lnTo>
                  <a:lnTo>
                    <a:pt x="635" y="902"/>
                  </a:lnTo>
                  <a:lnTo>
                    <a:pt x="615" y="909"/>
                  </a:lnTo>
                  <a:lnTo>
                    <a:pt x="615" y="909"/>
                  </a:lnTo>
                  <a:lnTo>
                    <a:pt x="597" y="914"/>
                  </a:lnTo>
                  <a:lnTo>
                    <a:pt x="577" y="917"/>
                  </a:lnTo>
                  <a:lnTo>
                    <a:pt x="556" y="918"/>
                  </a:lnTo>
                  <a:lnTo>
                    <a:pt x="535" y="918"/>
                  </a:lnTo>
                  <a:lnTo>
                    <a:pt x="494" y="915"/>
                  </a:lnTo>
                  <a:lnTo>
                    <a:pt x="454" y="913"/>
                  </a:lnTo>
                  <a:lnTo>
                    <a:pt x="454" y="913"/>
                  </a:lnTo>
                  <a:lnTo>
                    <a:pt x="429" y="910"/>
                  </a:lnTo>
                  <a:lnTo>
                    <a:pt x="405" y="906"/>
                  </a:lnTo>
                  <a:lnTo>
                    <a:pt x="381" y="901"/>
                  </a:lnTo>
                  <a:lnTo>
                    <a:pt x="357" y="893"/>
                  </a:lnTo>
                  <a:lnTo>
                    <a:pt x="335" y="884"/>
                  </a:lnTo>
                  <a:lnTo>
                    <a:pt x="313" y="873"/>
                  </a:lnTo>
                  <a:lnTo>
                    <a:pt x="291" y="862"/>
                  </a:lnTo>
                  <a:lnTo>
                    <a:pt x="270" y="849"/>
                  </a:lnTo>
                  <a:lnTo>
                    <a:pt x="270" y="849"/>
                  </a:lnTo>
                  <a:lnTo>
                    <a:pt x="231" y="822"/>
                  </a:lnTo>
                  <a:lnTo>
                    <a:pt x="211" y="809"/>
                  </a:lnTo>
                  <a:lnTo>
                    <a:pt x="193" y="796"/>
                  </a:lnTo>
                  <a:lnTo>
                    <a:pt x="176" y="782"/>
                  </a:lnTo>
                  <a:lnTo>
                    <a:pt x="159" y="768"/>
                  </a:lnTo>
                  <a:lnTo>
                    <a:pt x="143" y="749"/>
                  </a:lnTo>
                  <a:lnTo>
                    <a:pt x="127" y="731"/>
                  </a:lnTo>
                  <a:lnTo>
                    <a:pt x="127" y="731"/>
                  </a:lnTo>
                  <a:lnTo>
                    <a:pt x="113" y="710"/>
                  </a:lnTo>
                  <a:lnTo>
                    <a:pt x="98" y="688"/>
                  </a:lnTo>
                  <a:lnTo>
                    <a:pt x="85" y="664"/>
                  </a:lnTo>
                  <a:lnTo>
                    <a:pt x="75" y="639"/>
                  </a:lnTo>
                  <a:lnTo>
                    <a:pt x="64" y="615"/>
                  </a:lnTo>
                  <a:lnTo>
                    <a:pt x="57" y="588"/>
                  </a:lnTo>
                  <a:lnTo>
                    <a:pt x="50" y="564"/>
                  </a:lnTo>
                  <a:lnTo>
                    <a:pt x="47" y="539"/>
                  </a:lnTo>
                  <a:lnTo>
                    <a:pt x="47" y="539"/>
                  </a:lnTo>
                  <a:lnTo>
                    <a:pt x="45" y="493"/>
                  </a:lnTo>
                  <a:lnTo>
                    <a:pt x="45" y="445"/>
                  </a:lnTo>
                  <a:lnTo>
                    <a:pt x="46" y="420"/>
                  </a:lnTo>
                  <a:lnTo>
                    <a:pt x="49" y="396"/>
                  </a:lnTo>
                  <a:lnTo>
                    <a:pt x="51" y="371"/>
                  </a:lnTo>
                  <a:lnTo>
                    <a:pt x="55" y="346"/>
                  </a:lnTo>
                  <a:lnTo>
                    <a:pt x="61" y="322"/>
                  </a:lnTo>
                  <a:lnTo>
                    <a:pt x="67" y="298"/>
                  </a:lnTo>
                  <a:lnTo>
                    <a:pt x="75" y="275"/>
                  </a:lnTo>
                  <a:lnTo>
                    <a:pt x="83" y="252"/>
                  </a:lnTo>
                  <a:lnTo>
                    <a:pt x="93" y="231"/>
                  </a:lnTo>
                  <a:lnTo>
                    <a:pt x="104" y="210"/>
                  </a:lnTo>
                  <a:lnTo>
                    <a:pt x="117" y="191"/>
                  </a:lnTo>
                  <a:lnTo>
                    <a:pt x="131" y="173"/>
                  </a:lnTo>
                  <a:lnTo>
                    <a:pt x="131" y="173"/>
                  </a:lnTo>
                  <a:lnTo>
                    <a:pt x="148" y="154"/>
                  </a:lnTo>
                  <a:lnTo>
                    <a:pt x="165" y="139"/>
                  </a:lnTo>
                  <a:lnTo>
                    <a:pt x="182" y="124"/>
                  </a:lnTo>
                  <a:lnTo>
                    <a:pt x="201" y="111"/>
                  </a:lnTo>
                  <a:lnTo>
                    <a:pt x="220" y="99"/>
                  </a:lnTo>
                  <a:lnTo>
                    <a:pt x="238" y="89"/>
                  </a:lnTo>
                  <a:lnTo>
                    <a:pt x="258" y="81"/>
                  </a:lnTo>
                  <a:lnTo>
                    <a:pt x="279" y="73"/>
                  </a:lnTo>
                  <a:lnTo>
                    <a:pt x="300" y="68"/>
                  </a:lnTo>
                  <a:lnTo>
                    <a:pt x="321" y="63"/>
                  </a:lnTo>
                  <a:lnTo>
                    <a:pt x="342" y="59"/>
                  </a:lnTo>
                  <a:lnTo>
                    <a:pt x="364" y="55"/>
                  </a:lnTo>
                  <a:lnTo>
                    <a:pt x="410" y="51"/>
                  </a:lnTo>
                  <a:lnTo>
                    <a:pt x="457" y="50"/>
                  </a:lnTo>
                  <a:lnTo>
                    <a:pt x="457" y="50"/>
                  </a:lnTo>
                  <a:lnTo>
                    <a:pt x="463" y="50"/>
                  </a:lnTo>
                  <a:lnTo>
                    <a:pt x="463" y="50"/>
                  </a:lnTo>
                  <a:lnTo>
                    <a:pt x="469" y="50"/>
                  </a:lnTo>
                  <a:lnTo>
                    <a:pt x="469" y="50"/>
                  </a:lnTo>
                  <a:lnTo>
                    <a:pt x="477" y="48"/>
                  </a:lnTo>
                  <a:lnTo>
                    <a:pt x="482" y="46"/>
                  </a:lnTo>
                  <a:lnTo>
                    <a:pt x="482" y="46"/>
                  </a:lnTo>
                  <a:lnTo>
                    <a:pt x="494" y="44"/>
                  </a:lnTo>
                  <a:lnTo>
                    <a:pt x="504" y="46"/>
                  </a:lnTo>
                  <a:lnTo>
                    <a:pt x="529" y="47"/>
                  </a:lnTo>
                  <a:lnTo>
                    <a:pt x="573" y="54"/>
                  </a:lnTo>
                  <a:lnTo>
                    <a:pt x="573" y="54"/>
                  </a:lnTo>
                  <a:lnTo>
                    <a:pt x="594" y="57"/>
                  </a:lnTo>
                  <a:lnTo>
                    <a:pt x="616" y="63"/>
                  </a:lnTo>
                  <a:lnTo>
                    <a:pt x="639" y="68"/>
                  </a:lnTo>
                  <a:lnTo>
                    <a:pt x="661" y="74"/>
                  </a:lnTo>
                  <a:lnTo>
                    <a:pt x="705" y="90"/>
                  </a:lnTo>
                  <a:lnTo>
                    <a:pt x="746" y="107"/>
                  </a:lnTo>
                  <a:lnTo>
                    <a:pt x="746" y="107"/>
                  </a:lnTo>
                  <a:lnTo>
                    <a:pt x="770" y="118"/>
                  </a:lnTo>
                  <a:lnTo>
                    <a:pt x="790" y="129"/>
                  </a:lnTo>
                  <a:lnTo>
                    <a:pt x="811" y="142"/>
                  </a:lnTo>
                  <a:lnTo>
                    <a:pt x="831" y="157"/>
                  </a:lnTo>
                  <a:lnTo>
                    <a:pt x="848" y="173"/>
                  </a:lnTo>
                  <a:lnTo>
                    <a:pt x="865" y="191"/>
                  </a:lnTo>
                  <a:lnTo>
                    <a:pt x="879" y="210"/>
                  </a:lnTo>
                  <a:lnTo>
                    <a:pt x="892" y="233"/>
                  </a:lnTo>
                  <a:lnTo>
                    <a:pt x="892" y="233"/>
                  </a:lnTo>
                  <a:lnTo>
                    <a:pt x="902" y="251"/>
                  </a:lnTo>
                  <a:lnTo>
                    <a:pt x="908" y="271"/>
                  </a:lnTo>
                  <a:lnTo>
                    <a:pt x="915" y="290"/>
                  </a:lnTo>
                  <a:lnTo>
                    <a:pt x="919" y="310"/>
                  </a:lnTo>
                  <a:lnTo>
                    <a:pt x="923" y="331"/>
                  </a:lnTo>
                  <a:lnTo>
                    <a:pt x="927" y="352"/>
                  </a:lnTo>
                  <a:lnTo>
                    <a:pt x="932" y="392"/>
                  </a:lnTo>
                  <a:lnTo>
                    <a:pt x="932" y="392"/>
                  </a:lnTo>
                  <a:lnTo>
                    <a:pt x="932" y="412"/>
                  </a:lnTo>
                  <a:lnTo>
                    <a:pt x="930" y="433"/>
                  </a:lnTo>
                  <a:lnTo>
                    <a:pt x="928" y="454"/>
                  </a:lnTo>
                  <a:lnTo>
                    <a:pt x="924" y="473"/>
                  </a:lnTo>
                  <a:lnTo>
                    <a:pt x="924" y="47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7" name="Freeform 1172"/>
            <p:cNvSpPr>
              <a:spLocks/>
            </p:cNvSpPr>
            <p:nvPr/>
          </p:nvSpPr>
          <p:spPr bwMode="auto">
            <a:xfrm>
              <a:off x="6380163" y="4154488"/>
              <a:ext cx="563563" cy="60325"/>
            </a:xfrm>
            <a:custGeom>
              <a:avLst/>
              <a:gdLst/>
              <a:ahLst/>
              <a:cxnLst>
                <a:cxn ang="0">
                  <a:pos x="1392" y="35"/>
                </a:cxn>
                <a:cxn ang="0">
                  <a:pos x="1354" y="43"/>
                </a:cxn>
                <a:cxn ang="0">
                  <a:pos x="1281" y="64"/>
                </a:cxn>
                <a:cxn ang="0">
                  <a:pos x="1244" y="72"/>
                </a:cxn>
                <a:cxn ang="0">
                  <a:pos x="1146" y="88"/>
                </a:cxn>
                <a:cxn ang="0">
                  <a:pos x="1048" y="98"/>
                </a:cxn>
                <a:cxn ang="0">
                  <a:pos x="958" y="106"/>
                </a:cxn>
                <a:cxn ang="0">
                  <a:pos x="866" y="110"/>
                </a:cxn>
                <a:cxn ang="0">
                  <a:pos x="774" y="110"/>
                </a:cxn>
                <a:cxn ang="0">
                  <a:pos x="684" y="106"/>
                </a:cxn>
                <a:cxn ang="0">
                  <a:pos x="599" y="101"/>
                </a:cxn>
                <a:cxn ang="0">
                  <a:pos x="430" y="93"/>
                </a:cxn>
                <a:cxn ang="0">
                  <a:pos x="345" y="86"/>
                </a:cxn>
                <a:cxn ang="0">
                  <a:pos x="306" y="81"/>
                </a:cxn>
                <a:cxn ang="0">
                  <a:pos x="266" y="75"/>
                </a:cxn>
                <a:cxn ang="0">
                  <a:pos x="242" y="71"/>
                </a:cxn>
                <a:cxn ang="0">
                  <a:pos x="198" y="58"/>
                </a:cxn>
                <a:cxn ang="0">
                  <a:pos x="174" y="54"/>
                </a:cxn>
                <a:cxn ang="0">
                  <a:pos x="152" y="50"/>
                </a:cxn>
                <a:cxn ang="0">
                  <a:pos x="88" y="34"/>
                </a:cxn>
                <a:cxn ang="0">
                  <a:pos x="80" y="31"/>
                </a:cxn>
                <a:cxn ang="0">
                  <a:pos x="58" y="18"/>
                </a:cxn>
                <a:cxn ang="0">
                  <a:pos x="35" y="4"/>
                </a:cxn>
                <a:cxn ang="0">
                  <a:pos x="28" y="1"/>
                </a:cxn>
                <a:cxn ang="0">
                  <a:pos x="18" y="0"/>
                </a:cxn>
                <a:cxn ang="0">
                  <a:pos x="9" y="3"/>
                </a:cxn>
                <a:cxn ang="0">
                  <a:pos x="4" y="9"/>
                </a:cxn>
                <a:cxn ang="0">
                  <a:pos x="0" y="25"/>
                </a:cxn>
                <a:cxn ang="0">
                  <a:pos x="1" y="34"/>
                </a:cxn>
                <a:cxn ang="0">
                  <a:pos x="7" y="41"/>
                </a:cxn>
                <a:cxn ang="0">
                  <a:pos x="16" y="46"/>
                </a:cxn>
                <a:cxn ang="0">
                  <a:pos x="21" y="47"/>
                </a:cxn>
                <a:cxn ang="0">
                  <a:pos x="38" y="59"/>
                </a:cxn>
                <a:cxn ang="0">
                  <a:pos x="62" y="72"/>
                </a:cxn>
                <a:cxn ang="0">
                  <a:pos x="80" y="79"/>
                </a:cxn>
                <a:cxn ang="0">
                  <a:pos x="136" y="93"/>
                </a:cxn>
                <a:cxn ang="0">
                  <a:pos x="228" y="111"/>
                </a:cxn>
                <a:cxn ang="0">
                  <a:pos x="321" y="128"/>
                </a:cxn>
                <a:cxn ang="0">
                  <a:pos x="365" y="135"/>
                </a:cxn>
                <a:cxn ang="0">
                  <a:pos x="455" y="141"/>
                </a:cxn>
                <a:cxn ang="0">
                  <a:pos x="593" y="147"/>
                </a:cxn>
                <a:cxn ang="0">
                  <a:pos x="684" y="152"/>
                </a:cxn>
                <a:cxn ang="0">
                  <a:pos x="729" y="154"/>
                </a:cxn>
                <a:cxn ang="0">
                  <a:pos x="820" y="156"/>
                </a:cxn>
                <a:cxn ang="0">
                  <a:pos x="912" y="154"/>
                </a:cxn>
                <a:cxn ang="0">
                  <a:pos x="1003" y="148"/>
                </a:cxn>
                <a:cxn ang="0">
                  <a:pos x="1048" y="144"/>
                </a:cxn>
                <a:cxn ang="0">
                  <a:pos x="1236" y="120"/>
                </a:cxn>
                <a:cxn ang="0">
                  <a:pos x="1257" y="116"/>
                </a:cxn>
                <a:cxn ang="0">
                  <a:pos x="1320" y="99"/>
                </a:cxn>
                <a:cxn ang="0">
                  <a:pos x="1383" y="84"/>
                </a:cxn>
                <a:cxn ang="0">
                  <a:pos x="1404" y="80"/>
                </a:cxn>
                <a:cxn ang="0">
                  <a:pos x="1413" y="76"/>
                </a:cxn>
                <a:cxn ang="0">
                  <a:pos x="1418" y="71"/>
                </a:cxn>
                <a:cxn ang="0">
                  <a:pos x="1421" y="63"/>
                </a:cxn>
                <a:cxn ang="0">
                  <a:pos x="1415" y="46"/>
                </a:cxn>
                <a:cxn ang="0">
                  <a:pos x="1406" y="38"/>
                </a:cxn>
                <a:cxn ang="0">
                  <a:pos x="1397" y="35"/>
                </a:cxn>
                <a:cxn ang="0">
                  <a:pos x="1392" y="35"/>
                </a:cxn>
              </a:cxnLst>
              <a:rect l="0" t="0" r="r" b="b"/>
              <a:pathLst>
                <a:path w="1421" h="156">
                  <a:moveTo>
                    <a:pt x="1392" y="35"/>
                  </a:moveTo>
                  <a:lnTo>
                    <a:pt x="1392" y="35"/>
                  </a:lnTo>
                  <a:lnTo>
                    <a:pt x="1372" y="39"/>
                  </a:lnTo>
                  <a:lnTo>
                    <a:pt x="1354" y="43"/>
                  </a:lnTo>
                  <a:lnTo>
                    <a:pt x="1317" y="52"/>
                  </a:lnTo>
                  <a:lnTo>
                    <a:pt x="1281" y="64"/>
                  </a:lnTo>
                  <a:lnTo>
                    <a:pt x="1244" y="72"/>
                  </a:lnTo>
                  <a:lnTo>
                    <a:pt x="1244" y="72"/>
                  </a:lnTo>
                  <a:lnTo>
                    <a:pt x="1196" y="81"/>
                  </a:lnTo>
                  <a:lnTo>
                    <a:pt x="1146" y="88"/>
                  </a:lnTo>
                  <a:lnTo>
                    <a:pt x="1048" y="98"/>
                  </a:lnTo>
                  <a:lnTo>
                    <a:pt x="1048" y="98"/>
                  </a:lnTo>
                  <a:lnTo>
                    <a:pt x="1003" y="102"/>
                  </a:lnTo>
                  <a:lnTo>
                    <a:pt x="958" y="106"/>
                  </a:lnTo>
                  <a:lnTo>
                    <a:pt x="912" y="109"/>
                  </a:lnTo>
                  <a:lnTo>
                    <a:pt x="866" y="110"/>
                  </a:lnTo>
                  <a:lnTo>
                    <a:pt x="820" y="111"/>
                  </a:lnTo>
                  <a:lnTo>
                    <a:pt x="774" y="110"/>
                  </a:lnTo>
                  <a:lnTo>
                    <a:pt x="729" y="109"/>
                  </a:lnTo>
                  <a:lnTo>
                    <a:pt x="684" y="106"/>
                  </a:lnTo>
                  <a:lnTo>
                    <a:pt x="684" y="106"/>
                  </a:lnTo>
                  <a:lnTo>
                    <a:pt x="599" y="101"/>
                  </a:lnTo>
                  <a:lnTo>
                    <a:pt x="514" y="97"/>
                  </a:lnTo>
                  <a:lnTo>
                    <a:pt x="430" y="93"/>
                  </a:lnTo>
                  <a:lnTo>
                    <a:pt x="387" y="90"/>
                  </a:lnTo>
                  <a:lnTo>
                    <a:pt x="345" y="86"/>
                  </a:lnTo>
                  <a:lnTo>
                    <a:pt x="345" y="86"/>
                  </a:lnTo>
                  <a:lnTo>
                    <a:pt x="306" y="81"/>
                  </a:lnTo>
                  <a:lnTo>
                    <a:pt x="266" y="75"/>
                  </a:lnTo>
                  <a:lnTo>
                    <a:pt x="266" y="75"/>
                  </a:lnTo>
                  <a:lnTo>
                    <a:pt x="254" y="73"/>
                  </a:lnTo>
                  <a:lnTo>
                    <a:pt x="242" y="71"/>
                  </a:lnTo>
                  <a:lnTo>
                    <a:pt x="220" y="64"/>
                  </a:lnTo>
                  <a:lnTo>
                    <a:pt x="198" y="58"/>
                  </a:lnTo>
                  <a:lnTo>
                    <a:pt x="186" y="55"/>
                  </a:lnTo>
                  <a:lnTo>
                    <a:pt x="174" y="54"/>
                  </a:lnTo>
                  <a:lnTo>
                    <a:pt x="174" y="54"/>
                  </a:lnTo>
                  <a:lnTo>
                    <a:pt x="152" y="50"/>
                  </a:lnTo>
                  <a:lnTo>
                    <a:pt x="131" y="46"/>
                  </a:lnTo>
                  <a:lnTo>
                    <a:pt x="88" y="34"/>
                  </a:lnTo>
                  <a:lnTo>
                    <a:pt x="88" y="34"/>
                  </a:lnTo>
                  <a:lnTo>
                    <a:pt x="80" y="31"/>
                  </a:lnTo>
                  <a:lnTo>
                    <a:pt x="72" y="28"/>
                  </a:lnTo>
                  <a:lnTo>
                    <a:pt x="58" y="18"/>
                  </a:lnTo>
                  <a:lnTo>
                    <a:pt x="43" y="8"/>
                  </a:lnTo>
                  <a:lnTo>
                    <a:pt x="35" y="4"/>
                  </a:lnTo>
                  <a:lnTo>
                    <a:pt x="28" y="1"/>
                  </a:lnTo>
                  <a:lnTo>
                    <a:pt x="28" y="1"/>
                  </a:lnTo>
                  <a:lnTo>
                    <a:pt x="22" y="0"/>
                  </a:lnTo>
                  <a:lnTo>
                    <a:pt x="18" y="0"/>
                  </a:lnTo>
                  <a:lnTo>
                    <a:pt x="13" y="1"/>
                  </a:lnTo>
                  <a:lnTo>
                    <a:pt x="9" y="3"/>
                  </a:lnTo>
                  <a:lnTo>
                    <a:pt x="7" y="5"/>
                  </a:lnTo>
                  <a:lnTo>
                    <a:pt x="4" y="9"/>
                  </a:lnTo>
                  <a:lnTo>
                    <a:pt x="0" y="17"/>
                  </a:lnTo>
                  <a:lnTo>
                    <a:pt x="0" y="25"/>
                  </a:lnTo>
                  <a:lnTo>
                    <a:pt x="0" y="29"/>
                  </a:lnTo>
                  <a:lnTo>
                    <a:pt x="1" y="34"/>
                  </a:lnTo>
                  <a:lnTo>
                    <a:pt x="4" y="37"/>
                  </a:lnTo>
                  <a:lnTo>
                    <a:pt x="7" y="41"/>
                  </a:lnTo>
                  <a:lnTo>
                    <a:pt x="11" y="43"/>
                  </a:lnTo>
                  <a:lnTo>
                    <a:pt x="16" y="46"/>
                  </a:lnTo>
                  <a:lnTo>
                    <a:pt x="16" y="46"/>
                  </a:lnTo>
                  <a:lnTo>
                    <a:pt x="21" y="47"/>
                  </a:lnTo>
                  <a:lnTo>
                    <a:pt x="28" y="51"/>
                  </a:lnTo>
                  <a:lnTo>
                    <a:pt x="38" y="59"/>
                  </a:lnTo>
                  <a:lnTo>
                    <a:pt x="50" y="67"/>
                  </a:lnTo>
                  <a:lnTo>
                    <a:pt x="62" y="72"/>
                  </a:lnTo>
                  <a:lnTo>
                    <a:pt x="62" y="72"/>
                  </a:lnTo>
                  <a:lnTo>
                    <a:pt x="80" y="79"/>
                  </a:lnTo>
                  <a:lnTo>
                    <a:pt x="98" y="84"/>
                  </a:lnTo>
                  <a:lnTo>
                    <a:pt x="136" y="93"/>
                  </a:lnTo>
                  <a:lnTo>
                    <a:pt x="136" y="93"/>
                  </a:lnTo>
                  <a:lnTo>
                    <a:pt x="228" y="111"/>
                  </a:lnTo>
                  <a:lnTo>
                    <a:pt x="273" y="120"/>
                  </a:lnTo>
                  <a:lnTo>
                    <a:pt x="321" y="128"/>
                  </a:lnTo>
                  <a:lnTo>
                    <a:pt x="321" y="128"/>
                  </a:lnTo>
                  <a:lnTo>
                    <a:pt x="365" y="135"/>
                  </a:lnTo>
                  <a:lnTo>
                    <a:pt x="411" y="139"/>
                  </a:lnTo>
                  <a:lnTo>
                    <a:pt x="455" y="141"/>
                  </a:lnTo>
                  <a:lnTo>
                    <a:pt x="501" y="144"/>
                  </a:lnTo>
                  <a:lnTo>
                    <a:pt x="593" y="147"/>
                  </a:lnTo>
                  <a:lnTo>
                    <a:pt x="638" y="149"/>
                  </a:lnTo>
                  <a:lnTo>
                    <a:pt x="684" y="152"/>
                  </a:lnTo>
                  <a:lnTo>
                    <a:pt x="684" y="152"/>
                  </a:lnTo>
                  <a:lnTo>
                    <a:pt x="729" y="154"/>
                  </a:lnTo>
                  <a:lnTo>
                    <a:pt x="774" y="156"/>
                  </a:lnTo>
                  <a:lnTo>
                    <a:pt x="820" y="156"/>
                  </a:lnTo>
                  <a:lnTo>
                    <a:pt x="866" y="156"/>
                  </a:lnTo>
                  <a:lnTo>
                    <a:pt x="912" y="154"/>
                  </a:lnTo>
                  <a:lnTo>
                    <a:pt x="958" y="152"/>
                  </a:lnTo>
                  <a:lnTo>
                    <a:pt x="1003" y="148"/>
                  </a:lnTo>
                  <a:lnTo>
                    <a:pt x="1048" y="144"/>
                  </a:lnTo>
                  <a:lnTo>
                    <a:pt x="1048" y="144"/>
                  </a:lnTo>
                  <a:lnTo>
                    <a:pt x="1142" y="133"/>
                  </a:lnTo>
                  <a:lnTo>
                    <a:pt x="1236" y="120"/>
                  </a:lnTo>
                  <a:lnTo>
                    <a:pt x="1236" y="120"/>
                  </a:lnTo>
                  <a:lnTo>
                    <a:pt x="1257" y="116"/>
                  </a:lnTo>
                  <a:lnTo>
                    <a:pt x="1278" y="111"/>
                  </a:lnTo>
                  <a:lnTo>
                    <a:pt x="1320" y="99"/>
                  </a:lnTo>
                  <a:lnTo>
                    <a:pt x="1362" y="88"/>
                  </a:lnTo>
                  <a:lnTo>
                    <a:pt x="1383" y="84"/>
                  </a:lnTo>
                  <a:lnTo>
                    <a:pt x="1404" y="80"/>
                  </a:lnTo>
                  <a:lnTo>
                    <a:pt x="1404" y="80"/>
                  </a:lnTo>
                  <a:lnTo>
                    <a:pt x="1409" y="79"/>
                  </a:lnTo>
                  <a:lnTo>
                    <a:pt x="1413" y="76"/>
                  </a:lnTo>
                  <a:lnTo>
                    <a:pt x="1415" y="73"/>
                  </a:lnTo>
                  <a:lnTo>
                    <a:pt x="1418" y="71"/>
                  </a:lnTo>
                  <a:lnTo>
                    <a:pt x="1419" y="67"/>
                  </a:lnTo>
                  <a:lnTo>
                    <a:pt x="1421" y="63"/>
                  </a:lnTo>
                  <a:lnTo>
                    <a:pt x="1419" y="55"/>
                  </a:lnTo>
                  <a:lnTo>
                    <a:pt x="1415" y="46"/>
                  </a:lnTo>
                  <a:lnTo>
                    <a:pt x="1409" y="41"/>
                  </a:lnTo>
                  <a:lnTo>
                    <a:pt x="1406" y="38"/>
                  </a:lnTo>
                  <a:lnTo>
                    <a:pt x="1401" y="35"/>
                  </a:lnTo>
                  <a:lnTo>
                    <a:pt x="1397" y="35"/>
                  </a:lnTo>
                  <a:lnTo>
                    <a:pt x="1392" y="35"/>
                  </a:lnTo>
                  <a:lnTo>
                    <a:pt x="1392" y="3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8" name="Freeform 1173"/>
            <p:cNvSpPr>
              <a:spLocks/>
            </p:cNvSpPr>
            <p:nvPr/>
          </p:nvSpPr>
          <p:spPr bwMode="auto">
            <a:xfrm>
              <a:off x="6296026" y="4392613"/>
              <a:ext cx="725488" cy="34925"/>
            </a:xfrm>
            <a:custGeom>
              <a:avLst/>
              <a:gdLst/>
              <a:ahLst/>
              <a:cxnLst>
                <a:cxn ang="0">
                  <a:pos x="1805" y="45"/>
                </a:cxn>
                <a:cxn ang="0">
                  <a:pos x="1613" y="40"/>
                </a:cxn>
                <a:cxn ang="0">
                  <a:pos x="1584" y="38"/>
                </a:cxn>
                <a:cxn ang="0">
                  <a:pos x="1498" y="41"/>
                </a:cxn>
                <a:cxn ang="0">
                  <a:pos x="1383" y="45"/>
                </a:cxn>
                <a:cxn ang="0">
                  <a:pos x="1263" y="45"/>
                </a:cxn>
                <a:cxn ang="0">
                  <a:pos x="1025" y="42"/>
                </a:cxn>
                <a:cxn ang="0">
                  <a:pos x="906" y="42"/>
                </a:cxn>
                <a:cxn ang="0">
                  <a:pos x="850" y="40"/>
                </a:cxn>
                <a:cxn ang="0">
                  <a:pos x="736" y="24"/>
                </a:cxn>
                <a:cxn ang="0">
                  <a:pos x="679" y="20"/>
                </a:cxn>
                <a:cxn ang="0">
                  <a:pos x="620" y="17"/>
                </a:cxn>
                <a:cxn ang="0">
                  <a:pos x="442" y="17"/>
                </a:cxn>
                <a:cxn ang="0">
                  <a:pos x="391" y="16"/>
                </a:cxn>
                <a:cxn ang="0">
                  <a:pos x="241" y="12"/>
                </a:cxn>
                <a:cxn ang="0">
                  <a:pos x="38" y="6"/>
                </a:cxn>
                <a:cxn ang="0">
                  <a:pos x="33" y="3"/>
                </a:cxn>
                <a:cxn ang="0">
                  <a:pos x="21" y="0"/>
                </a:cxn>
                <a:cxn ang="0">
                  <a:pos x="9" y="6"/>
                </a:cxn>
                <a:cxn ang="0">
                  <a:pos x="1" y="15"/>
                </a:cxn>
                <a:cxn ang="0">
                  <a:pos x="0" y="28"/>
                </a:cxn>
                <a:cxn ang="0">
                  <a:pos x="1" y="33"/>
                </a:cxn>
                <a:cxn ang="0">
                  <a:pos x="4" y="41"/>
                </a:cxn>
                <a:cxn ang="0">
                  <a:pos x="10" y="47"/>
                </a:cxn>
                <a:cxn ang="0">
                  <a:pos x="18" y="50"/>
                </a:cxn>
                <a:cxn ang="0">
                  <a:pos x="23" y="51"/>
                </a:cxn>
                <a:cxn ang="0">
                  <a:pos x="123" y="53"/>
                </a:cxn>
                <a:cxn ang="0">
                  <a:pos x="322" y="61"/>
                </a:cxn>
                <a:cxn ang="0">
                  <a:pos x="421" y="63"/>
                </a:cxn>
                <a:cxn ang="0">
                  <a:pos x="539" y="63"/>
                </a:cxn>
                <a:cxn ang="0">
                  <a:pos x="657" y="64"/>
                </a:cxn>
                <a:cxn ang="0">
                  <a:pos x="714" y="68"/>
                </a:cxn>
                <a:cxn ang="0">
                  <a:pos x="828" y="81"/>
                </a:cxn>
                <a:cxn ang="0">
                  <a:pos x="884" y="87"/>
                </a:cxn>
                <a:cxn ang="0">
                  <a:pos x="944" y="89"/>
                </a:cxn>
                <a:cxn ang="0">
                  <a:pos x="1063" y="87"/>
                </a:cxn>
                <a:cxn ang="0">
                  <a:pos x="1124" y="85"/>
                </a:cxn>
                <a:cxn ang="0">
                  <a:pos x="1301" y="88"/>
                </a:cxn>
                <a:cxn ang="0">
                  <a:pos x="1362" y="91"/>
                </a:cxn>
                <a:cxn ang="0">
                  <a:pos x="1419" y="92"/>
                </a:cxn>
                <a:cxn ang="0">
                  <a:pos x="1534" y="85"/>
                </a:cxn>
                <a:cxn ang="0">
                  <a:pos x="1592" y="84"/>
                </a:cxn>
                <a:cxn ang="0">
                  <a:pos x="1698" y="87"/>
                </a:cxn>
                <a:cxn ang="0">
                  <a:pos x="1805" y="91"/>
                </a:cxn>
                <a:cxn ang="0">
                  <a:pos x="1814" y="89"/>
                </a:cxn>
                <a:cxn ang="0">
                  <a:pos x="1821" y="84"/>
                </a:cxn>
                <a:cxn ang="0">
                  <a:pos x="1825" y="78"/>
                </a:cxn>
                <a:cxn ang="0">
                  <a:pos x="1825" y="61"/>
                </a:cxn>
                <a:cxn ang="0">
                  <a:pos x="1821" y="53"/>
                </a:cxn>
                <a:cxn ang="0">
                  <a:pos x="1814" y="47"/>
                </a:cxn>
                <a:cxn ang="0">
                  <a:pos x="1805" y="45"/>
                </a:cxn>
              </a:cxnLst>
              <a:rect l="0" t="0" r="r" b="b"/>
              <a:pathLst>
                <a:path w="1827" h="92">
                  <a:moveTo>
                    <a:pt x="1805" y="45"/>
                  </a:moveTo>
                  <a:lnTo>
                    <a:pt x="1805" y="45"/>
                  </a:lnTo>
                  <a:lnTo>
                    <a:pt x="1710" y="42"/>
                  </a:lnTo>
                  <a:lnTo>
                    <a:pt x="1613" y="40"/>
                  </a:lnTo>
                  <a:lnTo>
                    <a:pt x="1613" y="40"/>
                  </a:lnTo>
                  <a:lnTo>
                    <a:pt x="1584" y="38"/>
                  </a:lnTo>
                  <a:lnTo>
                    <a:pt x="1555" y="40"/>
                  </a:lnTo>
                  <a:lnTo>
                    <a:pt x="1498" y="41"/>
                  </a:lnTo>
                  <a:lnTo>
                    <a:pt x="1440" y="44"/>
                  </a:lnTo>
                  <a:lnTo>
                    <a:pt x="1383" y="45"/>
                  </a:lnTo>
                  <a:lnTo>
                    <a:pt x="1383" y="45"/>
                  </a:lnTo>
                  <a:lnTo>
                    <a:pt x="1263" y="45"/>
                  </a:lnTo>
                  <a:lnTo>
                    <a:pt x="1144" y="44"/>
                  </a:lnTo>
                  <a:lnTo>
                    <a:pt x="1025" y="42"/>
                  </a:lnTo>
                  <a:lnTo>
                    <a:pt x="906" y="42"/>
                  </a:lnTo>
                  <a:lnTo>
                    <a:pt x="906" y="42"/>
                  </a:lnTo>
                  <a:lnTo>
                    <a:pt x="878" y="41"/>
                  </a:lnTo>
                  <a:lnTo>
                    <a:pt x="850" y="40"/>
                  </a:lnTo>
                  <a:lnTo>
                    <a:pt x="793" y="32"/>
                  </a:lnTo>
                  <a:lnTo>
                    <a:pt x="736" y="24"/>
                  </a:lnTo>
                  <a:lnTo>
                    <a:pt x="708" y="21"/>
                  </a:lnTo>
                  <a:lnTo>
                    <a:pt x="679" y="20"/>
                  </a:lnTo>
                  <a:lnTo>
                    <a:pt x="679" y="20"/>
                  </a:lnTo>
                  <a:lnTo>
                    <a:pt x="620" y="17"/>
                  </a:lnTo>
                  <a:lnTo>
                    <a:pt x="560" y="17"/>
                  </a:lnTo>
                  <a:lnTo>
                    <a:pt x="442" y="17"/>
                  </a:lnTo>
                  <a:lnTo>
                    <a:pt x="442" y="17"/>
                  </a:lnTo>
                  <a:lnTo>
                    <a:pt x="391" y="16"/>
                  </a:lnTo>
                  <a:lnTo>
                    <a:pt x="341" y="15"/>
                  </a:lnTo>
                  <a:lnTo>
                    <a:pt x="241" y="12"/>
                  </a:lnTo>
                  <a:lnTo>
                    <a:pt x="139" y="8"/>
                  </a:lnTo>
                  <a:lnTo>
                    <a:pt x="38" y="6"/>
                  </a:lnTo>
                  <a:lnTo>
                    <a:pt x="38" y="6"/>
                  </a:lnTo>
                  <a:lnTo>
                    <a:pt x="33" y="3"/>
                  </a:lnTo>
                  <a:lnTo>
                    <a:pt x="27" y="0"/>
                  </a:lnTo>
                  <a:lnTo>
                    <a:pt x="21" y="0"/>
                  </a:lnTo>
                  <a:lnTo>
                    <a:pt x="14" y="2"/>
                  </a:lnTo>
                  <a:lnTo>
                    <a:pt x="9" y="6"/>
                  </a:lnTo>
                  <a:lnTo>
                    <a:pt x="5" y="10"/>
                  </a:lnTo>
                  <a:lnTo>
                    <a:pt x="1" y="15"/>
                  </a:lnTo>
                  <a:lnTo>
                    <a:pt x="0" y="23"/>
                  </a:lnTo>
                  <a:lnTo>
                    <a:pt x="0" y="28"/>
                  </a:lnTo>
                  <a:lnTo>
                    <a:pt x="0" y="28"/>
                  </a:lnTo>
                  <a:lnTo>
                    <a:pt x="1" y="33"/>
                  </a:lnTo>
                  <a:lnTo>
                    <a:pt x="2" y="37"/>
                  </a:lnTo>
                  <a:lnTo>
                    <a:pt x="4" y="41"/>
                  </a:lnTo>
                  <a:lnTo>
                    <a:pt x="8" y="45"/>
                  </a:lnTo>
                  <a:lnTo>
                    <a:pt x="10" y="47"/>
                  </a:lnTo>
                  <a:lnTo>
                    <a:pt x="14" y="49"/>
                  </a:lnTo>
                  <a:lnTo>
                    <a:pt x="18" y="50"/>
                  </a:lnTo>
                  <a:lnTo>
                    <a:pt x="23" y="51"/>
                  </a:lnTo>
                  <a:lnTo>
                    <a:pt x="23" y="51"/>
                  </a:lnTo>
                  <a:lnTo>
                    <a:pt x="73" y="51"/>
                  </a:lnTo>
                  <a:lnTo>
                    <a:pt x="123" y="53"/>
                  </a:lnTo>
                  <a:lnTo>
                    <a:pt x="222" y="57"/>
                  </a:lnTo>
                  <a:lnTo>
                    <a:pt x="322" y="61"/>
                  </a:lnTo>
                  <a:lnTo>
                    <a:pt x="371" y="62"/>
                  </a:lnTo>
                  <a:lnTo>
                    <a:pt x="421" y="63"/>
                  </a:lnTo>
                  <a:lnTo>
                    <a:pt x="421" y="63"/>
                  </a:lnTo>
                  <a:lnTo>
                    <a:pt x="539" y="63"/>
                  </a:lnTo>
                  <a:lnTo>
                    <a:pt x="657" y="64"/>
                  </a:lnTo>
                  <a:lnTo>
                    <a:pt x="657" y="64"/>
                  </a:lnTo>
                  <a:lnTo>
                    <a:pt x="685" y="66"/>
                  </a:lnTo>
                  <a:lnTo>
                    <a:pt x="714" y="68"/>
                  </a:lnTo>
                  <a:lnTo>
                    <a:pt x="772" y="75"/>
                  </a:lnTo>
                  <a:lnTo>
                    <a:pt x="828" y="81"/>
                  </a:lnTo>
                  <a:lnTo>
                    <a:pt x="884" y="87"/>
                  </a:lnTo>
                  <a:lnTo>
                    <a:pt x="884" y="87"/>
                  </a:lnTo>
                  <a:lnTo>
                    <a:pt x="914" y="89"/>
                  </a:lnTo>
                  <a:lnTo>
                    <a:pt x="944" y="89"/>
                  </a:lnTo>
                  <a:lnTo>
                    <a:pt x="1003" y="89"/>
                  </a:lnTo>
                  <a:lnTo>
                    <a:pt x="1063" y="87"/>
                  </a:lnTo>
                  <a:lnTo>
                    <a:pt x="1124" y="85"/>
                  </a:lnTo>
                  <a:lnTo>
                    <a:pt x="1124" y="85"/>
                  </a:lnTo>
                  <a:lnTo>
                    <a:pt x="1243" y="85"/>
                  </a:lnTo>
                  <a:lnTo>
                    <a:pt x="1301" y="88"/>
                  </a:lnTo>
                  <a:lnTo>
                    <a:pt x="1362" y="91"/>
                  </a:lnTo>
                  <a:lnTo>
                    <a:pt x="1362" y="91"/>
                  </a:lnTo>
                  <a:lnTo>
                    <a:pt x="1390" y="92"/>
                  </a:lnTo>
                  <a:lnTo>
                    <a:pt x="1419" y="92"/>
                  </a:lnTo>
                  <a:lnTo>
                    <a:pt x="1477" y="88"/>
                  </a:lnTo>
                  <a:lnTo>
                    <a:pt x="1534" y="85"/>
                  </a:lnTo>
                  <a:lnTo>
                    <a:pt x="1563" y="84"/>
                  </a:lnTo>
                  <a:lnTo>
                    <a:pt x="1592" y="84"/>
                  </a:lnTo>
                  <a:lnTo>
                    <a:pt x="1592" y="84"/>
                  </a:lnTo>
                  <a:lnTo>
                    <a:pt x="1698" y="87"/>
                  </a:lnTo>
                  <a:lnTo>
                    <a:pt x="1805" y="91"/>
                  </a:lnTo>
                  <a:lnTo>
                    <a:pt x="1805" y="91"/>
                  </a:lnTo>
                  <a:lnTo>
                    <a:pt x="1810" y="91"/>
                  </a:lnTo>
                  <a:lnTo>
                    <a:pt x="1814" y="89"/>
                  </a:lnTo>
                  <a:lnTo>
                    <a:pt x="1818" y="88"/>
                  </a:lnTo>
                  <a:lnTo>
                    <a:pt x="1821" y="84"/>
                  </a:lnTo>
                  <a:lnTo>
                    <a:pt x="1823" y="81"/>
                  </a:lnTo>
                  <a:lnTo>
                    <a:pt x="1825" y="78"/>
                  </a:lnTo>
                  <a:lnTo>
                    <a:pt x="1827" y="70"/>
                  </a:lnTo>
                  <a:lnTo>
                    <a:pt x="1825" y="61"/>
                  </a:lnTo>
                  <a:lnTo>
                    <a:pt x="1823" y="57"/>
                  </a:lnTo>
                  <a:lnTo>
                    <a:pt x="1821" y="53"/>
                  </a:lnTo>
                  <a:lnTo>
                    <a:pt x="1818" y="50"/>
                  </a:lnTo>
                  <a:lnTo>
                    <a:pt x="1814" y="47"/>
                  </a:lnTo>
                  <a:lnTo>
                    <a:pt x="1810" y="46"/>
                  </a:lnTo>
                  <a:lnTo>
                    <a:pt x="1805" y="45"/>
                  </a:lnTo>
                  <a:lnTo>
                    <a:pt x="1805" y="4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9" name="Freeform 1174"/>
            <p:cNvSpPr>
              <a:spLocks/>
            </p:cNvSpPr>
            <p:nvPr/>
          </p:nvSpPr>
          <p:spPr bwMode="auto">
            <a:xfrm>
              <a:off x="6384926" y="4608513"/>
              <a:ext cx="309563" cy="47625"/>
            </a:xfrm>
            <a:custGeom>
              <a:avLst/>
              <a:gdLst/>
              <a:ahLst/>
              <a:cxnLst>
                <a:cxn ang="0">
                  <a:pos x="758" y="1"/>
                </a:cxn>
                <a:cxn ang="0">
                  <a:pos x="660" y="0"/>
                </a:cxn>
                <a:cxn ang="0">
                  <a:pos x="627" y="1"/>
                </a:cxn>
                <a:cxn ang="0">
                  <a:pos x="519" y="1"/>
                </a:cxn>
                <a:cxn ang="0">
                  <a:pos x="412" y="1"/>
                </a:cxn>
                <a:cxn ang="0">
                  <a:pos x="389" y="3"/>
                </a:cxn>
                <a:cxn ang="0">
                  <a:pos x="323" y="10"/>
                </a:cxn>
                <a:cxn ang="0">
                  <a:pos x="234" y="26"/>
                </a:cxn>
                <a:cxn ang="0">
                  <a:pos x="181" y="35"/>
                </a:cxn>
                <a:cxn ang="0">
                  <a:pos x="130" y="47"/>
                </a:cxn>
                <a:cxn ang="0">
                  <a:pos x="77" y="64"/>
                </a:cxn>
                <a:cxn ang="0">
                  <a:pos x="35" y="73"/>
                </a:cxn>
                <a:cxn ang="0">
                  <a:pos x="22" y="75"/>
                </a:cxn>
                <a:cxn ang="0">
                  <a:pos x="13" y="77"/>
                </a:cxn>
                <a:cxn ang="0">
                  <a:pos x="5" y="82"/>
                </a:cxn>
                <a:cxn ang="0">
                  <a:pos x="1" y="90"/>
                </a:cxn>
                <a:cxn ang="0">
                  <a:pos x="1" y="107"/>
                </a:cxn>
                <a:cxn ang="0">
                  <a:pos x="5" y="114"/>
                </a:cxn>
                <a:cxn ang="0">
                  <a:pos x="13" y="119"/>
                </a:cxn>
                <a:cxn ang="0">
                  <a:pos x="22" y="120"/>
                </a:cxn>
                <a:cxn ang="0">
                  <a:pos x="43" y="119"/>
                </a:cxn>
                <a:cxn ang="0">
                  <a:pos x="83" y="111"/>
                </a:cxn>
                <a:cxn ang="0">
                  <a:pos x="143" y="92"/>
                </a:cxn>
                <a:cxn ang="0">
                  <a:pos x="183" y="80"/>
                </a:cxn>
                <a:cxn ang="0">
                  <a:pos x="238" y="67"/>
                </a:cxn>
                <a:cxn ang="0">
                  <a:pos x="296" y="58"/>
                </a:cxn>
                <a:cxn ang="0">
                  <a:pos x="412" y="47"/>
                </a:cxn>
                <a:cxn ang="0">
                  <a:pos x="455" y="44"/>
                </a:cxn>
                <a:cxn ang="0">
                  <a:pos x="586" y="44"/>
                </a:cxn>
                <a:cxn ang="0">
                  <a:pos x="758" y="46"/>
                </a:cxn>
                <a:cxn ang="0">
                  <a:pos x="763" y="46"/>
                </a:cxn>
                <a:cxn ang="0">
                  <a:pos x="771" y="42"/>
                </a:cxn>
                <a:cxn ang="0">
                  <a:pos x="778" y="35"/>
                </a:cxn>
                <a:cxn ang="0">
                  <a:pos x="780" y="24"/>
                </a:cxn>
                <a:cxn ang="0">
                  <a:pos x="778" y="12"/>
                </a:cxn>
                <a:cxn ang="0">
                  <a:pos x="771" y="5"/>
                </a:cxn>
                <a:cxn ang="0">
                  <a:pos x="763" y="1"/>
                </a:cxn>
                <a:cxn ang="0">
                  <a:pos x="758" y="1"/>
                </a:cxn>
              </a:cxnLst>
              <a:rect l="0" t="0" r="r" b="b"/>
              <a:pathLst>
                <a:path w="780" h="120">
                  <a:moveTo>
                    <a:pt x="758" y="1"/>
                  </a:moveTo>
                  <a:lnTo>
                    <a:pt x="758" y="1"/>
                  </a:lnTo>
                  <a:lnTo>
                    <a:pt x="693" y="0"/>
                  </a:lnTo>
                  <a:lnTo>
                    <a:pt x="660" y="0"/>
                  </a:lnTo>
                  <a:lnTo>
                    <a:pt x="627" y="1"/>
                  </a:lnTo>
                  <a:lnTo>
                    <a:pt x="627" y="1"/>
                  </a:lnTo>
                  <a:lnTo>
                    <a:pt x="574" y="1"/>
                  </a:lnTo>
                  <a:lnTo>
                    <a:pt x="519" y="1"/>
                  </a:lnTo>
                  <a:lnTo>
                    <a:pt x="465" y="1"/>
                  </a:lnTo>
                  <a:lnTo>
                    <a:pt x="412" y="1"/>
                  </a:lnTo>
                  <a:lnTo>
                    <a:pt x="412" y="1"/>
                  </a:lnTo>
                  <a:lnTo>
                    <a:pt x="389" y="3"/>
                  </a:lnTo>
                  <a:lnTo>
                    <a:pt x="367" y="4"/>
                  </a:lnTo>
                  <a:lnTo>
                    <a:pt x="323" y="10"/>
                  </a:lnTo>
                  <a:lnTo>
                    <a:pt x="278" y="18"/>
                  </a:lnTo>
                  <a:lnTo>
                    <a:pt x="234" y="26"/>
                  </a:lnTo>
                  <a:lnTo>
                    <a:pt x="234" y="26"/>
                  </a:lnTo>
                  <a:lnTo>
                    <a:pt x="181" y="35"/>
                  </a:lnTo>
                  <a:lnTo>
                    <a:pt x="157" y="41"/>
                  </a:lnTo>
                  <a:lnTo>
                    <a:pt x="130" y="47"/>
                  </a:lnTo>
                  <a:lnTo>
                    <a:pt x="130" y="47"/>
                  </a:lnTo>
                  <a:lnTo>
                    <a:pt x="77" y="64"/>
                  </a:lnTo>
                  <a:lnTo>
                    <a:pt x="49" y="72"/>
                  </a:lnTo>
                  <a:lnTo>
                    <a:pt x="35" y="73"/>
                  </a:lnTo>
                  <a:lnTo>
                    <a:pt x="22" y="75"/>
                  </a:lnTo>
                  <a:lnTo>
                    <a:pt x="22" y="75"/>
                  </a:lnTo>
                  <a:lnTo>
                    <a:pt x="17" y="76"/>
                  </a:lnTo>
                  <a:lnTo>
                    <a:pt x="13" y="77"/>
                  </a:lnTo>
                  <a:lnTo>
                    <a:pt x="9" y="80"/>
                  </a:lnTo>
                  <a:lnTo>
                    <a:pt x="5" y="82"/>
                  </a:lnTo>
                  <a:lnTo>
                    <a:pt x="3" y="86"/>
                  </a:lnTo>
                  <a:lnTo>
                    <a:pt x="1" y="90"/>
                  </a:lnTo>
                  <a:lnTo>
                    <a:pt x="0" y="98"/>
                  </a:lnTo>
                  <a:lnTo>
                    <a:pt x="1" y="107"/>
                  </a:lnTo>
                  <a:lnTo>
                    <a:pt x="3" y="111"/>
                  </a:lnTo>
                  <a:lnTo>
                    <a:pt x="5" y="114"/>
                  </a:lnTo>
                  <a:lnTo>
                    <a:pt x="9" y="116"/>
                  </a:lnTo>
                  <a:lnTo>
                    <a:pt x="13" y="119"/>
                  </a:lnTo>
                  <a:lnTo>
                    <a:pt x="17" y="120"/>
                  </a:lnTo>
                  <a:lnTo>
                    <a:pt x="22" y="120"/>
                  </a:lnTo>
                  <a:lnTo>
                    <a:pt x="22" y="120"/>
                  </a:lnTo>
                  <a:lnTo>
                    <a:pt x="43" y="119"/>
                  </a:lnTo>
                  <a:lnTo>
                    <a:pt x="62" y="115"/>
                  </a:lnTo>
                  <a:lnTo>
                    <a:pt x="83" y="111"/>
                  </a:lnTo>
                  <a:lnTo>
                    <a:pt x="103" y="105"/>
                  </a:lnTo>
                  <a:lnTo>
                    <a:pt x="143" y="92"/>
                  </a:lnTo>
                  <a:lnTo>
                    <a:pt x="183" y="80"/>
                  </a:lnTo>
                  <a:lnTo>
                    <a:pt x="183" y="80"/>
                  </a:lnTo>
                  <a:lnTo>
                    <a:pt x="209" y="73"/>
                  </a:lnTo>
                  <a:lnTo>
                    <a:pt x="238" y="67"/>
                  </a:lnTo>
                  <a:lnTo>
                    <a:pt x="266" y="61"/>
                  </a:lnTo>
                  <a:lnTo>
                    <a:pt x="296" y="58"/>
                  </a:lnTo>
                  <a:lnTo>
                    <a:pt x="355" y="51"/>
                  </a:lnTo>
                  <a:lnTo>
                    <a:pt x="412" y="47"/>
                  </a:lnTo>
                  <a:lnTo>
                    <a:pt x="412" y="47"/>
                  </a:lnTo>
                  <a:lnTo>
                    <a:pt x="455" y="44"/>
                  </a:lnTo>
                  <a:lnTo>
                    <a:pt x="498" y="44"/>
                  </a:lnTo>
                  <a:lnTo>
                    <a:pt x="586" y="44"/>
                  </a:lnTo>
                  <a:lnTo>
                    <a:pt x="672" y="46"/>
                  </a:lnTo>
                  <a:lnTo>
                    <a:pt x="758" y="46"/>
                  </a:lnTo>
                  <a:lnTo>
                    <a:pt x="758" y="46"/>
                  </a:lnTo>
                  <a:lnTo>
                    <a:pt x="763" y="46"/>
                  </a:lnTo>
                  <a:lnTo>
                    <a:pt x="769" y="44"/>
                  </a:lnTo>
                  <a:lnTo>
                    <a:pt x="771" y="42"/>
                  </a:lnTo>
                  <a:lnTo>
                    <a:pt x="775" y="39"/>
                  </a:lnTo>
                  <a:lnTo>
                    <a:pt x="778" y="35"/>
                  </a:lnTo>
                  <a:lnTo>
                    <a:pt x="779" y="31"/>
                  </a:lnTo>
                  <a:lnTo>
                    <a:pt x="780" y="24"/>
                  </a:lnTo>
                  <a:lnTo>
                    <a:pt x="779" y="16"/>
                  </a:lnTo>
                  <a:lnTo>
                    <a:pt x="778" y="12"/>
                  </a:lnTo>
                  <a:lnTo>
                    <a:pt x="775" y="8"/>
                  </a:lnTo>
                  <a:lnTo>
                    <a:pt x="771" y="5"/>
                  </a:lnTo>
                  <a:lnTo>
                    <a:pt x="769" y="3"/>
                  </a:lnTo>
                  <a:lnTo>
                    <a:pt x="763" y="1"/>
                  </a:lnTo>
                  <a:lnTo>
                    <a:pt x="758" y="1"/>
                  </a:lnTo>
                  <a:lnTo>
                    <a:pt x="7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0" name="Freeform 1175"/>
            <p:cNvSpPr>
              <a:spLocks/>
            </p:cNvSpPr>
            <p:nvPr/>
          </p:nvSpPr>
          <p:spPr bwMode="auto">
            <a:xfrm>
              <a:off x="6361113" y="4068763"/>
              <a:ext cx="249238" cy="655638"/>
            </a:xfrm>
            <a:custGeom>
              <a:avLst/>
              <a:gdLst/>
              <a:ahLst/>
              <a:cxnLst>
                <a:cxn ang="0">
                  <a:pos x="568" y="7"/>
                </a:cxn>
                <a:cxn ang="0">
                  <a:pos x="474" y="37"/>
                </a:cxn>
                <a:cxn ang="0">
                  <a:pos x="385" y="76"/>
                </a:cxn>
                <a:cxn ang="0">
                  <a:pos x="328" y="108"/>
                </a:cxn>
                <a:cxn ang="0">
                  <a:pos x="247" y="153"/>
                </a:cxn>
                <a:cxn ang="0">
                  <a:pos x="221" y="173"/>
                </a:cxn>
                <a:cxn ang="0">
                  <a:pos x="178" y="216"/>
                </a:cxn>
                <a:cxn ang="0">
                  <a:pos x="145" y="253"/>
                </a:cxn>
                <a:cxn ang="0">
                  <a:pos x="120" y="291"/>
                </a:cxn>
                <a:cxn ang="0">
                  <a:pos x="75" y="404"/>
                </a:cxn>
                <a:cxn ang="0">
                  <a:pos x="52" y="462"/>
                </a:cxn>
                <a:cxn ang="0">
                  <a:pos x="20" y="557"/>
                </a:cxn>
                <a:cxn ang="0">
                  <a:pos x="5" y="657"/>
                </a:cxn>
                <a:cxn ang="0">
                  <a:pos x="0" y="759"/>
                </a:cxn>
                <a:cxn ang="0">
                  <a:pos x="0" y="863"/>
                </a:cxn>
                <a:cxn ang="0">
                  <a:pos x="5" y="935"/>
                </a:cxn>
                <a:cxn ang="0">
                  <a:pos x="5" y="973"/>
                </a:cxn>
                <a:cxn ang="0">
                  <a:pos x="7" y="1010"/>
                </a:cxn>
                <a:cxn ang="0">
                  <a:pos x="24" y="1084"/>
                </a:cxn>
                <a:cxn ang="0">
                  <a:pos x="67" y="1230"/>
                </a:cxn>
                <a:cxn ang="0">
                  <a:pos x="103" y="1328"/>
                </a:cxn>
                <a:cxn ang="0">
                  <a:pos x="145" y="1401"/>
                </a:cxn>
                <a:cxn ang="0">
                  <a:pos x="166" y="1427"/>
                </a:cxn>
                <a:cxn ang="0">
                  <a:pos x="209" y="1478"/>
                </a:cxn>
                <a:cxn ang="0">
                  <a:pos x="226" y="1507"/>
                </a:cxn>
                <a:cxn ang="0">
                  <a:pos x="255" y="1545"/>
                </a:cxn>
                <a:cxn ang="0">
                  <a:pos x="320" y="1597"/>
                </a:cxn>
                <a:cxn ang="0">
                  <a:pos x="364" y="1630"/>
                </a:cxn>
                <a:cxn ang="0">
                  <a:pos x="411" y="1655"/>
                </a:cxn>
                <a:cxn ang="0">
                  <a:pos x="420" y="1656"/>
                </a:cxn>
                <a:cxn ang="0">
                  <a:pos x="432" y="1651"/>
                </a:cxn>
                <a:cxn ang="0">
                  <a:pos x="438" y="1631"/>
                </a:cxn>
                <a:cxn ang="0">
                  <a:pos x="434" y="1618"/>
                </a:cxn>
                <a:cxn ang="0">
                  <a:pos x="422" y="1610"/>
                </a:cxn>
                <a:cxn ang="0">
                  <a:pos x="398" y="1598"/>
                </a:cxn>
                <a:cxn ang="0">
                  <a:pos x="348" y="1566"/>
                </a:cxn>
                <a:cxn ang="0">
                  <a:pos x="284" y="1500"/>
                </a:cxn>
                <a:cxn ang="0">
                  <a:pos x="250" y="1455"/>
                </a:cxn>
                <a:cxn ang="0">
                  <a:pos x="208" y="1405"/>
                </a:cxn>
                <a:cxn ang="0">
                  <a:pos x="182" y="1372"/>
                </a:cxn>
                <a:cxn ang="0">
                  <a:pos x="153" y="1322"/>
                </a:cxn>
                <a:cxn ang="0">
                  <a:pos x="123" y="1253"/>
                </a:cxn>
                <a:cxn ang="0">
                  <a:pos x="86" y="1135"/>
                </a:cxn>
                <a:cxn ang="0">
                  <a:pos x="51" y="1002"/>
                </a:cxn>
                <a:cxn ang="0">
                  <a:pos x="47" y="917"/>
                </a:cxn>
                <a:cxn ang="0">
                  <a:pos x="44" y="849"/>
                </a:cxn>
                <a:cxn ang="0">
                  <a:pos x="46" y="743"/>
                </a:cxn>
                <a:cxn ang="0">
                  <a:pos x="51" y="644"/>
                </a:cxn>
                <a:cxn ang="0">
                  <a:pos x="71" y="547"/>
                </a:cxn>
                <a:cxn ang="0">
                  <a:pos x="92" y="485"/>
                </a:cxn>
                <a:cxn ang="0">
                  <a:pos x="133" y="376"/>
                </a:cxn>
                <a:cxn ang="0">
                  <a:pos x="171" y="297"/>
                </a:cxn>
                <a:cxn ang="0">
                  <a:pos x="199" y="261"/>
                </a:cxn>
                <a:cxn ang="0">
                  <a:pos x="254" y="210"/>
                </a:cxn>
                <a:cxn ang="0">
                  <a:pos x="327" y="162"/>
                </a:cxn>
                <a:cxn ang="0">
                  <a:pos x="405" y="117"/>
                </a:cxn>
                <a:cxn ang="0">
                  <a:pos x="492" y="79"/>
                </a:cxn>
                <a:cxn ang="0">
                  <a:pos x="582" y="51"/>
                </a:cxn>
                <a:cxn ang="0">
                  <a:pos x="616" y="43"/>
                </a:cxn>
                <a:cxn ang="0">
                  <a:pos x="625" y="34"/>
                </a:cxn>
                <a:cxn ang="0">
                  <a:pos x="627" y="17"/>
                </a:cxn>
                <a:cxn ang="0">
                  <a:pos x="617" y="4"/>
                </a:cxn>
                <a:cxn ang="0">
                  <a:pos x="604" y="0"/>
                </a:cxn>
              </a:cxnLst>
              <a:rect l="0" t="0" r="r" b="b"/>
              <a:pathLst>
                <a:path w="628" h="1656">
                  <a:moveTo>
                    <a:pt x="599" y="0"/>
                  </a:moveTo>
                  <a:lnTo>
                    <a:pt x="599" y="0"/>
                  </a:lnTo>
                  <a:lnTo>
                    <a:pt x="568" y="7"/>
                  </a:lnTo>
                  <a:lnTo>
                    <a:pt x="536" y="16"/>
                  </a:lnTo>
                  <a:lnTo>
                    <a:pt x="505" y="25"/>
                  </a:lnTo>
                  <a:lnTo>
                    <a:pt x="474" y="37"/>
                  </a:lnTo>
                  <a:lnTo>
                    <a:pt x="443" y="49"/>
                  </a:lnTo>
                  <a:lnTo>
                    <a:pt x="413" y="62"/>
                  </a:lnTo>
                  <a:lnTo>
                    <a:pt x="385" y="76"/>
                  </a:lnTo>
                  <a:lnTo>
                    <a:pt x="356" y="92"/>
                  </a:lnTo>
                  <a:lnTo>
                    <a:pt x="356" y="92"/>
                  </a:lnTo>
                  <a:lnTo>
                    <a:pt x="328" y="108"/>
                  </a:lnTo>
                  <a:lnTo>
                    <a:pt x="301" y="123"/>
                  </a:lnTo>
                  <a:lnTo>
                    <a:pt x="273" y="138"/>
                  </a:lnTo>
                  <a:lnTo>
                    <a:pt x="247" y="153"/>
                  </a:lnTo>
                  <a:lnTo>
                    <a:pt x="247" y="153"/>
                  </a:lnTo>
                  <a:lnTo>
                    <a:pt x="233" y="164"/>
                  </a:lnTo>
                  <a:lnTo>
                    <a:pt x="221" y="173"/>
                  </a:lnTo>
                  <a:lnTo>
                    <a:pt x="209" y="183"/>
                  </a:lnTo>
                  <a:lnTo>
                    <a:pt x="199" y="194"/>
                  </a:lnTo>
                  <a:lnTo>
                    <a:pt x="178" y="216"/>
                  </a:lnTo>
                  <a:lnTo>
                    <a:pt x="156" y="241"/>
                  </a:lnTo>
                  <a:lnTo>
                    <a:pt x="156" y="241"/>
                  </a:lnTo>
                  <a:lnTo>
                    <a:pt x="145" y="253"/>
                  </a:lnTo>
                  <a:lnTo>
                    <a:pt x="136" y="264"/>
                  </a:lnTo>
                  <a:lnTo>
                    <a:pt x="128" y="278"/>
                  </a:lnTo>
                  <a:lnTo>
                    <a:pt x="120" y="291"/>
                  </a:lnTo>
                  <a:lnTo>
                    <a:pt x="107" y="318"/>
                  </a:lnTo>
                  <a:lnTo>
                    <a:pt x="95" y="347"/>
                  </a:lnTo>
                  <a:lnTo>
                    <a:pt x="75" y="404"/>
                  </a:lnTo>
                  <a:lnTo>
                    <a:pt x="64" y="433"/>
                  </a:lnTo>
                  <a:lnTo>
                    <a:pt x="52" y="462"/>
                  </a:lnTo>
                  <a:lnTo>
                    <a:pt x="52" y="462"/>
                  </a:lnTo>
                  <a:lnTo>
                    <a:pt x="39" y="493"/>
                  </a:lnTo>
                  <a:lnTo>
                    <a:pt x="29" y="525"/>
                  </a:lnTo>
                  <a:lnTo>
                    <a:pt x="20" y="557"/>
                  </a:lnTo>
                  <a:lnTo>
                    <a:pt x="13" y="590"/>
                  </a:lnTo>
                  <a:lnTo>
                    <a:pt x="9" y="624"/>
                  </a:lnTo>
                  <a:lnTo>
                    <a:pt x="5" y="657"/>
                  </a:lnTo>
                  <a:lnTo>
                    <a:pt x="1" y="725"/>
                  </a:lnTo>
                  <a:lnTo>
                    <a:pt x="1" y="725"/>
                  </a:lnTo>
                  <a:lnTo>
                    <a:pt x="0" y="759"/>
                  </a:lnTo>
                  <a:lnTo>
                    <a:pt x="0" y="794"/>
                  </a:lnTo>
                  <a:lnTo>
                    <a:pt x="0" y="863"/>
                  </a:lnTo>
                  <a:lnTo>
                    <a:pt x="0" y="863"/>
                  </a:lnTo>
                  <a:lnTo>
                    <a:pt x="0" y="882"/>
                  </a:lnTo>
                  <a:lnTo>
                    <a:pt x="3" y="900"/>
                  </a:lnTo>
                  <a:lnTo>
                    <a:pt x="5" y="935"/>
                  </a:lnTo>
                  <a:lnTo>
                    <a:pt x="5" y="935"/>
                  </a:lnTo>
                  <a:lnTo>
                    <a:pt x="7" y="954"/>
                  </a:lnTo>
                  <a:lnTo>
                    <a:pt x="5" y="973"/>
                  </a:lnTo>
                  <a:lnTo>
                    <a:pt x="5" y="992"/>
                  </a:lnTo>
                  <a:lnTo>
                    <a:pt x="5" y="1001"/>
                  </a:lnTo>
                  <a:lnTo>
                    <a:pt x="7" y="1010"/>
                  </a:lnTo>
                  <a:lnTo>
                    <a:pt x="7" y="1010"/>
                  </a:lnTo>
                  <a:lnTo>
                    <a:pt x="14" y="1048"/>
                  </a:lnTo>
                  <a:lnTo>
                    <a:pt x="24" y="1084"/>
                  </a:lnTo>
                  <a:lnTo>
                    <a:pt x="33" y="1121"/>
                  </a:lnTo>
                  <a:lnTo>
                    <a:pt x="43" y="1158"/>
                  </a:lnTo>
                  <a:lnTo>
                    <a:pt x="67" y="1230"/>
                  </a:lnTo>
                  <a:lnTo>
                    <a:pt x="92" y="1302"/>
                  </a:lnTo>
                  <a:lnTo>
                    <a:pt x="92" y="1302"/>
                  </a:lnTo>
                  <a:lnTo>
                    <a:pt x="103" y="1328"/>
                  </a:lnTo>
                  <a:lnTo>
                    <a:pt x="116" y="1353"/>
                  </a:lnTo>
                  <a:lnTo>
                    <a:pt x="129" y="1377"/>
                  </a:lnTo>
                  <a:lnTo>
                    <a:pt x="145" y="1401"/>
                  </a:lnTo>
                  <a:lnTo>
                    <a:pt x="145" y="1401"/>
                  </a:lnTo>
                  <a:lnTo>
                    <a:pt x="156" y="1414"/>
                  </a:lnTo>
                  <a:lnTo>
                    <a:pt x="166" y="1427"/>
                  </a:lnTo>
                  <a:lnTo>
                    <a:pt x="188" y="1452"/>
                  </a:lnTo>
                  <a:lnTo>
                    <a:pt x="199" y="1465"/>
                  </a:lnTo>
                  <a:lnTo>
                    <a:pt x="209" y="1478"/>
                  </a:lnTo>
                  <a:lnTo>
                    <a:pt x="218" y="1492"/>
                  </a:lnTo>
                  <a:lnTo>
                    <a:pt x="226" y="1507"/>
                  </a:lnTo>
                  <a:lnTo>
                    <a:pt x="226" y="1507"/>
                  </a:lnTo>
                  <a:lnTo>
                    <a:pt x="233" y="1520"/>
                  </a:lnTo>
                  <a:lnTo>
                    <a:pt x="243" y="1532"/>
                  </a:lnTo>
                  <a:lnTo>
                    <a:pt x="255" y="1545"/>
                  </a:lnTo>
                  <a:lnTo>
                    <a:pt x="268" y="1555"/>
                  </a:lnTo>
                  <a:lnTo>
                    <a:pt x="296" y="1577"/>
                  </a:lnTo>
                  <a:lnTo>
                    <a:pt x="320" y="1597"/>
                  </a:lnTo>
                  <a:lnTo>
                    <a:pt x="320" y="1597"/>
                  </a:lnTo>
                  <a:lnTo>
                    <a:pt x="341" y="1613"/>
                  </a:lnTo>
                  <a:lnTo>
                    <a:pt x="364" y="1630"/>
                  </a:lnTo>
                  <a:lnTo>
                    <a:pt x="387" y="1643"/>
                  </a:lnTo>
                  <a:lnTo>
                    <a:pt x="399" y="1649"/>
                  </a:lnTo>
                  <a:lnTo>
                    <a:pt x="411" y="1655"/>
                  </a:lnTo>
                  <a:lnTo>
                    <a:pt x="411" y="1655"/>
                  </a:lnTo>
                  <a:lnTo>
                    <a:pt x="416" y="1656"/>
                  </a:lnTo>
                  <a:lnTo>
                    <a:pt x="420" y="1656"/>
                  </a:lnTo>
                  <a:lnTo>
                    <a:pt x="425" y="1655"/>
                  </a:lnTo>
                  <a:lnTo>
                    <a:pt x="428" y="1653"/>
                  </a:lnTo>
                  <a:lnTo>
                    <a:pt x="432" y="1651"/>
                  </a:lnTo>
                  <a:lnTo>
                    <a:pt x="434" y="1647"/>
                  </a:lnTo>
                  <a:lnTo>
                    <a:pt x="437" y="1639"/>
                  </a:lnTo>
                  <a:lnTo>
                    <a:pt x="438" y="1631"/>
                  </a:lnTo>
                  <a:lnTo>
                    <a:pt x="438" y="1627"/>
                  </a:lnTo>
                  <a:lnTo>
                    <a:pt x="437" y="1622"/>
                  </a:lnTo>
                  <a:lnTo>
                    <a:pt x="434" y="1618"/>
                  </a:lnTo>
                  <a:lnTo>
                    <a:pt x="432" y="1615"/>
                  </a:lnTo>
                  <a:lnTo>
                    <a:pt x="428" y="1613"/>
                  </a:lnTo>
                  <a:lnTo>
                    <a:pt x="422" y="1610"/>
                  </a:lnTo>
                  <a:lnTo>
                    <a:pt x="422" y="1610"/>
                  </a:lnTo>
                  <a:lnTo>
                    <a:pt x="411" y="1605"/>
                  </a:lnTo>
                  <a:lnTo>
                    <a:pt x="398" y="1598"/>
                  </a:lnTo>
                  <a:lnTo>
                    <a:pt x="385" y="1592"/>
                  </a:lnTo>
                  <a:lnTo>
                    <a:pt x="373" y="1584"/>
                  </a:lnTo>
                  <a:lnTo>
                    <a:pt x="348" y="1566"/>
                  </a:lnTo>
                  <a:lnTo>
                    <a:pt x="326" y="1546"/>
                  </a:lnTo>
                  <a:lnTo>
                    <a:pt x="303" y="1524"/>
                  </a:lnTo>
                  <a:lnTo>
                    <a:pt x="284" y="1500"/>
                  </a:lnTo>
                  <a:lnTo>
                    <a:pt x="266" y="1478"/>
                  </a:lnTo>
                  <a:lnTo>
                    <a:pt x="250" y="1455"/>
                  </a:lnTo>
                  <a:lnTo>
                    <a:pt x="250" y="1455"/>
                  </a:lnTo>
                  <a:lnTo>
                    <a:pt x="237" y="1438"/>
                  </a:lnTo>
                  <a:lnTo>
                    <a:pt x="222" y="1421"/>
                  </a:lnTo>
                  <a:lnTo>
                    <a:pt x="208" y="1405"/>
                  </a:lnTo>
                  <a:lnTo>
                    <a:pt x="194" y="1388"/>
                  </a:lnTo>
                  <a:lnTo>
                    <a:pt x="194" y="1388"/>
                  </a:lnTo>
                  <a:lnTo>
                    <a:pt x="182" y="1372"/>
                  </a:lnTo>
                  <a:lnTo>
                    <a:pt x="171" y="1356"/>
                  </a:lnTo>
                  <a:lnTo>
                    <a:pt x="161" y="1339"/>
                  </a:lnTo>
                  <a:lnTo>
                    <a:pt x="153" y="1322"/>
                  </a:lnTo>
                  <a:lnTo>
                    <a:pt x="136" y="1288"/>
                  </a:lnTo>
                  <a:lnTo>
                    <a:pt x="123" y="1253"/>
                  </a:lnTo>
                  <a:lnTo>
                    <a:pt x="123" y="1253"/>
                  </a:lnTo>
                  <a:lnTo>
                    <a:pt x="112" y="1223"/>
                  </a:lnTo>
                  <a:lnTo>
                    <a:pt x="103" y="1194"/>
                  </a:lnTo>
                  <a:lnTo>
                    <a:pt x="86" y="1135"/>
                  </a:lnTo>
                  <a:lnTo>
                    <a:pt x="55" y="1018"/>
                  </a:lnTo>
                  <a:lnTo>
                    <a:pt x="55" y="1018"/>
                  </a:lnTo>
                  <a:lnTo>
                    <a:pt x="51" y="1002"/>
                  </a:lnTo>
                  <a:lnTo>
                    <a:pt x="50" y="986"/>
                  </a:lnTo>
                  <a:lnTo>
                    <a:pt x="47" y="952"/>
                  </a:lnTo>
                  <a:lnTo>
                    <a:pt x="47" y="917"/>
                  </a:lnTo>
                  <a:lnTo>
                    <a:pt x="46" y="884"/>
                  </a:lnTo>
                  <a:lnTo>
                    <a:pt x="46" y="884"/>
                  </a:lnTo>
                  <a:lnTo>
                    <a:pt x="44" y="849"/>
                  </a:lnTo>
                  <a:lnTo>
                    <a:pt x="44" y="814"/>
                  </a:lnTo>
                  <a:lnTo>
                    <a:pt x="46" y="743"/>
                  </a:lnTo>
                  <a:lnTo>
                    <a:pt x="46" y="743"/>
                  </a:lnTo>
                  <a:lnTo>
                    <a:pt x="47" y="710"/>
                  </a:lnTo>
                  <a:lnTo>
                    <a:pt x="48" y="678"/>
                  </a:lnTo>
                  <a:lnTo>
                    <a:pt x="51" y="644"/>
                  </a:lnTo>
                  <a:lnTo>
                    <a:pt x="56" y="611"/>
                  </a:lnTo>
                  <a:lnTo>
                    <a:pt x="63" y="578"/>
                  </a:lnTo>
                  <a:lnTo>
                    <a:pt x="71" y="547"/>
                  </a:lnTo>
                  <a:lnTo>
                    <a:pt x="80" y="516"/>
                  </a:lnTo>
                  <a:lnTo>
                    <a:pt x="92" y="485"/>
                  </a:lnTo>
                  <a:lnTo>
                    <a:pt x="92" y="485"/>
                  </a:lnTo>
                  <a:lnTo>
                    <a:pt x="102" y="458"/>
                  </a:lnTo>
                  <a:lnTo>
                    <a:pt x="112" y="431"/>
                  </a:lnTo>
                  <a:lnTo>
                    <a:pt x="133" y="376"/>
                  </a:lnTo>
                  <a:lnTo>
                    <a:pt x="144" y="348"/>
                  </a:lnTo>
                  <a:lnTo>
                    <a:pt x="157" y="322"/>
                  </a:lnTo>
                  <a:lnTo>
                    <a:pt x="171" y="297"/>
                  </a:lnTo>
                  <a:lnTo>
                    <a:pt x="188" y="272"/>
                  </a:lnTo>
                  <a:lnTo>
                    <a:pt x="188" y="272"/>
                  </a:lnTo>
                  <a:lnTo>
                    <a:pt x="199" y="261"/>
                  </a:lnTo>
                  <a:lnTo>
                    <a:pt x="209" y="249"/>
                  </a:lnTo>
                  <a:lnTo>
                    <a:pt x="230" y="228"/>
                  </a:lnTo>
                  <a:lnTo>
                    <a:pt x="254" y="210"/>
                  </a:lnTo>
                  <a:lnTo>
                    <a:pt x="277" y="193"/>
                  </a:lnTo>
                  <a:lnTo>
                    <a:pt x="301" y="177"/>
                  </a:lnTo>
                  <a:lnTo>
                    <a:pt x="327" y="162"/>
                  </a:lnTo>
                  <a:lnTo>
                    <a:pt x="379" y="131"/>
                  </a:lnTo>
                  <a:lnTo>
                    <a:pt x="379" y="131"/>
                  </a:lnTo>
                  <a:lnTo>
                    <a:pt x="405" y="117"/>
                  </a:lnTo>
                  <a:lnTo>
                    <a:pt x="433" y="102"/>
                  </a:lnTo>
                  <a:lnTo>
                    <a:pt x="462" y="89"/>
                  </a:lnTo>
                  <a:lnTo>
                    <a:pt x="492" y="79"/>
                  </a:lnTo>
                  <a:lnTo>
                    <a:pt x="522" y="68"/>
                  </a:lnTo>
                  <a:lnTo>
                    <a:pt x="552" y="59"/>
                  </a:lnTo>
                  <a:lnTo>
                    <a:pt x="582" y="51"/>
                  </a:lnTo>
                  <a:lnTo>
                    <a:pt x="611" y="45"/>
                  </a:lnTo>
                  <a:lnTo>
                    <a:pt x="611" y="45"/>
                  </a:lnTo>
                  <a:lnTo>
                    <a:pt x="616" y="43"/>
                  </a:lnTo>
                  <a:lnTo>
                    <a:pt x="620" y="41"/>
                  </a:lnTo>
                  <a:lnTo>
                    <a:pt x="624" y="38"/>
                  </a:lnTo>
                  <a:lnTo>
                    <a:pt x="625" y="34"/>
                  </a:lnTo>
                  <a:lnTo>
                    <a:pt x="627" y="30"/>
                  </a:lnTo>
                  <a:lnTo>
                    <a:pt x="628" y="26"/>
                  </a:lnTo>
                  <a:lnTo>
                    <a:pt x="627" y="17"/>
                  </a:lnTo>
                  <a:lnTo>
                    <a:pt x="623" y="9"/>
                  </a:lnTo>
                  <a:lnTo>
                    <a:pt x="620" y="7"/>
                  </a:lnTo>
                  <a:lnTo>
                    <a:pt x="617" y="4"/>
                  </a:lnTo>
                  <a:lnTo>
                    <a:pt x="613" y="2"/>
                  </a:lnTo>
                  <a:lnTo>
                    <a:pt x="610" y="0"/>
                  </a:lnTo>
                  <a:lnTo>
                    <a:pt x="604" y="0"/>
                  </a:lnTo>
                  <a:lnTo>
                    <a:pt x="599" y="0"/>
                  </a:lnTo>
                  <a:lnTo>
                    <a:pt x="599"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1" name="Freeform 1176"/>
            <p:cNvSpPr>
              <a:spLocks/>
            </p:cNvSpPr>
            <p:nvPr/>
          </p:nvSpPr>
          <p:spPr bwMode="auto">
            <a:xfrm>
              <a:off x="6497638" y="4068763"/>
              <a:ext cx="158750" cy="666750"/>
            </a:xfrm>
            <a:custGeom>
              <a:avLst/>
              <a:gdLst/>
              <a:ahLst/>
              <a:cxnLst>
                <a:cxn ang="0">
                  <a:pos x="355" y="6"/>
                </a:cxn>
                <a:cxn ang="0">
                  <a:pos x="336" y="13"/>
                </a:cxn>
                <a:cxn ang="0">
                  <a:pos x="290" y="47"/>
                </a:cxn>
                <a:cxn ang="0">
                  <a:pos x="201" y="129"/>
                </a:cxn>
                <a:cxn ang="0">
                  <a:pos x="162" y="174"/>
                </a:cxn>
                <a:cxn ang="0">
                  <a:pos x="114" y="245"/>
                </a:cxn>
                <a:cxn ang="0">
                  <a:pos x="72" y="323"/>
                </a:cxn>
                <a:cxn ang="0">
                  <a:pos x="39" y="402"/>
                </a:cxn>
                <a:cxn ang="0">
                  <a:pos x="18" y="486"/>
                </a:cxn>
                <a:cxn ang="0">
                  <a:pos x="4" y="602"/>
                </a:cxn>
                <a:cxn ang="0">
                  <a:pos x="0" y="775"/>
                </a:cxn>
                <a:cxn ang="0">
                  <a:pos x="1" y="922"/>
                </a:cxn>
                <a:cxn ang="0">
                  <a:pos x="11" y="1020"/>
                </a:cxn>
                <a:cxn ang="0">
                  <a:pos x="19" y="1103"/>
                </a:cxn>
                <a:cxn ang="0">
                  <a:pos x="40" y="1187"/>
                </a:cxn>
                <a:cxn ang="0">
                  <a:pos x="65" y="1237"/>
                </a:cxn>
                <a:cxn ang="0">
                  <a:pos x="81" y="1264"/>
                </a:cxn>
                <a:cxn ang="0">
                  <a:pos x="114" y="1356"/>
                </a:cxn>
                <a:cxn ang="0">
                  <a:pos x="137" y="1415"/>
                </a:cxn>
                <a:cxn ang="0">
                  <a:pos x="163" y="1471"/>
                </a:cxn>
                <a:cxn ang="0">
                  <a:pos x="226" y="1581"/>
                </a:cxn>
                <a:cxn ang="0">
                  <a:pos x="285" y="1653"/>
                </a:cxn>
                <a:cxn ang="0">
                  <a:pos x="314" y="1677"/>
                </a:cxn>
                <a:cxn ang="0">
                  <a:pos x="327" y="1680"/>
                </a:cxn>
                <a:cxn ang="0">
                  <a:pos x="341" y="1674"/>
                </a:cxn>
                <a:cxn ang="0">
                  <a:pos x="349" y="1658"/>
                </a:cxn>
                <a:cxn ang="0">
                  <a:pos x="345" y="1646"/>
                </a:cxn>
                <a:cxn ang="0">
                  <a:pos x="319" y="1623"/>
                </a:cxn>
                <a:cxn ang="0">
                  <a:pos x="264" y="1557"/>
                </a:cxn>
                <a:cxn ang="0">
                  <a:pos x="222" y="1484"/>
                </a:cxn>
                <a:cxn ang="0">
                  <a:pos x="165" y="1353"/>
                </a:cxn>
                <a:cxn ang="0">
                  <a:pos x="123" y="1247"/>
                </a:cxn>
                <a:cxn ang="0">
                  <a:pos x="77" y="1136"/>
                </a:cxn>
                <a:cxn ang="0">
                  <a:pos x="59" y="1050"/>
                </a:cxn>
                <a:cxn ang="0">
                  <a:pos x="56" y="1005"/>
                </a:cxn>
                <a:cxn ang="0">
                  <a:pos x="47" y="936"/>
                </a:cxn>
                <a:cxn ang="0">
                  <a:pos x="45" y="796"/>
                </a:cxn>
                <a:cxn ang="0">
                  <a:pos x="47" y="687"/>
                </a:cxn>
                <a:cxn ang="0">
                  <a:pos x="61" y="527"/>
                </a:cxn>
                <a:cxn ang="0">
                  <a:pos x="85" y="422"/>
                </a:cxn>
                <a:cxn ang="0">
                  <a:pos x="102" y="371"/>
                </a:cxn>
                <a:cxn ang="0">
                  <a:pos x="141" y="286"/>
                </a:cxn>
                <a:cxn ang="0">
                  <a:pos x="193" y="209"/>
                </a:cxn>
                <a:cxn ang="0">
                  <a:pos x="234" y="162"/>
                </a:cxn>
                <a:cxn ang="0">
                  <a:pos x="304" y="94"/>
                </a:cxn>
                <a:cxn ang="0">
                  <a:pos x="345" y="64"/>
                </a:cxn>
                <a:cxn ang="0">
                  <a:pos x="392" y="36"/>
                </a:cxn>
                <a:cxn ang="0">
                  <a:pos x="399" y="30"/>
                </a:cxn>
                <a:cxn ang="0">
                  <a:pos x="400" y="18"/>
                </a:cxn>
                <a:cxn ang="0">
                  <a:pos x="387" y="2"/>
                </a:cxn>
                <a:cxn ang="0">
                  <a:pos x="369" y="0"/>
                </a:cxn>
                <a:cxn ang="0">
                  <a:pos x="361" y="5"/>
                </a:cxn>
              </a:cxnLst>
              <a:rect l="0" t="0" r="r" b="b"/>
              <a:pathLst>
                <a:path w="400" h="1680">
                  <a:moveTo>
                    <a:pt x="361" y="5"/>
                  </a:moveTo>
                  <a:lnTo>
                    <a:pt x="361" y="5"/>
                  </a:lnTo>
                  <a:lnTo>
                    <a:pt x="355" y="6"/>
                  </a:lnTo>
                  <a:lnTo>
                    <a:pt x="349" y="7"/>
                  </a:lnTo>
                  <a:lnTo>
                    <a:pt x="342" y="10"/>
                  </a:lnTo>
                  <a:lnTo>
                    <a:pt x="336" y="13"/>
                  </a:lnTo>
                  <a:lnTo>
                    <a:pt x="336" y="13"/>
                  </a:lnTo>
                  <a:lnTo>
                    <a:pt x="290" y="47"/>
                  </a:lnTo>
                  <a:lnTo>
                    <a:pt x="290" y="47"/>
                  </a:lnTo>
                  <a:lnTo>
                    <a:pt x="267" y="65"/>
                  </a:lnTo>
                  <a:lnTo>
                    <a:pt x="244" y="86"/>
                  </a:lnTo>
                  <a:lnTo>
                    <a:pt x="201" y="129"/>
                  </a:lnTo>
                  <a:lnTo>
                    <a:pt x="201" y="129"/>
                  </a:lnTo>
                  <a:lnTo>
                    <a:pt x="182" y="151"/>
                  </a:lnTo>
                  <a:lnTo>
                    <a:pt x="162" y="174"/>
                  </a:lnTo>
                  <a:lnTo>
                    <a:pt x="145" y="197"/>
                  </a:lnTo>
                  <a:lnTo>
                    <a:pt x="129" y="221"/>
                  </a:lnTo>
                  <a:lnTo>
                    <a:pt x="114" y="245"/>
                  </a:lnTo>
                  <a:lnTo>
                    <a:pt x="99" y="270"/>
                  </a:lnTo>
                  <a:lnTo>
                    <a:pt x="72" y="323"/>
                  </a:lnTo>
                  <a:lnTo>
                    <a:pt x="72" y="323"/>
                  </a:lnTo>
                  <a:lnTo>
                    <a:pt x="59" y="349"/>
                  </a:lnTo>
                  <a:lnTo>
                    <a:pt x="48" y="375"/>
                  </a:lnTo>
                  <a:lnTo>
                    <a:pt x="39" y="402"/>
                  </a:lnTo>
                  <a:lnTo>
                    <a:pt x="31" y="430"/>
                  </a:lnTo>
                  <a:lnTo>
                    <a:pt x="23" y="459"/>
                  </a:lnTo>
                  <a:lnTo>
                    <a:pt x="18" y="486"/>
                  </a:lnTo>
                  <a:lnTo>
                    <a:pt x="13" y="515"/>
                  </a:lnTo>
                  <a:lnTo>
                    <a:pt x="9" y="544"/>
                  </a:lnTo>
                  <a:lnTo>
                    <a:pt x="4" y="602"/>
                  </a:lnTo>
                  <a:lnTo>
                    <a:pt x="1" y="660"/>
                  </a:lnTo>
                  <a:lnTo>
                    <a:pt x="0" y="718"/>
                  </a:lnTo>
                  <a:lnTo>
                    <a:pt x="0" y="775"/>
                  </a:lnTo>
                  <a:lnTo>
                    <a:pt x="0" y="889"/>
                  </a:lnTo>
                  <a:lnTo>
                    <a:pt x="0" y="889"/>
                  </a:lnTo>
                  <a:lnTo>
                    <a:pt x="1" y="922"/>
                  </a:lnTo>
                  <a:lnTo>
                    <a:pt x="4" y="954"/>
                  </a:lnTo>
                  <a:lnTo>
                    <a:pt x="8" y="987"/>
                  </a:lnTo>
                  <a:lnTo>
                    <a:pt x="11" y="1020"/>
                  </a:lnTo>
                  <a:lnTo>
                    <a:pt x="11" y="1020"/>
                  </a:lnTo>
                  <a:lnTo>
                    <a:pt x="15" y="1075"/>
                  </a:lnTo>
                  <a:lnTo>
                    <a:pt x="19" y="1103"/>
                  </a:lnTo>
                  <a:lnTo>
                    <a:pt x="25" y="1132"/>
                  </a:lnTo>
                  <a:lnTo>
                    <a:pt x="31" y="1160"/>
                  </a:lnTo>
                  <a:lnTo>
                    <a:pt x="40" y="1187"/>
                  </a:lnTo>
                  <a:lnTo>
                    <a:pt x="52" y="1212"/>
                  </a:lnTo>
                  <a:lnTo>
                    <a:pt x="59" y="1225"/>
                  </a:lnTo>
                  <a:lnTo>
                    <a:pt x="65" y="1237"/>
                  </a:lnTo>
                  <a:lnTo>
                    <a:pt x="65" y="1237"/>
                  </a:lnTo>
                  <a:lnTo>
                    <a:pt x="73" y="1250"/>
                  </a:lnTo>
                  <a:lnTo>
                    <a:pt x="81" y="1264"/>
                  </a:lnTo>
                  <a:lnTo>
                    <a:pt x="93" y="1294"/>
                  </a:lnTo>
                  <a:lnTo>
                    <a:pt x="103" y="1326"/>
                  </a:lnTo>
                  <a:lnTo>
                    <a:pt x="114" y="1356"/>
                  </a:lnTo>
                  <a:lnTo>
                    <a:pt x="114" y="1356"/>
                  </a:lnTo>
                  <a:lnTo>
                    <a:pt x="124" y="1386"/>
                  </a:lnTo>
                  <a:lnTo>
                    <a:pt x="137" y="1415"/>
                  </a:lnTo>
                  <a:lnTo>
                    <a:pt x="150" y="1442"/>
                  </a:lnTo>
                  <a:lnTo>
                    <a:pt x="163" y="1471"/>
                  </a:lnTo>
                  <a:lnTo>
                    <a:pt x="163" y="1471"/>
                  </a:lnTo>
                  <a:lnTo>
                    <a:pt x="193" y="1527"/>
                  </a:lnTo>
                  <a:lnTo>
                    <a:pt x="209" y="1555"/>
                  </a:lnTo>
                  <a:lnTo>
                    <a:pt x="226" y="1581"/>
                  </a:lnTo>
                  <a:lnTo>
                    <a:pt x="244" y="1606"/>
                  </a:lnTo>
                  <a:lnTo>
                    <a:pt x="264" y="1629"/>
                  </a:lnTo>
                  <a:lnTo>
                    <a:pt x="285" y="1653"/>
                  </a:lnTo>
                  <a:lnTo>
                    <a:pt x="308" y="1675"/>
                  </a:lnTo>
                  <a:lnTo>
                    <a:pt x="308" y="1675"/>
                  </a:lnTo>
                  <a:lnTo>
                    <a:pt x="314" y="1677"/>
                  </a:lnTo>
                  <a:lnTo>
                    <a:pt x="318" y="1680"/>
                  </a:lnTo>
                  <a:lnTo>
                    <a:pt x="321" y="1680"/>
                  </a:lnTo>
                  <a:lnTo>
                    <a:pt x="327" y="1680"/>
                  </a:lnTo>
                  <a:lnTo>
                    <a:pt x="331" y="1680"/>
                  </a:lnTo>
                  <a:lnTo>
                    <a:pt x="335" y="1677"/>
                  </a:lnTo>
                  <a:lnTo>
                    <a:pt x="341" y="1674"/>
                  </a:lnTo>
                  <a:lnTo>
                    <a:pt x="346" y="1666"/>
                  </a:lnTo>
                  <a:lnTo>
                    <a:pt x="348" y="1662"/>
                  </a:lnTo>
                  <a:lnTo>
                    <a:pt x="349" y="1658"/>
                  </a:lnTo>
                  <a:lnTo>
                    <a:pt x="349" y="1654"/>
                  </a:lnTo>
                  <a:lnTo>
                    <a:pt x="348" y="1650"/>
                  </a:lnTo>
                  <a:lnTo>
                    <a:pt x="345" y="1646"/>
                  </a:lnTo>
                  <a:lnTo>
                    <a:pt x="341" y="1642"/>
                  </a:lnTo>
                  <a:lnTo>
                    <a:pt x="341" y="1642"/>
                  </a:lnTo>
                  <a:lnTo>
                    <a:pt x="319" y="1623"/>
                  </a:lnTo>
                  <a:lnTo>
                    <a:pt x="299" y="1602"/>
                  </a:lnTo>
                  <a:lnTo>
                    <a:pt x="281" y="1579"/>
                  </a:lnTo>
                  <a:lnTo>
                    <a:pt x="264" y="1557"/>
                  </a:lnTo>
                  <a:lnTo>
                    <a:pt x="250" y="1534"/>
                  </a:lnTo>
                  <a:lnTo>
                    <a:pt x="235" y="1509"/>
                  </a:lnTo>
                  <a:lnTo>
                    <a:pt x="222" y="1484"/>
                  </a:lnTo>
                  <a:lnTo>
                    <a:pt x="209" y="1459"/>
                  </a:lnTo>
                  <a:lnTo>
                    <a:pt x="185" y="1407"/>
                  </a:lnTo>
                  <a:lnTo>
                    <a:pt x="165" y="1353"/>
                  </a:lnTo>
                  <a:lnTo>
                    <a:pt x="144" y="1301"/>
                  </a:lnTo>
                  <a:lnTo>
                    <a:pt x="123" y="1247"/>
                  </a:lnTo>
                  <a:lnTo>
                    <a:pt x="123" y="1247"/>
                  </a:lnTo>
                  <a:lnTo>
                    <a:pt x="98" y="1192"/>
                  </a:lnTo>
                  <a:lnTo>
                    <a:pt x="87" y="1165"/>
                  </a:lnTo>
                  <a:lnTo>
                    <a:pt x="77" y="1136"/>
                  </a:lnTo>
                  <a:lnTo>
                    <a:pt x="69" y="1109"/>
                  </a:lnTo>
                  <a:lnTo>
                    <a:pt x="62" y="1080"/>
                  </a:lnTo>
                  <a:lnTo>
                    <a:pt x="59" y="1050"/>
                  </a:lnTo>
                  <a:lnTo>
                    <a:pt x="57" y="1020"/>
                  </a:lnTo>
                  <a:lnTo>
                    <a:pt x="57" y="1020"/>
                  </a:lnTo>
                  <a:lnTo>
                    <a:pt x="56" y="1005"/>
                  </a:lnTo>
                  <a:lnTo>
                    <a:pt x="55" y="991"/>
                  </a:lnTo>
                  <a:lnTo>
                    <a:pt x="51" y="963"/>
                  </a:lnTo>
                  <a:lnTo>
                    <a:pt x="47" y="936"/>
                  </a:lnTo>
                  <a:lnTo>
                    <a:pt x="45" y="922"/>
                  </a:lnTo>
                  <a:lnTo>
                    <a:pt x="45" y="909"/>
                  </a:lnTo>
                  <a:lnTo>
                    <a:pt x="45" y="796"/>
                  </a:lnTo>
                  <a:lnTo>
                    <a:pt x="45" y="796"/>
                  </a:lnTo>
                  <a:lnTo>
                    <a:pt x="45" y="741"/>
                  </a:lnTo>
                  <a:lnTo>
                    <a:pt x="47" y="687"/>
                  </a:lnTo>
                  <a:lnTo>
                    <a:pt x="49" y="633"/>
                  </a:lnTo>
                  <a:lnTo>
                    <a:pt x="55" y="580"/>
                  </a:lnTo>
                  <a:lnTo>
                    <a:pt x="61" y="527"/>
                  </a:lnTo>
                  <a:lnTo>
                    <a:pt x="72" y="474"/>
                  </a:lnTo>
                  <a:lnTo>
                    <a:pt x="78" y="448"/>
                  </a:lnTo>
                  <a:lnTo>
                    <a:pt x="85" y="422"/>
                  </a:lnTo>
                  <a:lnTo>
                    <a:pt x="93" y="396"/>
                  </a:lnTo>
                  <a:lnTo>
                    <a:pt x="102" y="371"/>
                  </a:lnTo>
                  <a:lnTo>
                    <a:pt x="102" y="371"/>
                  </a:lnTo>
                  <a:lnTo>
                    <a:pt x="114" y="341"/>
                  </a:lnTo>
                  <a:lnTo>
                    <a:pt x="127" y="313"/>
                  </a:lnTo>
                  <a:lnTo>
                    <a:pt x="141" y="286"/>
                  </a:lnTo>
                  <a:lnTo>
                    <a:pt x="157" y="259"/>
                  </a:lnTo>
                  <a:lnTo>
                    <a:pt x="175" y="234"/>
                  </a:lnTo>
                  <a:lnTo>
                    <a:pt x="193" y="209"/>
                  </a:lnTo>
                  <a:lnTo>
                    <a:pt x="213" y="184"/>
                  </a:lnTo>
                  <a:lnTo>
                    <a:pt x="234" y="162"/>
                  </a:lnTo>
                  <a:lnTo>
                    <a:pt x="234" y="162"/>
                  </a:lnTo>
                  <a:lnTo>
                    <a:pt x="256" y="138"/>
                  </a:lnTo>
                  <a:lnTo>
                    <a:pt x="280" y="116"/>
                  </a:lnTo>
                  <a:lnTo>
                    <a:pt x="304" y="94"/>
                  </a:lnTo>
                  <a:lnTo>
                    <a:pt x="329" y="74"/>
                  </a:lnTo>
                  <a:lnTo>
                    <a:pt x="329" y="74"/>
                  </a:lnTo>
                  <a:lnTo>
                    <a:pt x="345" y="64"/>
                  </a:lnTo>
                  <a:lnTo>
                    <a:pt x="362" y="56"/>
                  </a:lnTo>
                  <a:lnTo>
                    <a:pt x="378" y="47"/>
                  </a:lnTo>
                  <a:lnTo>
                    <a:pt x="392" y="36"/>
                  </a:lnTo>
                  <a:lnTo>
                    <a:pt x="392" y="36"/>
                  </a:lnTo>
                  <a:lnTo>
                    <a:pt x="396" y="34"/>
                  </a:lnTo>
                  <a:lnTo>
                    <a:pt x="399" y="30"/>
                  </a:lnTo>
                  <a:lnTo>
                    <a:pt x="400" y="26"/>
                  </a:lnTo>
                  <a:lnTo>
                    <a:pt x="400" y="22"/>
                  </a:lnTo>
                  <a:lnTo>
                    <a:pt x="400" y="18"/>
                  </a:lnTo>
                  <a:lnTo>
                    <a:pt x="399" y="14"/>
                  </a:lnTo>
                  <a:lnTo>
                    <a:pt x="393" y="7"/>
                  </a:lnTo>
                  <a:lnTo>
                    <a:pt x="387" y="2"/>
                  </a:lnTo>
                  <a:lnTo>
                    <a:pt x="378" y="0"/>
                  </a:lnTo>
                  <a:lnTo>
                    <a:pt x="374" y="0"/>
                  </a:lnTo>
                  <a:lnTo>
                    <a:pt x="369" y="0"/>
                  </a:lnTo>
                  <a:lnTo>
                    <a:pt x="365" y="1"/>
                  </a:lnTo>
                  <a:lnTo>
                    <a:pt x="361" y="5"/>
                  </a:lnTo>
                  <a:lnTo>
                    <a:pt x="36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2" name="Freeform 1177"/>
            <p:cNvSpPr>
              <a:spLocks/>
            </p:cNvSpPr>
            <p:nvPr/>
          </p:nvSpPr>
          <p:spPr bwMode="auto">
            <a:xfrm>
              <a:off x="6662738" y="4068763"/>
              <a:ext cx="115888" cy="390525"/>
            </a:xfrm>
            <a:custGeom>
              <a:avLst/>
              <a:gdLst/>
              <a:ahLst/>
              <a:cxnLst>
                <a:cxn ang="0">
                  <a:pos x="271" y="709"/>
                </a:cxn>
                <a:cxn ang="0">
                  <a:pos x="271" y="598"/>
                </a:cxn>
                <a:cxn ang="0">
                  <a:pos x="266" y="523"/>
                </a:cxn>
                <a:cxn ang="0">
                  <a:pos x="254" y="451"/>
                </a:cxn>
                <a:cxn ang="0">
                  <a:pos x="243" y="416"/>
                </a:cxn>
                <a:cxn ang="0">
                  <a:pos x="238" y="399"/>
                </a:cxn>
                <a:cxn ang="0">
                  <a:pos x="226" y="351"/>
                </a:cxn>
                <a:cxn ang="0">
                  <a:pos x="215" y="301"/>
                </a:cxn>
                <a:cxn ang="0">
                  <a:pos x="209" y="284"/>
                </a:cxn>
                <a:cxn ang="0">
                  <a:pos x="177" y="198"/>
                </a:cxn>
                <a:cxn ang="0">
                  <a:pos x="162" y="170"/>
                </a:cxn>
                <a:cxn ang="0">
                  <a:pos x="123" y="113"/>
                </a:cxn>
                <a:cxn ang="0">
                  <a:pos x="82" y="57"/>
                </a:cxn>
                <a:cxn ang="0">
                  <a:pos x="55" y="21"/>
                </a:cxn>
                <a:cxn ang="0">
                  <a:pos x="43" y="12"/>
                </a:cxn>
                <a:cxn ang="0">
                  <a:pos x="39" y="7"/>
                </a:cxn>
                <a:cxn ang="0">
                  <a:pos x="25" y="0"/>
                </a:cxn>
                <a:cxn ang="0">
                  <a:pos x="10" y="3"/>
                </a:cxn>
                <a:cxn ang="0">
                  <a:pos x="1" y="13"/>
                </a:cxn>
                <a:cxn ang="0">
                  <a:pos x="0" y="23"/>
                </a:cxn>
                <a:cxn ang="0">
                  <a:pos x="0" y="28"/>
                </a:cxn>
                <a:cxn ang="0">
                  <a:pos x="4" y="42"/>
                </a:cxn>
                <a:cxn ang="0">
                  <a:pos x="16" y="50"/>
                </a:cxn>
                <a:cxn ang="0">
                  <a:pos x="24" y="54"/>
                </a:cxn>
                <a:cxn ang="0">
                  <a:pos x="37" y="67"/>
                </a:cxn>
                <a:cxn ang="0">
                  <a:pos x="55" y="94"/>
                </a:cxn>
                <a:cxn ang="0">
                  <a:pos x="65" y="110"/>
                </a:cxn>
                <a:cxn ang="0">
                  <a:pos x="109" y="169"/>
                </a:cxn>
                <a:cxn ang="0">
                  <a:pos x="128" y="202"/>
                </a:cxn>
                <a:cxn ang="0">
                  <a:pos x="143" y="233"/>
                </a:cxn>
                <a:cxn ang="0">
                  <a:pos x="153" y="262"/>
                </a:cxn>
                <a:cxn ang="0">
                  <a:pos x="178" y="348"/>
                </a:cxn>
                <a:cxn ang="0">
                  <a:pos x="201" y="433"/>
                </a:cxn>
                <a:cxn ang="0">
                  <a:pos x="211" y="462"/>
                </a:cxn>
                <a:cxn ang="0">
                  <a:pos x="217" y="492"/>
                </a:cxn>
                <a:cxn ang="0">
                  <a:pos x="222" y="556"/>
                </a:cxn>
                <a:cxn ang="0">
                  <a:pos x="225" y="586"/>
                </a:cxn>
                <a:cxn ang="0">
                  <a:pos x="228" y="621"/>
                </a:cxn>
                <a:cxn ang="0">
                  <a:pos x="226" y="693"/>
                </a:cxn>
                <a:cxn ang="0">
                  <a:pos x="225" y="730"/>
                </a:cxn>
                <a:cxn ang="0">
                  <a:pos x="229" y="789"/>
                </a:cxn>
                <a:cxn ang="0">
                  <a:pos x="241" y="877"/>
                </a:cxn>
                <a:cxn ang="0">
                  <a:pos x="245" y="935"/>
                </a:cxn>
                <a:cxn ang="0">
                  <a:pos x="245" y="964"/>
                </a:cxn>
                <a:cxn ang="0">
                  <a:pos x="246" y="973"/>
                </a:cxn>
                <a:cxn ang="0">
                  <a:pos x="251" y="981"/>
                </a:cxn>
                <a:cxn ang="0">
                  <a:pos x="258" y="985"/>
                </a:cxn>
                <a:cxn ang="0">
                  <a:pos x="275" y="985"/>
                </a:cxn>
                <a:cxn ang="0">
                  <a:pos x="283" y="981"/>
                </a:cxn>
                <a:cxn ang="0">
                  <a:pos x="288" y="973"/>
                </a:cxn>
                <a:cxn ang="0">
                  <a:pos x="290" y="964"/>
                </a:cxn>
                <a:cxn ang="0">
                  <a:pos x="290" y="933"/>
                </a:cxn>
                <a:cxn ang="0">
                  <a:pos x="286" y="869"/>
                </a:cxn>
                <a:cxn ang="0">
                  <a:pos x="275" y="773"/>
                </a:cxn>
                <a:cxn ang="0">
                  <a:pos x="271" y="709"/>
                </a:cxn>
              </a:cxnLst>
              <a:rect l="0" t="0" r="r" b="b"/>
              <a:pathLst>
                <a:path w="290" h="986">
                  <a:moveTo>
                    <a:pt x="271" y="709"/>
                  </a:moveTo>
                  <a:lnTo>
                    <a:pt x="271" y="709"/>
                  </a:lnTo>
                  <a:lnTo>
                    <a:pt x="271" y="635"/>
                  </a:lnTo>
                  <a:lnTo>
                    <a:pt x="271" y="598"/>
                  </a:lnTo>
                  <a:lnTo>
                    <a:pt x="269" y="561"/>
                  </a:lnTo>
                  <a:lnTo>
                    <a:pt x="266" y="523"/>
                  </a:lnTo>
                  <a:lnTo>
                    <a:pt x="262" y="487"/>
                  </a:lnTo>
                  <a:lnTo>
                    <a:pt x="254" y="451"/>
                  </a:lnTo>
                  <a:lnTo>
                    <a:pt x="249" y="433"/>
                  </a:lnTo>
                  <a:lnTo>
                    <a:pt x="243" y="416"/>
                  </a:lnTo>
                  <a:lnTo>
                    <a:pt x="243" y="416"/>
                  </a:lnTo>
                  <a:lnTo>
                    <a:pt x="238" y="399"/>
                  </a:lnTo>
                  <a:lnTo>
                    <a:pt x="234" y="383"/>
                  </a:lnTo>
                  <a:lnTo>
                    <a:pt x="226" y="351"/>
                  </a:lnTo>
                  <a:lnTo>
                    <a:pt x="218" y="317"/>
                  </a:lnTo>
                  <a:lnTo>
                    <a:pt x="215" y="301"/>
                  </a:lnTo>
                  <a:lnTo>
                    <a:pt x="209" y="284"/>
                  </a:lnTo>
                  <a:lnTo>
                    <a:pt x="209" y="284"/>
                  </a:lnTo>
                  <a:lnTo>
                    <a:pt x="188" y="227"/>
                  </a:lnTo>
                  <a:lnTo>
                    <a:pt x="177" y="198"/>
                  </a:lnTo>
                  <a:lnTo>
                    <a:pt x="170" y="183"/>
                  </a:lnTo>
                  <a:lnTo>
                    <a:pt x="162" y="170"/>
                  </a:lnTo>
                  <a:lnTo>
                    <a:pt x="162" y="170"/>
                  </a:lnTo>
                  <a:lnTo>
                    <a:pt x="123" y="113"/>
                  </a:lnTo>
                  <a:lnTo>
                    <a:pt x="82" y="57"/>
                  </a:lnTo>
                  <a:lnTo>
                    <a:pt x="82" y="57"/>
                  </a:lnTo>
                  <a:lnTo>
                    <a:pt x="64" y="32"/>
                  </a:lnTo>
                  <a:lnTo>
                    <a:pt x="55" y="21"/>
                  </a:lnTo>
                  <a:lnTo>
                    <a:pt x="50" y="17"/>
                  </a:lnTo>
                  <a:lnTo>
                    <a:pt x="43" y="12"/>
                  </a:lnTo>
                  <a:lnTo>
                    <a:pt x="43" y="12"/>
                  </a:lnTo>
                  <a:lnTo>
                    <a:pt x="39" y="7"/>
                  </a:lnTo>
                  <a:lnTo>
                    <a:pt x="33" y="3"/>
                  </a:lnTo>
                  <a:lnTo>
                    <a:pt x="25" y="0"/>
                  </a:lnTo>
                  <a:lnTo>
                    <a:pt x="18" y="0"/>
                  </a:lnTo>
                  <a:lnTo>
                    <a:pt x="10" y="3"/>
                  </a:lnTo>
                  <a:lnTo>
                    <a:pt x="5" y="7"/>
                  </a:lnTo>
                  <a:lnTo>
                    <a:pt x="1" y="13"/>
                  </a:lnTo>
                  <a:lnTo>
                    <a:pt x="0" y="17"/>
                  </a:lnTo>
                  <a:lnTo>
                    <a:pt x="0" y="23"/>
                  </a:lnTo>
                  <a:lnTo>
                    <a:pt x="0" y="28"/>
                  </a:lnTo>
                  <a:lnTo>
                    <a:pt x="0" y="28"/>
                  </a:lnTo>
                  <a:lnTo>
                    <a:pt x="0" y="36"/>
                  </a:lnTo>
                  <a:lnTo>
                    <a:pt x="4" y="42"/>
                  </a:lnTo>
                  <a:lnTo>
                    <a:pt x="9" y="47"/>
                  </a:lnTo>
                  <a:lnTo>
                    <a:pt x="16" y="50"/>
                  </a:lnTo>
                  <a:lnTo>
                    <a:pt x="16" y="50"/>
                  </a:lnTo>
                  <a:lnTo>
                    <a:pt x="24" y="54"/>
                  </a:lnTo>
                  <a:lnTo>
                    <a:pt x="30" y="59"/>
                  </a:lnTo>
                  <a:lnTo>
                    <a:pt x="37" y="67"/>
                  </a:lnTo>
                  <a:lnTo>
                    <a:pt x="43" y="76"/>
                  </a:lnTo>
                  <a:lnTo>
                    <a:pt x="55" y="94"/>
                  </a:lnTo>
                  <a:lnTo>
                    <a:pt x="65" y="110"/>
                  </a:lnTo>
                  <a:lnTo>
                    <a:pt x="65" y="110"/>
                  </a:lnTo>
                  <a:lnTo>
                    <a:pt x="88" y="138"/>
                  </a:lnTo>
                  <a:lnTo>
                    <a:pt x="109" y="169"/>
                  </a:lnTo>
                  <a:lnTo>
                    <a:pt x="119" y="185"/>
                  </a:lnTo>
                  <a:lnTo>
                    <a:pt x="128" y="202"/>
                  </a:lnTo>
                  <a:lnTo>
                    <a:pt x="136" y="217"/>
                  </a:lnTo>
                  <a:lnTo>
                    <a:pt x="143" y="233"/>
                  </a:lnTo>
                  <a:lnTo>
                    <a:pt x="143" y="233"/>
                  </a:lnTo>
                  <a:lnTo>
                    <a:pt x="153" y="262"/>
                  </a:lnTo>
                  <a:lnTo>
                    <a:pt x="162" y="291"/>
                  </a:lnTo>
                  <a:lnTo>
                    <a:pt x="178" y="348"/>
                  </a:lnTo>
                  <a:lnTo>
                    <a:pt x="194" y="406"/>
                  </a:lnTo>
                  <a:lnTo>
                    <a:pt x="201" y="433"/>
                  </a:lnTo>
                  <a:lnTo>
                    <a:pt x="211" y="462"/>
                  </a:lnTo>
                  <a:lnTo>
                    <a:pt x="211" y="462"/>
                  </a:lnTo>
                  <a:lnTo>
                    <a:pt x="215" y="476"/>
                  </a:lnTo>
                  <a:lnTo>
                    <a:pt x="217" y="492"/>
                  </a:lnTo>
                  <a:lnTo>
                    <a:pt x="221" y="523"/>
                  </a:lnTo>
                  <a:lnTo>
                    <a:pt x="222" y="556"/>
                  </a:lnTo>
                  <a:lnTo>
                    <a:pt x="225" y="586"/>
                  </a:lnTo>
                  <a:lnTo>
                    <a:pt x="225" y="586"/>
                  </a:lnTo>
                  <a:lnTo>
                    <a:pt x="228" y="604"/>
                  </a:lnTo>
                  <a:lnTo>
                    <a:pt x="228" y="621"/>
                  </a:lnTo>
                  <a:lnTo>
                    <a:pt x="228" y="658"/>
                  </a:lnTo>
                  <a:lnTo>
                    <a:pt x="226" y="693"/>
                  </a:lnTo>
                  <a:lnTo>
                    <a:pt x="225" y="730"/>
                  </a:lnTo>
                  <a:lnTo>
                    <a:pt x="225" y="730"/>
                  </a:lnTo>
                  <a:lnTo>
                    <a:pt x="226" y="759"/>
                  </a:lnTo>
                  <a:lnTo>
                    <a:pt x="229" y="789"/>
                  </a:lnTo>
                  <a:lnTo>
                    <a:pt x="237" y="848"/>
                  </a:lnTo>
                  <a:lnTo>
                    <a:pt x="241" y="877"/>
                  </a:lnTo>
                  <a:lnTo>
                    <a:pt x="243" y="905"/>
                  </a:lnTo>
                  <a:lnTo>
                    <a:pt x="245" y="935"/>
                  </a:lnTo>
                  <a:lnTo>
                    <a:pt x="245" y="964"/>
                  </a:lnTo>
                  <a:lnTo>
                    <a:pt x="245" y="964"/>
                  </a:lnTo>
                  <a:lnTo>
                    <a:pt x="245" y="969"/>
                  </a:lnTo>
                  <a:lnTo>
                    <a:pt x="246" y="973"/>
                  </a:lnTo>
                  <a:lnTo>
                    <a:pt x="249" y="977"/>
                  </a:lnTo>
                  <a:lnTo>
                    <a:pt x="251" y="981"/>
                  </a:lnTo>
                  <a:lnTo>
                    <a:pt x="255" y="984"/>
                  </a:lnTo>
                  <a:lnTo>
                    <a:pt x="258" y="985"/>
                  </a:lnTo>
                  <a:lnTo>
                    <a:pt x="267" y="986"/>
                  </a:lnTo>
                  <a:lnTo>
                    <a:pt x="275" y="985"/>
                  </a:lnTo>
                  <a:lnTo>
                    <a:pt x="279" y="984"/>
                  </a:lnTo>
                  <a:lnTo>
                    <a:pt x="283" y="981"/>
                  </a:lnTo>
                  <a:lnTo>
                    <a:pt x="285" y="977"/>
                  </a:lnTo>
                  <a:lnTo>
                    <a:pt x="288" y="973"/>
                  </a:lnTo>
                  <a:lnTo>
                    <a:pt x="290" y="969"/>
                  </a:lnTo>
                  <a:lnTo>
                    <a:pt x="290" y="964"/>
                  </a:lnTo>
                  <a:lnTo>
                    <a:pt x="290" y="964"/>
                  </a:lnTo>
                  <a:lnTo>
                    <a:pt x="290" y="933"/>
                  </a:lnTo>
                  <a:lnTo>
                    <a:pt x="289" y="900"/>
                  </a:lnTo>
                  <a:lnTo>
                    <a:pt x="286" y="869"/>
                  </a:lnTo>
                  <a:lnTo>
                    <a:pt x="283" y="837"/>
                  </a:lnTo>
                  <a:lnTo>
                    <a:pt x="275" y="773"/>
                  </a:lnTo>
                  <a:lnTo>
                    <a:pt x="272" y="740"/>
                  </a:lnTo>
                  <a:lnTo>
                    <a:pt x="271" y="709"/>
                  </a:lnTo>
                  <a:lnTo>
                    <a:pt x="271" y="7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3" name="Freeform 1178"/>
            <p:cNvSpPr>
              <a:spLocks/>
            </p:cNvSpPr>
            <p:nvPr/>
          </p:nvSpPr>
          <p:spPr bwMode="auto">
            <a:xfrm>
              <a:off x="6656388" y="4681538"/>
              <a:ext cx="47625" cy="52388"/>
            </a:xfrm>
            <a:custGeom>
              <a:avLst/>
              <a:gdLst/>
              <a:ahLst/>
              <a:cxnLst>
                <a:cxn ang="0">
                  <a:pos x="75" y="16"/>
                </a:cxn>
                <a:cxn ang="0">
                  <a:pos x="69" y="32"/>
                </a:cxn>
                <a:cxn ang="0">
                  <a:pos x="65" y="36"/>
                </a:cxn>
                <a:cxn ang="0">
                  <a:pos x="54" y="46"/>
                </a:cxn>
                <a:cxn ang="0">
                  <a:pos x="42" y="57"/>
                </a:cxn>
                <a:cxn ang="0">
                  <a:pos x="33" y="72"/>
                </a:cxn>
                <a:cxn ang="0">
                  <a:pos x="22" y="85"/>
                </a:cxn>
                <a:cxn ang="0">
                  <a:pos x="17" y="87"/>
                </a:cxn>
                <a:cxn ang="0">
                  <a:pos x="9" y="91"/>
                </a:cxn>
                <a:cxn ang="0">
                  <a:pos x="1" y="101"/>
                </a:cxn>
                <a:cxn ang="0">
                  <a:pos x="1" y="118"/>
                </a:cxn>
                <a:cxn ang="0">
                  <a:pos x="5" y="126"/>
                </a:cxn>
                <a:cxn ang="0">
                  <a:pos x="13" y="130"/>
                </a:cxn>
                <a:cxn ang="0">
                  <a:pos x="22" y="131"/>
                </a:cxn>
                <a:cxn ang="0">
                  <a:pos x="31" y="129"/>
                </a:cxn>
                <a:cxn ang="0">
                  <a:pos x="47" y="122"/>
                </a:cxn>
                <a:cxn ang="0">
                  <a:pos x="60" y="110"/>
                </a:cxn>
                <a:cxn ang="0">
                  <a:pos x="77" y="88"/>
                </a:cxn>
                <a:cxn ang="0">
                  <a:pos x="78" y="84"/>
                </a:cxn>
                <a:cxn ang="0">
                  <a:pos x="82" y="83"/>
                </a:cxn>
                <a:cxn ang="0">
                  <a:pos x="90" y="76"/>
                </a:cxn>
                <a:cxn ang="0">
                  <a:pos x="98" y="68"/>
                </a:cxn>
                <a:cxn ang="0">
                  <a:pos x="111" y="50"/>
                </a:cxn>
                <a:cxn ang="0">
                  <a:pos x="118" y="28"/>
                </a:cxn>
                <a:cxn ang="0">
                  <a:pos x="119" y="23"/>
                </a:cxn>
                <a:cxn ang="0">
                  <a:pos x="116" y="13"/>
                </a:cxn>
                <a:cxn ang="0">
                  <a:pos x="112" y="7"/>
                </a:cxn>
                <a:cxn ang="0">
                  <a:pos x="101" y="0"/>
                </a:cxn>
                <a:cxn ang="0">
                  <a:pos x="89" y="0"/>
                </a:cxn>
                <a:cxn ang="0">
                  <a:pos x="81" y="4"/>
                </a:cxn>
                <a:cxn ang="0">
                  <a:pos x="76" y="11"/>
                </a:cxn>
                <a:cxn ang="0">
                  <a:pos x="75" y="16"/>
                </a:cxn>
              </a:cxnLst>
              <a:rect l="0" t="0" r="r" b="b"/>
              <a:pathLst>
                <a:path w="119" h="131">
                  <a:moveTo>
                    <a:pt x="75" y="16"/>
                  </a:moveTo>
                  <a:lnTo>
                    <a:pt x="75" y="16"/>
                  </a:lnTo>
                  <a:lnTo>
                    <a:pt x="71" y="27"/>
                  </a:lnTo>
                  <a:lnTo>
                    <a:pt x="69" y="32"/>
                  </a:lnTo>
                  <a:lnTo>
                    <a:pt x="65" y="36"/>
                  </a:lnTo>
                  <a:lnTo>
                    <a:pt x="65" y="36"/>
                  </a:lnTo>
                  <a:lnTo>
                    <a:pt x="60" y="41"/>
                  </a:lnTo>
                  <a:lnTo>
                    <a:pt x="54" y="46"/>
                  </a:lnTo>
                  <a:lnTo>
                    <a:pt x="47" y="50"/>
                  </a:lnTo>
                  <a:lnTo>
                    <a:pt x="42" y="57"/>
                  </a:lnTo>
                  <a:lnTo>
                    <a:pt x="42" y="57"/>
                  </a:lnTo>
                  <a:lnTo>
                    <a:pt x="33" y="72"/>
                  </a:lnTo>
                  <a:lnTo>
                    <a:pt x="33" y="72"/>
                  </a:lnTo>
                  <a:lnTo>
                    <a:pt x="22" y="85"/>
                  </a:lnTo>
                  <a:lnTo>
                    <a:pt x="22" y="85"/>
                  </a:lnTo>
                  <a:lnTo>
                    <a:pt x="17" y="87"/>
                  </a:lnTo>
                  <a:lnTo>
                    <a:pt x="13" y="88"/>
                  </a:lnTo>
                  <a:lnTo>
                    <a:pt x="9" y="91"/>
                  </a:lnTo>
                  <a:lnTo>
                    <a:pt x="5" y="95"/>
                  </a:lnTo>
                  <a:lnTo>
                    <a:pt x="1" y="101"/>
                  </a:lnTo>
                  <a:lnTo>
                    <a:pt x="0" y="110"/>
                  </a:lnTo>
                  <a:lnTo>
                    <a:pt x="1" y="118"/>
                  </a:lnTo>
                  <a:lnTo>
                    <a:pt x="3" y="122"/>
                  </a:lnTo>
                  <a:lnTo>
                    <a:pt x="5" y="126"/>
                  </a:lnTo>
                  <a:lnTo>
                    <a:pt x="9" y="129"/>
                  </a:lnTo>
                  <a:lnTo>
                    <a:pt x="13" y="130"/>
                  </a:lnTo>
                  <a:lnTo>
                    <a:pt x="17" y="131"/>
                  </a:lnTo>
                  <a:lnTo>
                    <a:pt x="22" y="131"/>
                  </a:lnTo>
                  <a:lnTo>
                    <a:pt x="22" y="131"/>
                  </a:lnTo>
                  <a:lnTo>
                    <a:pt x="31" y="129"/>
                  </a:lnTo>
                  <a:lnTo>
                    <a:pt x="39" y="126"/>
                  </a:lnTo>
                  <a:lnTo>
                    <a:pt x="47" y="122"/>
                  </a:lnTo>
                  <a:lnTo>
                    <a:pt x="55" y="117"/>
                  </a:lnTo>
                  <a:lnTo>
                    <a:pt x="60" y="110"/>
                  </a:lnTo>
                  <a:lnTo>
                    <a:pt x="67" y="104"/>
                  </a:lnTo>
                  <a:lnTo>
                    <a:pt x="77" y="88"/>
                  </a:lnTo>
                  <a:lnTo>
                    <a:pt x="77" y="88"/>
                  </a:lnTo>
                  <a:lnTo>
                    <a:pt x="78" y="84"/>
                  </a:lnTo>
                  <a:lnTo>
                    <a:pt x="78" y="84"/>
                  </a:lnTo>
                  <a:lnTo>
                    <a:pt x="82" y="83"/>
                  </a:lnTo>
                  <a:lnTo>
                    <a:pt x="82" y="83"/>
                  </a:lnTo>
                  <a:lnTo>
                    <a:pt x="90" y="76"/>
                  </a:lnTo>
                  <a:lnTo>
                    <a:pt x="98" y="68"/>
                  </a:lnTo>
                  <a:lnTo>
                    <a:pt x="98" y="68"/>
                  </a:lnTo>
                  <a:lnTo>
                    <a:pt x="105" y="59"/>
                  </a:lnTo>
                  <a:lnTo>
                    <a:pt x="111" y="50"/>
                  </a:lnTo>
                  <a:lnTo>
                    <a:pt x="115" y="40"/>
                  </a:lnTo>
                  <a:lnTo>
                    <a:pt x="118" y="28"/>
                  </a:lnTo>
                  <a:lnTo>
                    <a:pt x="118" y="28"/>
                  </a:lnTo>
                  <a:lnTo>
                    <a:pt x="119" y="23"/>
                  </a:lnTo>
                  <a:lnTo>
                    <a:pt x="119" y="19"/>
                  </a:lnTo>
                  <a:lnTo>
                    <a:pt x="116" y="13"/>
                  </a:lnTo>
                  <a:lnTo>
                    <a:pt x="115" y="11"/>
                  </a:lnTo>
                  <a:lnTo>
                    <a:pt x="112" y="7"/>
                  </a:lnTo>
                  <a:lnTo>
                    <a:pt x="109" y="4"/>
                  </a:lnTo>
                  <a:lnTo>
                    <a:pt x="101" y="0"/>
                  </a:lnTo>
                  <a:lnTo>
                    <a:pt x="93" y="0"/>
                  </a:lnTo>
                  <a:lnTo>
                    <a:pt x="89" y="0"/>
                  </a:lnTo>
                  <a:lnTo>
                    <a:pt x="85" y="2"/>
                  </a:lnTo>
                  <a:lnTo>
                    <a:pt x="81" y="4"/>
                  </a:lnTo>
                  <a:lnTo>
                    <a:pt x="78" y="7"/>
                  </a:lnTo>
                  <a:lnTo>
                    <a:pt x="76" y="11"/>
                  </a:lnTo>
                  <a:lnTo>
                    <a:pt x="75" y="16"/>
                  </a:lnTo>
                  <a:lnTo>
                    <a:pt x="75" y="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4" name="Freeform 1179"/>
            <p:cNvSpPr>
              <a:spLocks/>
            </p:cNvSpPr>
            <p:nvPr/>
          </p:nvSpPr>
          <p:spPr bwMode="auto">
            <a:xfrm>
              <a:off x="6686551" y="4070350"/>
              <a:ext cx="252413" cy="382588"/>
            </a:xfrm>
            <a:custGeom>
              <a:avLst/>
              <a:gdLst/>
              <a:ahLst/>
              <a:cxnLst>
                <a:cxn ang="0">
                  <a:pos x="627" y="889"/>
                </a:cxn>
                <a:cxn ang="0">
                  <a:pos x="618" y="813"/>
                </a:cxn>
                <a:cxn ang="0">
                  <a:pos x="618" y="759"/>
                </a:cxn>
                <a:cxn ang="0">
                  <a:pos x="612" y="704"/>
                </a:cxn>
                <a:cxn ang="0">
                  <a:pos x="596" y="649"/>
                </a:cxn>
                <a:cxn ang="0">
                  <a:pos x="575" y="575"/>
                </a:cxn>
                <a:cxn ang="0">
                  <a:pos x="549" y="502"/>
                </a:cxn>
                <a:cxn ang="0">
                  <a:pos x="511" y="421"/>
                </a:cxn>
                <a:cxn ang="0">
                  <a:pos x="478" y="337"/>
                </a:cxn>
                <a:cxn ang="0">
                  <a:pos x="455" y="285"/>
                </a:cxn>
                <a:cxn ang="0">
                  <a:pos x="401" y="205"/>
                </a:cxn>
                <a:cxn ang="0">
                  <a:pos x="378" y="175"/>
                </a:cxn>
                <a:cxn ang="0">
                  <a:pos x="333" y="134"/>
                </a:cxn>
                <a:cxn ang="0">
                  <a:pos x="285" y="103"/>
                </a:cxn>
                <a:cxn ang="0">
                  <a:pos x="223" y="68"/>
                </a:cxn>
                <a:cxn ang="0">
                  <a:pos x="159" y="40"/>
                </a:cxn>
                <a:cxn ang="0">
                  <a:pos x="91" y="15"/>
                </a:cxn>
                <a:cxn ang="0">
                  <a:pos x="39" y="2"/>
                </a:cxn>
                <a:cxn ang="0">
                  <a:pos x="17" y="0"/>
                </a:cxn>
                <a:cxn ang="0">
                  <a:pos x="5" y="5"/>
                </a:cxn>
                <a:cxn ang="0">
                  <a:pos x="0" y="20"/>
                </a:cxn>
                <a:cxn ang="0">
                  <a:pos x="5" y="36"/>
                </a:cxn>
                <a:cxn ang="0">
                  <a:pos x="17" y="44"/>
                </a:cxn>
                <a:cxn ang="0">
                  <a:pos x="35" y="47"/>
                </a:cxn>
                <a:cxn ang="0">
                  <a:pos x="105" y="70"/>
                </a:cxn>
                <a:cxn ang="0">
                  <a:pos x="150" y="85"/>
                </a:cxn>
                <a:cxn ang="0">
                  <a:pos x="231" y="125"/>
                </a:cxn>
                <a:cxn ang="0">
                  <a:pos x="279" y="151"/>
                </a:cxn>
                <a:cxn ang="0">
                  <a:pos x="327" y="188"/>
                </a:cxn>
                <a:cxn ang="0">
                  <a:pos x="368" y="235"/>
                </a:cxn>
                <a:cxn ang="0">
                  <a:pos x="402" y="287"/>
                </a:cxn>
                <a:cxn ang="0">
                  <a:pos x="438" y="362"/>
                </a:cxn>
                <a:cxn ang="0">
                  <a:pos x="455" y="413"/>
                </a:cxn>
                <a:cxn ang="0">
                  <a:pos x="502" y="508"/>
                </a:cxn>
                <a:cxn ang="0">
                  <a:pos x="518" y="545"/>
                </a:cxn>
                <a:cxn ang="0">
                  <a:pos x="553" y="661"/>
                </a:cxn>
                <a:cxn ang="0">
                  <a:pos x="563" y="700"/>
                </a:cxn>
                <a:cxn ang="0">
                  <a:pos x="571" y="757"/>
                </a:cxn>
                <a:cxn ang="0">
                  <a:pos x="572" y="816"/>
                </a:cxn>
                <a:cxn ang="0">
                  <a:pos x="584" y="867"/>
                </a:cxn>
                <a:cxn ang="0">
                  <a:pos x="587" y="905"/>
                </a:cxn>
                <a:cxn ang="0">
                  <a:pos x="587" y="945"/>
                </a:cxn>
                <a:cxn ang="0">
                  <a:pos x="593" y="957"/>
                </a:cxn>
                <a:cxn ang="0">
                  <a:pos x="605" y="963"/>
                </a:cxn>
                <a:cxn ang="0">
                  <a:pos x="616" y="963"/>
                </a:cxn>
                <a:cxn ang="0">
                  <a:pos x="627" y="959"/>
                </a:cxn>
                <a:cxn ang="0">
                  <a:pos x="637" y="950"/>
                </a:cxn>
                <a:cxn ang="0">
                  <a:pos x="638" y="936"/>
                </a:cxn>
                <a:cxn ang="0">
                  <a:pos x="637" y="925"/>
                </a:cxn>
                <a:cxn ang="0">
                  <a:pos x="631" y="919"/>
                </a:cxn>
              </a:cxnLst>
              <a:rect l="0" t="0" r="r" b="b"/>
              <a:pathLst>
                <a:path w="638" h="963">
                  <a:moveTo>
                    <a:pt x="631" y="919"/>
                  </a:moveTo>
                  <a:lnTo>
                    <a:pt x="631" y="919"/>
                  </a:lnTo>
                  <a:lnTo>
                    <a:pt x="627" y="889"/>
                  </a:lnTo>
                  <a:lnTo>
                    <a:pt x="623" y="859"/>
                  </a:lnTo>
                  <a:lnTo>
                    <a:pt x="620" y="829"/>
                  </a:lnTo>
                  <a:lnTo>
                    <a:pt x="618" y="813"/>
                  </a:lnTo>
                  <a:lnTo>
                    <a:pt x="618" y="799"/>
                  </a:lnTo>
                  <a:lnTo>
                    <a:pt x="618" y="799"/>
                  </a:lnTo>
                  <a:lnTo>
                    <a:pt x="618" y="759"/>
                  </a:lnTo>
                  <a:lnTo>
                    <a:pt x="617" y="741"/>
                  </a:lnTo>
                  <a:lnTo>
                    <a:pt x="614" y="723"/>
                  </a:lnTo>
                  <a:lnTo>
                    <a:pt x="612" y="704"/>
                  </a:lnTo>
                  <a:lnTo>
                    <a:pt x="608" y="687"/>
                  </a:lnTo>
                  <a:lnTo>
                    <a:pt x="603" y="669"/>
                  </a:lnTo>
                  <a:lnTo>
                    <a:pt x="596" y="649"/>
                  </a:lnTo>
                  <a:lnTo>
                    <a:pt x="596" y="649"/>
                  </a:lnTo>
                  <a:lnTo>
                    <a:pt x="586" y="613"/>
                  </a:lnTo>
                  <a:lnTo>
                    <a:pt x="575" y="575"/>
                  </a:lnTo>
                  <a:lnTo>
                    <a:pt x="563" y="537"/>
                  </a:lnTo>
                  <a:lnTo>
                    <a:pt x="557" y="520"/>
                  </a:lnTo>
                  <a:lnTo>
                    <a:pt x="549" y="502"/>
                  </a:lnTo>
                  <a:lnTo>
                    <a:pt x="549" y="502"/>
                  </a:lnTo>
                  <a:lnTo>
                    <a:pt x="529" y="461"/>
                  </a:lnTo>
                  <a:lnTo>
                    <a:pt x="511" y="421"/>
                  </a:lnTo>
                  <a:lnTo>
                    <a:pt x="494" y="379"/>
                  </a:lnTo>
                  <a:lnTo>
                    <a:pt x="478" y="337"/>
                  </a:lnTo>
                  <a:lnTo>
                    <a:pt x="478" y="337"/>
                  </a:lnTo>
                  <a:lnTo>
                    <a:pt x="472" y="319"/>
                  </a:lnTo>
                  <a:lnTo>
                    <a:pt x="464" y="302"/>
                  </a:lnTo>
                  <a:lnTo>
                    <a:pt x="455" y="285"/>
                  </a:lnTo>
                  <a:lnTo>
                    <a:pt x="444" y="269"/>
                  </a:lnTo>
                  <a:lnTo>
                    <a:pt x="422" y="236"/>
                  </a:lnTo>
                  <a:lnTo>
                    <a:pt x="401" y="205"/>
                  </a:lnTo>
                  <a:lnTo>
                    <a:pt x="401" y="205"/>
                  </a:lnTo>
                  <a:lnTo>
                    <a:pt x="389" y="189"/>
                  </a:lnTo>
                  <a:lnTo>
                    <a:pt x="378" y="175"/>
                  </a:lnTo>
                  <a:lnTo>
                    <a:pt x="363" y="160"/>
                  </a:lnTo>
                  <a:lnTo>
                    <a:pt x="349" y="147"/>
                  </a:lnTo>
                  <a:lnTo>
                    <a:pt x="333" y="134"/>
                  </a:lnTo>
                  <a:lnTo>
                    <a:pt x="317" y="122"/>
                  </a:lnTo>
                  <a:lnTo>
                    <a:pt x="300" y="112"/>
                  </a:lnTo>
                  <a:lnTo>
                    <a:pt x="285" y="103"/>
                  </a:lnTo>
                  <a:lnTo>
                    <a:pt x="285" y="103"/>
                  </a:lnTo>
                  <a:lnTo>
                    <a:pt x="255" y="86"/>
                  </a:lnTo>
                  <a:lnTo>
                    <a:pt x="223" y="68"/>
                  </a:lnTo>
                  <a:lnTo>
                    <a:pt x="191" y="52"/>
                  </a:lnTo>
                  <a:lnTo>
                    <a:pt x="175" y="45"/>
                  </a:lnTo>
                  <a:lnTo>
                    <a:pt x="159" y="40"/>
                  </a:lnTo>
                  <a:lnTo>
                    <a:pt x="159" y="40"/>
                  </a:lnTo>
                  <a:lnTo>
                    <a:pt x="125" y="28"/>
                  </a:lnTo>
                  <a:lnTo>
                    <a:pt x="91" y="15"/>
                  </a:lnTo>
                  <a:lnTo>
                    <a:pt x="74" y="10"/>
                  </a:lnTo>
                  <a:lnTo>
                    <a:pt x="56" y="5"/>
                  </a:lnTo>
                  <a:lnTo>
                    <a:pt x="39" y="2"/>
                  </a:lnTo>
                  <a:lnTo>
                    <a:pt x="22" y="0"/>
                  </a:lnTo>
                  <a:lnTo>
                    <a:pt x="22" y="0"/>
                  </a:lnTo>
                  <a:lnTo>
                    <a:pt x="17" y="0"/>
                  </a:lnTo>
                  <a:lnTo>
                    <a:pt x="11" y="1"/>
                  </a:lnTo>
                  <a:lnTo>
                    <a:pt x="7" y="2"/>
                  </a:lnTo>
                  <a:lnTo>
                    <a:pt x="5" y="5"/>
                  </a:lnTo>
                  <a:lnTo>
                    <a:pt x="2" y="9"/>
                  </a:lnTo>
                  <a:lnTo>
                    <a:pt x="1" y="13"/>
                  </a:lnTo>
                  <a:lnTo>
                    <a:pt x="0" y="20"/>
                  </a:lnTo>
                  <a:lnTo>
                    <a:pt x="1" y="28"/>
                  </a:lnTo>
                  <a:lnTo>
                    <a:pt x="2" y="32"/>
                  </a:lnTo>
                  <a:lnTo>
                    <a:pt x="5" y="36"/>
                  </a:lnTo>
                  <a:lnTo>
                    <a:pt x="7" y="40"/>
                  </a:lnTo>
                  <a:lnTo>
                    <a:pt x="11" y="43"/>
                  </a:lnTo>
                  <a:lnTo>
                    <a:pt x="17" y="44"/>
                  </a:lnTo>
                  <a:lnTo>
                    <a:pt x="22" y="45"/>
                  </a:lnTo>
                  <a:lnTo>
                    <a:pt x="22" y="45"/>
                  </a:lnTo>
                  <a:lnTo>
                    <a:pt x="35" y="47"/>
                  </a:lnTo>
                  <a:lnTo>
                    <a:pt x="49" y="51"/>
                  </a:lnTo>
                  <a:lnTo>
                    <a:pt x="77" y="60"/>
                  </a:lnTo>
                  <a:lnTo>
                    <a:pt x="105" y="70"/>
                  </a:lnTo>
                  <a:lnTo>
                    <a:pt x="133" y="79"/>
                  </a:lnTo>
                  <a:lnTo>
                    <a:pt x="133" y="79"/>
                  </a:lnTo>
                  <a:lnTo>
                    <a:pt x="150" y="85"/>
                  </a:lnTo>
                  <a:lnTo>
                    <a:pt x="166" y="92"/>
                  </a:lnTo>
                  <a:lnTo>
                    <a:pt x="198" y="108"/>
                  </a:lnTo>
                  <a:lnTo>
                    <a:pt x="231" y="125"/>
                  </a:lnTo>
                  <a:lnTo>
                    <a:pt x="262" y="142"/>
                  </a:lnTo>
                  <a:lnTo>
                    <a:pt x="262" y="142"/>
                  </a:lnTo>
                  <a:lnTo>
                    <a:pt x="279" y="151"/>
                  </a:lnTo>
                  <a:lnTo>
                    <a:pt x="296" y="163"/>
                  </a:lnTo>
                  <a:lnTo>
                    <a:pt x="312" y="175"/>
                  </a:lnTo>
                  <a:lnTo>
                    <a:pt x="327" y="188"/>
                  </a:lnTo>
                  <a:lnTo>
                    <a:pt x="341" y="204"/>
                  </a:lnTo>
                  <a:lnTo>
                    <a:pt x="355" y="218"/>
                  </a:lnTo>
                  <a:lnTo>
                    <a:pt x="368" y="235"/>
                  </a:lnTo>
                  <a:lnTo>
                    <a:pt x="380" y="252"/>
                  </a:lnTo>
                  <a:lnTo>
                    <a:pt x="392" y="270"/>
                  </a:lnTo>
                  <a:lnTo>
                    <a:pt x="402" y="287"/>
                  </a:lnTo>
                  <a:lnTo>
                    <a:pt x="413" y="306"/>
                  </a:lnTo>
                  <a:lnTo>
                    <a:pt x="422" y="325"/>
                  </a:lnTo>
                  <a:lnTo>
                    <a:pt x="438" y="362"/>
                  </a:lnTo>
                  <a:lnTo>
                    <a:pt x="451" y="400"/>
                  </a:lnTo>
                  <a:lnTo>
                    <a:pt x="451" y="400"/>
                  </a:lnTo>
                  <a:lnTo>
                    <a:pt x="455" y="413"/>
                  </a:lnTo>
                  <a:lnTo>
                    <a:pt x="461" y="427"/>
                  </a:lnTo>
                  <a:lnTo>
                    <a:pt x="474" y="455"/>
                  </a:lnTo>
                  <a:lnTo>
                    <a:pt x="502" y="508"/>
                  </a:lnTo>
                  <a:lnTo>
                    <a:pt x="502" y="508"/>
                  </a:lnTo>
                  <a:lnTo>
                    <a:pt x="511" y="527"/>
                  </a:lnTo>
                  <a:lnTo>
                    <a:pt x="518" y="545"/>
                  </a:lnTo>
                  <a:lnTo>
                    <a:pt x="531" y="584"/>
                  </a:lnTo>
                  <a:lnTo>
                    <a:pt x="541" y="623"/>
                  </a:lnTo>
                  <a:lnTo>
                    <a:pt x="553" y="661"/>
                  </a:lnTo>
                  <a:lnTo>
                    <a:pt x="553" y="661"/>
                  </a:lnTo>
                  <a:lnTo>
                    <a:pt x="558" y="681"/>
                  </a:lnTo>
                  <a:lnTo>
                    <a:pt x="563" y="700"/>
                  </a:lnTo>
                  <a:lnTo>
                    <a:pt x="566" y="719"/>
                  </a:lnTo>
                  <a:lnTo>
                    <a:pt x="570" y="737"/>
                  </a:lnTo>
                  <a:lnTo>
                    <a:pt x="571" y="757"/>
                  </a:lnTo>
                  <a:lnTo>
                    <a:pt x="572" y="775"/>
                  </a:lnTo>
                  <a:lnTo>
                    <a:pt x="572" y="816"/>
                  </a:lnTo>
                  <a:lnTo>
                    <a:pt x="572" y="816"/>
                  </a:lnTo>
                  <a:lnTo>
                    <a:pt x="574" y="829"/>
                  </a:lnTo>
                  <a:lnTo>
                    <a:pt x="576" y="842"/>
                  </a:lnTo>
                  <a:lnTo>
                    <a:pt x="584" y="867"/>
                  </a:lnTo>
                  <a:lnTo>
                    <a:pt x="584" y="867"/>
                  </a:lnTo>
                  <a:lnTo>
                    <a:pt x="587" y="885"/>
                  </a:lnTo>
                  <a:lnTo>
                    <a:pt x="587" y="905"/>
                  </a:lnTo>
                  <a:lnTo>
                    <a:pt x="587" y="941"/>
                  </a:lnTo>
                  <a:lnTo>
                    <a:pt x="587" y="941"/>
                  </a:lnTo>
                  <a:lnTo>
                    <a:pt x="587" y="945"/>
                  </a:lnTo>
                  <a:lnTo>
                    <a:pt x="588" y="950"/>
                  </a:lnTo>
                  <a:lnTo>
                    <a:pt x="591" y="954"/>
                  </a:lnTo>
                  <a:lnTo>
                    <a:pt x="593" y="957"/>
                  </a:lnTo>
                  <a:lnTo>
                    <a:pt x="596" y="959"/>
                  </a:lnTo>
                  <a:lnTo>
                    <a:pt x="600" y="962"/>
                  </a:lnTo>
                  <a:lnTo>
                    <a:pt x="605" y="963"/>
                  </a:lnTo>
                  <a:lnTo>
                    <a:pt x="609" y="963"/>
                  </a:lnTo>
                  <a:lnTo>
                    <a:pt x="616" y="963"/>
                  </a:lnTo>
                  <a:lnTo>
                    <a:pt x="616" y="963"/>
                  </a:lnTo>
                  <a:lnTo>
                    <a:pt x="620" y="963"/>
                  </a:lnTo>
                  <a:lnTo>
                    <a:pt x="623" y="962"/>
                  </a:lnTo>
                  <a:lnTo>
                    <a:pt x="627" y="959"/>
                  </a:lnTo>
                  <a:lnTo>
                    <a:pt x="631" y="957"/>
                  </a:lnTo>
                  <a:lnTo>
                    <a:pt x="634" y="954"/>
                  </a:lnTo>
                  <a:lnTo>
                    <a:pt x="637" y="950"/>
                  </a:lnTo>
                  <a:lnTo>
                    <a:pt x="638" y="945"/>
                  </a:lnTo>
                  <a:lnTo>
                    <a:pt x="638" y="941"/>
                  </a:lnTo>
                  <a:lnTo>
                    <a:pt x="638" y="936"/>
                  </a:lnTo>
                  <a:lnTo>
                    <a:pt x="638" y="936"/>
                  </a:lnTo>
                  <a:lnTo>
                    <a:pt x="638" y="931"/>
                  </a:lnTo>
                  <a:lnTo>
                    <a:pt x="637" y="925"/>
                  </a:lnTo>
                  <a:lnTo>
                    <a:pt x="634" y="923"/>
                  </a:lnTo>
                  <a:lnTo>
                    <a:pt x="631" y="919"/>
                  </a:lnTo>
                  <a:lnTo>
                    <a:pt x="631" y="91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grpSp>
        <p:nvGrpSpPr>
          <p:cNvPr id="145" name="组合 144"/>
          <p:cNvGrpSpPr/>
          <p:nvPr/>
        </p:nvGrpSpPr>
        <p:grpSpPr>
          <a:xfrm>
            <a:off x="2096256" y="2457700"/>
            <a:ext cx="656220" cy="652152"/>
            <a:chOff x="6137276" y="2995613"/>
            <a:chExt cx="768350" cy="763588"/>
          </a:xfrm>
          <a:solidFill>
            <a:schemeClr val="bg1"/>
          </a:solidFill>
        </p:grpSpPr>
        <p:sp>
          <p:nvSpPr>
            <p:cNvPr id="146" name="Freeform 276"/>
            <p:cNvSpPr>
              <a:spLocks/>
            </p:cNvSpPr>
            <p:nvPr/>
          </p:nvSpPr>
          <p:spPr bwMode="auto">
            <a:xfrm>
              <a:off x="6154738" y="3495676"/>
              <a:ext cx="23813" cy="39688"/>
            </a:xfrm>
            <a:custGeom>
              <a:avLst/>
              <a:gdLst/>
              <a:ahLst/>
              <a:cxnLst>
                <a:cxn ang="0">
                  <a:pos x="43" y="6"/>
                </a:cxn>
                <a:cxn ang="0">
                  <a:pos x="43" y="6"/>
                </a:cxn>
                <a:cxn ang="0">
                  <a:pos x="43" y="4"/>
                </a:cxn>
                <a:cxn ang="0">
                  <a:pos x="42" y="3"/>
                </a:cxn>
                <a:cxn ang="0">
                  <a:pos x="38" y="0"/>
                </a:cxn>
                <a:cxn ang="0">
                  <a:pos x="35" y="1"/>
                </a:cxn>
                <a:cxn ang="0">
                  <a:pos x="34" y="3"/>
                </a:cxn>
                <a:cxn ang="0">
                  <a:pos x="33" y="4"/>
                </a:cxn>
                <a:cxn ang="0">
                  <a:pos x="33" y="4"/>
                </a:cxn>
                <a:cxn ang="0">
                  <a:pos x="32" y="9"/>
                </a:cxn>
                <a:cxn ang="0">
                  <a:pos x="30" y="13"/>
                </a:cxn>
                <a:cxn ang="0">
                  <a:pos x="25" y="22"/>
                </a:cxn>
                <a:cxn ang="0">
                  <a:pos x="13" y="39"/>
                </a:cxn>
                <a:cxn ang="0">
                  <a:pos x="13" y="39"/>
                </a:cxn>
                <a:cxn ang="0">
                  <a:pos x="8" y="46"/>
                </a:cxn>
                <a:cxn ang="0">
                  <a:pos x="4" y="53"/>
                </a:cxn>
                <a:cxn ang="0">
                  <a:pos x="1" y="62"/>
                </a:cxn>
                <a:cxn ang="0">
                  <a:pos x="0" y="70"/>
                </a:cxn>
                <a:cxn ang="0">
                  <a:pos x="0" y="70"/>
                </a:cxn>
                <a:cxn ang="0">
                  <a:pos x="0" y="72"/>
                </a:cxn>
                <a:cxn ang="0">
                  <a:pos x="1" y="73"/>
                </a:cxn>
                <a:cxn ang="0">
                  <a:pos x="3" y="74"/>
                </a:cxn>
                <a:cxn ang="0">
                  <a:pos x="4" y="74"/>
                </a:cxn>
                <a:cxn ang="0">
                  <a:pos x="6" y="74"/>
                </a:cxn>
                <a:cxn ang="0">
                  <a:pos x="7" y="73"/>
                </a:cxn>
                <a:cxn ang="0">
                  <a:pos x="9" y="72"/>
                </a:cxn>
                <a:cxn ang="0">
                  <a:pos x="9" y="70"/>
                </a:cxn>
                <a:cxn ang="0">
                  <a:pos x="9" y="70"/>
                </a:cxn>
                <a:cxn ang="0">
                  <a:pos x="12" y="62"/>
                </a:cxn>
                <a:cxn ang="0">
                  <a:pos x="15" y="53"/>
                </a:cxn>
                <a:cxn ang="0">
                  <a:pos x="19" y="46"/>
                </a:cxn>
                <a:cxn ang="0">
                  <a:pos x="24" y="39"/>
                </a:cxn>
                <a:cxn ang="0">
                  <a:pos x="34" y="25"/>
                </a:cxn>
                <a:cxn ang="0">
                  <a:pos x="38" y="18"/>
                </a:cxn>
                <a:cxn ang="0">
                  <a:pos x="42" y="11"/>
                </a:cxn>
                <a:cxn ang="0">
                  <a:pos x="42" y="11"/>
                </a:cxn>
                <a:cxn ang="0">
                  <a:pos x="43" y="8"/>
                </a:cxn>
                <a:cxn ang="0">
                  <a:pos x="43" y="6"/>
                </a:cxn>
              </a:cxnLst>
              <a:rect l="0" t="0" r="r" b="b"/>
              <a:pathLst>
                <a:path w="43" h="74">
                  <a:moveTo>
                    <a:pt x="43" y="6"/>
                  </a:moveTo>
                  <a:lnTo>
                    <a:pt x="43" y="6"/>
                  </a:lnTo>
                  <a:lnTo>
                    <a:pt x="43" y="4"/>
                  </a:lnTo>
                  <a:lnTo>
                    <a:pt x="42" y="3"/>
                  </a:lnTo>
                  <a:lnTo>
                    <a:pt x="38" y="0"/>
                  </a:lnTo>
                  <a:lnTo>
                    <a:pt x="35" y="1"/>
                  </a:lnTo>
                  <a:lnTo>
                    <a:pt x="34" y="3"/>
                  </a:lnTo>
                  <a:lnTo>
                    <a:pt x="33" y="4"/>
                  </a:lnTo>
                  <a:lnTo>
                    <a:pt x="33" y="4"/>
                  </a:lnTo>
                  <a:lnTo>
                    <a:pt x="32" y="9"/>
                  </a:lnTo>
                  <a:lnTo>
                    <a:pt x="30" y="13"/>
                  </a:lnTo>
                  <a:lnTo>
                    <a:pt x="25" y="22"/>
                  </a:lnTo>
                  <a:lnTo>
                    <a:pt x="13" y="39"/>
                  </a:lnTo>
                  <a:lnTo>
                    <a:pt x="13" y="39"/>
                  </a:lnTo>
                  <a:lnTo>
                    <a:pt x="8" y="46"/>
                  </a:lnTo>
                  <a:lnTo>
                    <a:pt x="4" y="53"/>
                  </a:lnTo>
                  <a:lnTo>
                    <a:pt x="1" y="62"/>
                  </a:lnTo>
                  <a:lnTo>
                    <a:pt x="0" y="70"/>
                  </a:lnTo>
                  <a:lnTo>
                    <a:pt x="0" y="70"/>
                  </a:lnTo>
                  <a:lnTo>
                    <a:pt x="0" y="72"/>
                  </a:lnTo>
                  <a:lnTo>
                    <a:pt x="1" y="73"/>
                  </a:lnTo>
                  <a:lnTo>
                    <a:pt x="3" y="74"/>
                  </a:lnTo>
                  <a:lnTo>
                    <a:pt x="4" y="74"/>
                  </a:lnTo>
                  <a:lnTo>
                    <a:pt x="6" y="74"/>
                  </a:lnTo>
                  <a:lnTo>
                    <a:pt x="7" y="73"/>
                  </a:lnTo>
                  <a:lnTo>
                    <a:pt x="9" y="72"/>
                  </a:lnTo>
                  <a:lnTo>
                    <a:pt x="9" y="70"/>
                  </a:lnTo>
                  <a:lnTo>
                    <a:pt x="9" y="70"/>
                  </a:lnTo>
                  <a:lnTo>
                    <a:pt x="12" y="62"/>
                  </a:lnTo>
                  <a:lnTo>
                    <a:pt x="15" y="53"/>
                  </a:lnTo>
                  <a:lnTo>
                    <a:pt x="19" y="46"/>
                  </a:lnTo>
                  <a:lnTo>
                    <a:pt x="24" y="39"/>
                  </a:lnTo>
                  <a:lnTo>
                    <a:pt x="34" y="25"/>
                  </a:lnTo>
                  <a:lnTo>
                    <a:pt x="38" y="18"/>
                  </a:lnTo>
                  <a:lnTo>
                    <a:pt x="42" y="11"/>
                  </a:lnTo>
                  <a:lnTo>
                    <a:pt x="42" y="11"/>
                  </a:lnTo>
                  <a:lnTo>
                    <a:pt x="43" y="8"/>
                  </a:lnTo>
                  <a:lnTo>
                    <a:pt x="43"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7" name="Freeform 277"/>
            <p:cNvSpPr>
              <a:spLocks/>
            </p:cNvSpPr>
            <p:nvPr/>
          </p:nvSpPr>
          <p:spPr bwMode="auto">
            <a:xfrm>
              <a:off x="6159501" y="3525838"/>
              <a:ext cx="30163" cy="38100"/>
            </a:xfrm>
            <a:custGeom>
              <a:avLst/>
              <a:gdLst/>
              <a:ahLst/>
              <a:cxnLst>
                <a:cxn ang="0">
                  <a:pos x="49" y="3"/>
                </a:cxn>
                <a:cxn ang="0">
                  <a:pos x="49" y="3"/>
                </a:cxn>
                <a:cxn ang="0">
                  <a:pos x="33" y="18"/>
                </a:cxn>
                <a:cxn ang="0">
                  <a:pos x="25" y="26"/>
                </a:cxn>
                <a:cxn ang="0">
                  <a:pos x="18" y="36"/>
                </a:cxn>
                <a:cxn ang="0">
                  <a:pos x="18" y="36"/>
                </a:cxn>
                <a:cxn ang="0">
                  <a:pos x="13" y="43"/>
                </a:cxn>
                <a:cxn ang="0">
                  <a:pos x="8" y="50"/>
                </a:cxn>
                <a:cxn ang="0">
                  <a:pos x="4" y="58"/>
                </a:cxn>
                <a:cxn ang="0">
                  <a:pos x="1" y="63"/>
                </a:cxn>
                <a:cxn ang="0">
                  <a:pos x="0" y="67"/>
                </a:cxn>
                <a:cxn ang="0">
                  <a:pos x="0" y="67"/>
                </a:cxn>
                <a:cxn ang="0">
                  <a:pos x="0" y="69"/>
                </a:cxn>
                <a:cxn ang="0">
                  <a:pos x="1" y="71"/>
                </a:cxn>
                <a:cxn ang="0">
                  <a:pos x="4" y="72"/>
                </a:cxn>
                <a:cxn ang="0">
                  <a:pos x="5" y="72"/>
                </a:cxn>
                <a:cxn ang="0">
                  <a:pos x="9" y="71"/>
                </a:cxn>
                <a:cxn ang="0">
                  <a:pos x="10" y="69"/>
                </a:cxn>
                <a:cxn ang="0">
                  <a:pos x="10" y="67"/>
                </a:cxn>
                <a:cxn ang="0">
                  <a:pos x="10" y="67"/>
                </a:cxn>
                <a:cxn ang="0">
                  <a:pos x="12" y="63"/>
                </a:cxn>
                <a:cxn ang="0">
                  <a:pos x="14" y="60"/>
                </a:cxn>
                <a:cxn ang="0">
                  <a:pos x="19" y="53"/>
                </a:cxn>
                <a:cxn ang="0">
                  <a:pos x="19" y="53"/>
                </a:cxn>
                <a:cxn ang="0">
                  <a:pos x="28" y="38"/>
                </a:cxn>
                <a:cxn ang="0">
                  <a:pos x="28" y="38"/>
                </a:cxn>
                <a:cxn ang="0">
                  <a:pos x="35" y="29"/>
                </a:cxn>
                <a:cxn ang="0">
                  <a:pos x="42" y="22"/>
                </a:cxn>
                <a:cxn ang="0">
                  <a:pos x="56" y="9"/>
                </a:cxn>
                <a:cxn ang="0">
                  <a:pos x="56" y="9"/>
                </a:cxn>
                <a:cxn ang="0">
                  <a:pos x="57" y="7"/>
                </a:cxn>
                <a:cxn ang="0">
                  <a:pos x="57" y="6"/>
                </a:cxn>
                <a:cxn ang="0">
                  <a:pos x="57" y="4"/>
                </a:cxn>
                <a:cxn ang="0">
                  <a:pos x="56" y="3"/>
                </a:cxn>
                <a:cxn ang="0">
                  <a:pos x="54" y="1"/>
                </a:cxn>
                <a:cxn ang="0">
                  <a:pos x="53" y="0"/>
                </a:cxn>
                <a:cxn ang="0">
                  <a:pos x="51" y="0"/>
                </a:cxn>
                <a:cxn ang="0">
                  <a:pos x="49" y="3"/>
                </a:cxn>
                <a:cxn ang="0">
                  <a:pos x="49" y="3"/>
                </a:cxn>
              </a:cxnLst>
              <a:rect l="0" t="0" r="r" b="b"/>
              <a:pathLst>
                <a:path w="57" h="72">
                  <a:moveTo>
                    <a:pt x="49" y="3"/>
                  </a:moveTo>
                  <a:lnTo>
                    <a:pt x="49" y="3"/>
                  </a:lnTo>
                  <a:lnTo>
                    <a:pt x="33" y="18"/>
                  </a:lnTo>
                  <a:lnTo>
                    <a:pt x="25" y="26"/>
                  </a:lnTo>
                  <a:lnTo>
                    <a:pt x="18" y="36"/>
                  </a:lnTo>
                  <a:lnTo>
                    <a:pt x="18" y="36"/>
                  </a:lnTo>
                  <a:lnTo>
                    <a:pt x="13" y="43"/>
                  </a:lnTo>
                  <a:lnTo>
                    <a:pt x="8" y="50"/>
                  </a:lnTo>
                  <a:lnTo>
                    <a:pt x="4" y="58"/>
                  </a:lnTo>
                  <a:lnTo>
                    <a:pt x="1" y="63"/>
                  </a:lnTo>
                  <a:lnTo>
                    <a:pt x="0" y="67"/>
                  </a:lnTo>
                  <a:lnTo>
                    <a:pt x="0" y="67"/>
                  </a:lnTo>
                  <a:lnTo>
                    <a:pt x="0" y="69"/>
                  </a:lnTo>
                  <a:lnTo>
                    <a:pt x="1" y="71"/>
                  </a:lnTo>
                  <a:lnTo>
                    <a:pt x="4" y="72"/>
                  </a:lnTo>
                  <a:lnTo>
                    <a:pt x="5" y="72"/>
                  </a:lnTo>
                  <a:lnTo>
                    <a:pt x="9" y="71"/>
                  </a:lnTo>
                  <a:lnTo>
                    <a:pt x="10" y="69"/>
                  </a:lnTo>
                  <a:lnTo>
                    <a:pt x="10" y="67"/>
                  </a:lnTo>
                  <a:lnTo>
                    <a:pt x="10" y="67"/>
                  </a:lnTo>
                  <a:lnTo>
                    <a:pt x="12" y="63"/>
                  </a:lnTo>
                  <a:lnTo>
                    <a:pt x="14" y="60"/>
                  </a:lnTo>
                  <a:lnTo>
                    <a:pt x="19" y="53"/>
                  </a:lnTo>
                  <a:lnTo>
                    <a:pt x="19" y="53"/>
                  </a:lnTo>
                  <a:lnTo>
                    <a:pt x="28" y="38"/>
                  </a:lnTo>
                  <a:lnTo>
                    <a:pt x="28" y="38"/>
                  </a:lnTo>
                  <a:lnTo>
                    <a:pt x="35" y="29"/>
                  </a:lnTo>
                  <a:lnTo>
                    <a:pt x="42" y="22"/>
                  </a:lnTo>
                  <a:lnTo>
                    <a:pt x="56" y="9"/>
                  </a:lnTo>
                  <a:lnTo>
                    <a:pt x="56" y="9"/>
                  </a:lnTo>
                  <a:lnTo>
                    <a:pt x="57" y="7"/>
                  </a:lnTo>
                  <a:lnTo>
                    <a:pt x="57" y="6"/>
                  </a:lnTo>
                  <a:lnTo>
                    <a:pt x="57" y="4"/>
                  </a:lnTo>
                  <a:lnTo>
                    <a:pt x="56" y="3"/>
                  </a:lnTo>
                  <a:lnTo>
                    <a:pt x="54" y="1"/>
                  </a:lnTo>
                  <a:lnTo>
                    <a:pt x="53" y="0"/>
                  </a:lnTo>
                  <a:lnTo>
                    <a:pt x="51" y="0"/>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8" name="Freeform 278"/>
            <p:cNvSpPr>
              <a:spLocks/>
            </p:cNvSpPr>
            <p:nvPr/>
          </p:nvSpPr>
          <p:spPr bwMode="auto">
            <a:xfrm>
              <a:off x="6164263" y="3563938"/>
              <a:ext cx="25400" cy="38100"/>
            </a:xfrm>
            <a:custGeom>
              <a:avLst/>
              <a:gdLst/>
              <a:ahLst/>
              <a:cxnLst>
                <a:cxn ang="0">
                  <a:pos x="47" y="3"/>
                </a:cxn>
                <a:cxn ang="0">
                  <a:pos x="47" y="3"/>
                </a:cxn>
                <a:cxn ang="0">
                  <a:pos x="46" y="2"/>
                </a:cxn>
                <a:cxn ang="0">
                  <a:pos x="45" y="1"/>
                </a:cxn>
                <a:cxn ang="0">
                  <a:pos x="43" y="0"/>
                </a:cxn>
                <a:cxn ang="0">
                  <a:pos x="41" y="0"/>
                </a:cxn>
                <a:cxn ang="0">
                  <a:pos x="40" y="1"/>
                </a:cxn>
                <a:cxn ang="0">
                  <a:pos x="39" y="2"/>
                </a:cxn>
                <a:cxn ang="0">
                  <a:pos x="38" y="4"/>
                </a:cxn>
                <a:cxn ang="0">
                  <a:pos x="38" y="6"/>
                </a:cxn>
                <a:cxn ang="0">
                  <a:pos x="38" y="6"/>
                </a:cxn>
                <a:cxn ang="0">
                  <a:pos x="38" y="8"/>
                </a:cxn>
                <a:cxn ang="0">
                  <a:pos x="37" y="10"/>
                </a:cxn>
                <a:cxn ang="0">
                  <a:pos x="33" y="17"/>
                </a:cxn>
                <a:cxn ang="0">
                  <a:pos x="24" y="27"/>
                </a:cxn>
                <a:cxn ang="0">
                  <a:pos x="24" y="27"/>
                </a:cxn>
                <a:cxn ang="0">
                  <a:pos x="11" y="46"/>
                </a:cxn>
                <a:cxn ang="0">
                  <a:pos x="1" y="64"/>
                </a:cxn>
                <a:cxn ang="0">
                  <a:pos x="1" y="64"/>
                </a:cxn>
                <a:cxn ang="0">
                  <a:pos x="0" y="66"/>
                </a:cxn>
                <a:cxn ang="0">
                  <a:pos x="0" y="68"/>
                </a:cxn>
                <a:cxn ang="0">
                  <a:pos x="1" y="69"/>
                </a:cxn>
                <a:cxn ang="0">
                  <a:pos x="3" y="70"/>
                </a:cxn>
                <a:cxn ang="0">
                  <a:pos x="4" y="71"/>
                </a:cxn>
                <a:cxn ang="0">
                  <a:pos x="6" y="71"/>
                </a:cxn>
                <a:cxn ang="0">
                  <a:pos x="7" y="70"/>
                </a:cxn>
                <a:cxn ang="0">
                  <a:pos x="9" y="69"/>
                </a:cxn>
                <a:cxn ang="0">
                  <a:pos x="9" y="69"/>
                </a:cxn>
                <a:cxn ang="0">
                  <a:pos x="15" y="58"/>
                </a:cxn>
                <a:cxn ang="0">
                  <a:pos x="21" y="48"/>
                </a:cxn>
                <a:cxn ang="0">
                  <a:pos x="29" y="37"/>
                </a:cxn>
                <a:cxn ang="0">
                  <a:pos x="36" y="27"/>
                </a:cxn>
                <a:cxn ang="0">
                  <a:pos x="36" y="27"/>
                </a:cxn>
                <a:cxn ang="0">
                  <a:pos x="39" y="22"/>
                </a:cxn>
                <a:cxn ang="0">
                  <a:pos x="44" y="17"/>
                </a:cxn>
                <a:cxn ang="0">
                  <a:pos x="46" y="10"/>
                </a:cxn>
                <a:cxn ang="0">
                  <a:pos x="47" y="7"/>
                </a:cxn>
                <a:cxn ang="0">
                  <a:pos x="47" y="3"/>
                </a:cxn>
                <a:cxn ang="0">
                  <a:pos x="47" y="3"/>
                </a:cxn>
              </a:cxnLst>
              <a:rect l="0" t="0" r="r" b="b"/>
              <a:pathLst>
                <a:path w="47" h="71">
                  <a:moveTo>
                    <a:pt x="47" y="3"/>
                  </a:moveTo>
                  <a:lnTo>
                    <a:pt x="47" y="3"/>
                  </a:lnTo>
                  <a:lnTo>
                    <a:pt x="46" y="2"/>
                  </a:lnTo>
                  <a:lnTo>
                    <a:pt x="45" y="1"/>
                  </a:lnTo>
                  <a:lnTo>
                    <a:pt x="43" y="0"/>
                  </a:lnTo>
                  <a:lnTo>
                    <a:pt x="41" y="0"/>
                  </a:lnTo>
                  <a:lnTo>
                    <a:pt x="40" y="1"/>
                  </a:lnTo>
                  <a:lnTo>
                    <a:pt x="39" y="2"/>
                  </a:lnTo>
                  <a:lnTo>
                    <a:pt x="38" y="4"/>
                  </a:lnTo>
                  <a:lnTo>
                    <a:pt x="38" y="6"/>
                  </a:lnTo>
                  <a:lnTo>
                    <a:pt x="38" y="6"/>
                  </a:lnTo>
                  <a:lnTo>
                    <a:pt x="38" y="8"/>
                  </a:lnTo>
                  <a:lnTo>
                    <a:pt x="37" y="10"/>
                  </a:lnTo>
                  <a:lnTo>
                    <a:pt x="33" y="17"/>
                  </a:lnTo>
                  <a:lnTo>
                    <a:pt x="24" y="27"/>
                  </a:lnTo>
                  <a:lnTo>
                    <a:pt x="24" y="27"/>
                  </a:lnTo>
                  <a:lnTo>
                    <a:pt x="11" y="46"/>
                  </a:lnTo>
                  <a:lnTo>
                    <a:pt x="1" y="64"/>
                  </a:lnTo>
                  <a:lnTo>
                    <a:pt x="1" y="64"/>
                  </a:lnTo>
                  <a:lnTo>
                    <a:pt x="0" y="66"/>
                  </a:lnTo>
                  <a:lnTo>
                    <a:pt x="0" y="68"/>
                  </a:lnTo>
                  <a:lnTo>
                    <a:pt x="1" y="69"/>
                  </a:lnTo>
                  <a:lnTo>
                    <a:pt x="3" y="70"/>
                  </a:lnTo>
                  <a:lnTo>
                    <a:pt x="4" y="71"/>
                  </a:lnTo>
                  <a:lnTo>
                    <a:pt x="6" y="71"/>
                  </a:lnTo>
                  <a:lnTo>
                    <a:pt x="7" y="70"/>
                  </a:lnTo>
                  <a:lnTo>
                    <a:pt x="9" y="69"/>
                  </a:lnTo>
                  <a:lnTo>
                    <a:pt x="9" y="69"/>
                  </a:lnTo>
                  <a:lnTo>
                    <a:pt x="15" y="58"/>
                  </a:lnTo>
                  <a:lnTo>
                    <a:pt x="21" y="48"/>
                  </a:lnTo>
                  <a:lnTo>
                    <a:pt x="29" y="37"/>
                  </a:lnTo>
                  <a:lnTo>
                    <a:pt x="36" y="27"/>
                  </a:lnTo>
                  <a:lnTo>
                    <a:pt x="36" y="27"/>
                  </a:lnTo>
                  <a:lnTo>
                    <a:pt x="39" y="22"/>
                  </a:lnTo>
                  <a:lnTo>
                    <a:pt x="44" y="17"/>
                  </a:lnTo>
                  <a:lnTo>
                    <a:pt x="46" y="10"/>
                  </a:lnTo>
                  <a:lnTo>
                    <a:pt x="47" y="7"/>
                  </a:lnTo>
                  <a:lnTo>
                    <a:pt x="47" y="3"/>
                  </a:lnTo>
                  <a:lnTo>
                    <a:pt x="4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9" name="Freeform 279"/>
            <p:cNvSpPr>
              <a:spLocks/>
            </p:cNvSpPr>
            <p:nvPr/>
          </p:nvSpPr>
          <p:spPr bwMode="auto">
            <a:xfrm>
              <a:off x="6162676" y="3609976"/>
              <a:ext cx="30163" cy="34925"/>
            </a:xfrm>
            <a:custGeom>
              <a:avLst/>
              <a:gdLst/>
              <a:ahLst/>
              <a:cxnLst>
                <a:cxn ang="0">
                  <a:pos x="48" y="1"/>
                </a:cxn>
                <a:cxn ang="0">
                  <a:pos x="48" y="1"/>
                </a:cxn>
                <a:cxn ang="0">
                  <a:pos x="36" y="15"/>
                </a:cxn>
                <a:cxn ang="0">
                  <a:pos x="25" y="29"/>
                </a:cxn>
                <a:cxn ang="0">
                  <a:pos x="13" y="43"/>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19" y="50"/>
                </a:cxn>
                <a:cxn ang="0">
                  <a:pos x="32" y="35"/>
                </a:cxn>
                <a:cxn ang="0">
                  <a:pos x="43" y="22"/>
                </a:cxn>
                <a:cxn ang="0">
                  <a:pos x="55" y="8"/>
                </a:cxn>
                <a:cxn ang="0">
                  <a:pos x="55" y="8"/>
                </a:cxn>
                <a:cxn ang="0">
                  <a:pos x="57" y="6"/>
                </a:cxn>
                <a:cxn ang="0">
                  <a:pos x="57" y="4"/>
                </a:cxn>
                <a:cxn ang="0">
                  <a:pos x="56" y="3"/>
                </a:cxn>
                <a:cxn ang="0">
                  <a:pos x="55" y="1"/>
                </a:cxn>
                <a:cxn ang="0">
                  <a:pos x="54" y="0"/>
                </a:cxn>
                <a:cxn ang="0">
                  <a:pos x="51" y="0"/>
                </a:cxn>
                <a:cxn ang="0">
                  <a:pos x="50" y="0"/>
                </a:cxn>
                <a:cxn ang="0">
                  <a:pos x="48" y="1"/>
                </a:cxn>
                <a:cxn ang="0">
                  <a:pos x="48" y="1"/>
                </a:cxn>
              </a:cxnLst>
              <a:rect l="0" t="0" r="r" b="b"/>
              <a:pathLst>
                <a:path w="57" h="64">
                  <a:moveTo>
                    <a:pt x="48" y="1"/>
                  </a:moveTo>
                  <a:lnTo>
                    <a:pt x="48" y="1"/>
                  </a:lnTo>
                  <a:lnTo>
                    <a:pt x="36" y="15"/>
                  </a:lnTo>
                  <a:lnTo>
                    <a:pt x="25" y="29"/>
                  </a:lnTo>
                  <a:lnTo>
                    <a:pt x="13" y="43"/>
                  </a:lnTo>
                  <a:lnTo>
                    <a:pt x="1" y="56"/>
                  </a:lnTo>
                  <a:lnTo>
                    <a:pt x="1" y="56"/>
                  </a:lnTo>
                  <a:lnTo>
                    <a:pt x="0" y="58"/>
                  </a:lnTo>
                  <a:lnTo>
                    <a:pt x="0" y="59"/>
                  </a:lnTo>
                  <a:lnTo>
                    <a:pt x="0" y="61"/>
                  </a:lnTo>
                  <a:lnTo>
                    <a:pt x="1" y="62"/>
                  </a:lnTo>
                  <a:lnTo>
                    <a:pt x="3" y="63"/>
                  </a:lnTo>
                  <a:lnTo>
                    <a:pt x="4" y="64"/>
                  </a:lnTo>
                  <a:lnTo>
                    <a:pt x="6" y="64"/>
                  </a:lnTo>
                  <a:lnTo>
                    <a:pt x="8" y="63"/>
                  </a:lnTo>
                  <a:lnTo>
                    <a:pt x="8" y="63"/>
                  </a:lnTo>
                  <a:lnTo>
                    <a:pt x="19" y="50"/>
                  </a:lnTo>
                  <a:lnTo>
                    <a:pt x="32" y="35"/>
                  </a:lnTo>
                  <a:lnTo>
                    <a:pt x="43" y="22"/>
                  </a:lnTo>
                  <a:lnTo>
                    <a:pt x="55" y="8"/>
                  </a:lnTo>
                  <a:lnTo>
                    <a:pt x="55" y="8"/>
                  </a:lnTo>
                  <a:lnTo>
                    <a:pt x="57" y="6"/>
                  </a:lnTo>
                  <a:lnTo>
                    <a:pt x="57" y="4"/>
                  </a:lnTo>
                  <a:lnTo>
                    <a:pt x="56" y="3"/>
                  </a:lnTo>
                  <a:lnTo>
                    <a:pt x="55" y="1"/>
                  </a:lnTo>
                  <a:lnTo>
                    <a:pt x="54" y="0"/>
                  </a:lnTo>
                  <a:lnTo>
                    <a:pt x="51" y="0"/>
                  </a:lnTo>
                  <a:lnTo>
                    <a:pt x="50" y="0"/>
                  </a:lnTo>
                  <a:lnTo>
                    <a:pt x="48" y="1"/>
                  </a:lnTo>
                  <a:lnTo>
                    <a:pt x="4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0" name="Freeform 280"/>
            <p:cNvSpPr>
              <a:spLocks/>
            </p:cNvSpPr>
            <p:nvPr/>
          </p:nvSpPr>
          <p:spPr bwMode="auto">
            <a:xfrm>
              <a:off x="6167438" y="3644901"/>
              <a:ext cx="28575" cy="36513"/>
            </a:xfrm>
            <a:custGeom>
              <a:avLst/>
              <a:gdLst/>
              <a:ahLst/>
              <a:cxnLst>
                <a:cxn ang="0">
                  <a:pos x="48" y="1"/>
                </a:cxn>
                <a:cxn ang="0">
                  <a:pos x="48" y="1"/>
                </a:cxn>
                <a:cxn ang="0">
                  <a:pos x="39" y="7"/>
                </a:cxn>
                <a:cxn ang="0">
                  <a:pos x="32" y="13"/>
                </a:cxn>
                <a:cxn ang="0">
                  <a:pos x="26" y="20"/>
                </a:cxn>
                <a:cxn ang="0">
                  <a:pos x="20" y="27"/>
                </a:cxn>
                <a:cxn ang="0">
                  <a:pos x="9" y="44"/>
                </a:cxn>
                <a:cxn ang="0">
                  <a:pos x="0" y="61"/>
                </a:cxn>
                <a:cxn ang="0">
                  <a:pos x="0" y="61"/>
                </a:cxn>
                <a:cxn ang="0">
                  <a:pos x="0" y="62"/>
                </a:cxn>
                <a:cxn ang="0">
                  <a:pos x="0" y="64"/>
                </a:cxn>
                <a:cxn ang="0">
                  <a:pos x="1" y="66"/>
                </a:cxn>
                <a:cxn ang="0">
                  <a:pos x="2" y="67"/>
                </a:cxn>
                <a:cxn ang="0">
                  <a:pos x="4" y="67"/>
                </a:cxn>
                <a:cxn ang="0">
                  <a:pos x="5" y="67"/>
                </a:cxn>
                <a:cxn ang="0">
                  <a:pos x="7" y="67"/>
                </a:cxn>
                <a:cxn ang="0">
                  <a:pos x="8" y="65"/>
                </a:cxn>
                <a:cxn ang="0">
                  <a:pos x="8" y="65"/>
                </a:cxn>
                <a:cxn ang="0">
                  <a:pos x="18" y="49"/>
                </a:cxn>
                <a:cxn ang="0">
                  <a:pos x="27" y="35"/>
                </a:cxn>
                <a:cxn ang="0">
                  <a:pos x="32" y="27"/>
                </a:cxn>
                <a:cxn ang="0">
                  <a:pos x="37" y="20"/>
                </a:cxn>
                <a:cxn ang="0">
                  <a:pos x="44" y="15"/>
                </a:cxn>
                <a:cxn ang="0">
                  <a:pos x="52" y="10"/>
                </a:cxn>
                <a:cxn ang="0">
                  <a:pos x="52" y="10"/>
                </a:cxn>
                <a:cxn ang="0">
                  <a:pos x="54" y="8"/>
                </a:cxn>
                <a:cxn ang="0">
                  <a:pos x="54" y="7"/>
                </a:cxn>
                <a:cxn ang="0">
                  <a:pos x="54" y="5"/>
                </a:cxn>
                <a:cxn ang="0">
                  <a:pos x="54" y="4"/>
                </a:cxn>
                <a:cxn ang="0">
                  <a:pos x="53" y="1"/>
                </a:cxn>
                <a:cxn ang="0">
                  <a:pos x="51" y="0"/>
                </a:cxn>
                <a:cxn ang="0">
                  <a:pos x="49" y="0"/>
                </a:cxn>
                <a:cxn ang="0">
                  <a:pos x="48" y="1"/>
                </a:cxn>
                <a:cxn ang="0">
                  <a:pos x="48" y="1"/>
                </a:cxn>
              </a:cxnLst>
              <a:rect l="0" t="0" r="r" b="b"/>
              <a:pathLst>
                <a:path w="54" h="67">
                  <a:moveTo>
                    <a:pt x="48" y="1"/>
                  </a:moveTo>
                  <a:lnTo>
                    <a:pt x="48" y="1"/>
                  </a:lnTo>
                  <a:lnTo>
                    <a:pt x="39" y="7"/>
                  </a:lnTo>
                  <a:lnTo>
                    <a:pt x="32" y="13"/>
                  </a:lnTo>
                  <a:lnTo>
                    <a:pt x="26" y="20"/>
                  </a:lnTo>
                  <a:lnTo>
                    <a:pt x="20" y="27"/>
                  </a:lnTo>
                  <a:lnTo>
                    <a:pt x="9" y="44"/>
                  </a:lnTo>
                  <a:lnTo>
                    <a:pt x="0" y="61"/>
                  </a:lnTo>
                  <a:lnTo>
                    <a:pt x="0" y="61"/>
                  </a:lnTo>
                  <a:lnTo>
                    <a:pt x="0" y="62"/>
                  </a:lnTo>
                  <a:lnTo>
                    <a:pt x="0" y="64"/>
                  </a:lnTo>
                  <a:lnTo>
                    <a:pt x="1" y="66"/>
                  </a:lnTo>
                  <a:lnTo>
                    <a:pt x="2" y="67"/>
                  </a:lnTo>
                  <a:lnTo>
                    <a:pt x="4" y="67"/>
                  </a:lnTo>
                  <a:lnTo>
                    <a:pt x="5" y="67"/>
                  </a:lnTo>
                  <a:lnTo>
                    <a:pt x="7" y="67"/>
                  </a:lnTo>
                  <a:lnTo>
                    <a:pt x="8" y="65"/>
                  </a:lnTo>
                  <a:lnTo>
                    <a:pt x="8" y="65"/>
                  </a:lnTo>
                  <a:lnTo>
                    <a:pt x="18" y="49"/>
                  </a:lnTo>
                  <a:lnTo>
                    <a:pt x="27" y="35"/>
                  </a:lnTo>
                  <a:lnTo>
                    <a:pt x="32" y="27"/>
                  </a:lnTo>
                  <a:lnTo>
                    <a:pt x="37" y="20"/>
                  </a:lnTo>
                  <a:lnTo>
                    <a:pt x="44" y="15"/>
                  </a:lnTo>
                  <a:lnTo>
                    <a:pt x="52" y="10"/>
                  </a:lnTo>
                  <a:lnTo>
                    <a:pt x="52" y="10"/>
                  </a:lnTo>
                  <a:lnTo>
                    <a:pt x="54" y="8"/>
                  </a:lnTo>
                  <a:lnTo>
                    <a:pt x="54" y="7"/>
                  </a:lnTo>
                  <a:lnTo>
                    <a:pt x="54" y="5"/>
                  </a:lnTo>
                  <a:lnTo>
                    <a:pt x="54" y="4"/>
                  </a:lnTo>
                  <a:lnTo>
                    <a:pt x="53" y="1"/>
                  </a:lnTo>
                  <a:lnTo>
                    <a:pt x="51" y="0"/>
                  </a:lnTo>
                  <a:lnTo>
                    <a:pt x="49" y="0"/>
                  </a:lnTo>
                  <a:lnTo>
                    <a:pt x="48" y="1"/>
                  </a:lnTo>
                  <a:lnTo>
                    <a:pt x="4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1" name="Freeform 281"/>
            <p:cNvSpPr>
              <a:spLocks/>
            </p:cNvSpPr>
            <p:nvPr/>
          </p:nvSpPr>
          <p:spPr bwMode="auto">
            <a:xfrm>
              <a:off x="6169026" y="3675063"/>
              <a:ext cx="28575" cy="38100"/>
            </a:xfrm>
            <a:custGeom>
              <a:avLst/>
              <a:gdLst/>
              <a:ahLst/>
              <a:cxnLst>
                <a:cxn ang="0">
                  <a:pos x="47" y="2"/>
                </a:cxn>
                <a:cxn ang="0">
                  <a:pos x="47" y="2"/>
                </a:cxn>
                <a:cxn ang="0">
                  <a:pos x="33" y="17"/>
                </a:cxn>
                <a:cxn ang="0">
                  <a:pos x="22" y="32"/>
                </a:cxn>
                <a:cxn ang="0">
                  <a:pos x="10" y="48"/>
                </a:cxn>
                <a:cxn ang="0">
                  <a:pos x="1" y="65"/>
                </a:cxn>
                <a:cxn ang="0">
                  <a:pos x="1" y="65"/>
                </a:cxn>
                <a:cxn ang="0">
                  <a:pos x="0" y="67"/>
                </a:cxn>
                <a:cxn ang="0">
                  <a:pos x="1" y="69"/>
                </a:cxn>
                <a:cxn ang="0">
                  <a:pos x="2" y="70"/>
                </a:cxn>
                <a:cxn ang="0">
                  <a:pos x="3" y="72"/>
                </a:cxn>
                <a:cxn ang="0">
                  <a:pos x="4" y="72"/>
                </a:cxn>
                <a:cxn ang="0">
                  <a:pos x="6" y="72"/>
                </a:cxn>
                <a:cxn ang="0">
                  <a:pos x="8" y="71"/>
                </a:cxn>
                <a:cxn ang="0">
                  <a:pos x="9" y="70"/>
                </a:cxn>
                <a:cxn ang="0">
                  <a:pos x="9" y="70"/>
                </a:cxn>
                <a:cxn ang="0">
                  <a:pos x="19" y="53"/>
                </a:cxn>
                <a:cxn ang="0">
                  <a:pos x="29" y="38"/>
                </a:cxn>
                <a:cxn ang="0">
                  <a:pos x="40" y="23"/>
                </a:cxn>
                <a:cxn ang="0">
                  <a:pos x="54" y="9"/>
                </a:cxn>
                <a:cxn ang="0">
                  <a:pos x="54" y="9"/>
                </a:cxn>
                <a:cxn ang="0">
                  <a:pos x="55" y="7"/>
                </a:cxn>
                <a:cxn ang="0">
                  <a:pos x="55" y="6"/>
                </a:cxn>
                <a:cxn ang="0">
                  <a:pos x="55" y="4"/>
                </a:cxn>
                <a:cxn ang="0">
                  <a:pos x="54" y="2"/>
                </a:cxn>
                <a:cxn ang="0">
                  <a:pos x="52" y="1"/>
                </a:cxn>
                <a:cxn ang="0">
                  <a:pos x="51" y="0"/>
                </a:cxn>
                <a:cxn ang="0">
                  <a:pos x="49" y="1"/>
                </a:cxn>
                <a:cxn ang="0">
                  <a:pos x="47" y="2"/>
                </a:cxn>
                <a:cxn ang="0">
                  <a:pos x="47" y="2"/>
                </a:cxn>
              </a:cxnLst>
              <a:rect l="0" t="0" r="r" b="b"/>
              <a:pathLst>
                <a:path w="55" h="72">
                  <a:moveTo>
                    <a:pt x="47" y="2"/>
                  </a:moveTo>
                  <a:lnTo>
                    <a:pt x="47" y="2"/>
                  </a:lnTo>
                  <a:lnTo>
                    <a:pt x="33" y="17"/>
                  </a:lnTo>
                  <a:lnTo>
                    <a:pt x="22" y="32"/>
                  </a:lnTo>
                  <a:lnTo>
                    <a:pt x="10" y="48"/>
                  </a:lnTo>
                  <a:lnTo>
                    <a:pt x="1" y="65"/>
                  </a:lnTo>
                  <a:lnTo>
                    <a:pt x="1" y="65"/>
                  </a:lnTo>
                  <a:lnTo>
                    <a:pt x="0" y="67"/>
                  </a:lnTo>
                  <a:lnTo>
                    <a:pt x="1" y="69"/>
                  </a:lnTo>
                  <a:lnTo>
                    <a:pt x="2" y="70"/>
                  </a:lnTo>
                  <a:lnTo>
                    <a:pt x="3" y="72"/>
                  </a:lnTo>
                  <a:lnTo>
                    <a:pt x="4" y="72"/>
                  </a:lnTo>
                  <a:lnTo>
                    <a:pt x="6" y="72"/>
                  </a:lnTo>
                  <a:lnTo>
                    <a:pt x="8" y="71"/>
                  </a:lnTo>
                  <a:lnTo>
                    <a:pt x="9" y="70"/>
                  </a:lnTo>
                  <a:lnTo>
                    <a:pt x="9" y="70"/>
                  </a:lnTo>
                  <a:lnTo>
                    <a:pt x="19" y="53"/>
                  </a:lnTo>
                  <a:lnTo>
                    <a:pt x="29" y="38"/>
                  </a:lnTo>
                  <a:lnTo>
                    <a:pt x="40" y="23"/>
                  </a:lnTo>
                  <a:lnTo>
                    <a:pt x="54" y="9"/>
                  </a:lnTo>
                  <a:lnTo>
                    <a:pt x="54" y="9"/>
                  </a:lnTo>
                  <a:lnTo>
                    <a:pt x="55" y="7"/>
                  </a:lnTo>
                  <a:lnTo>
                    <a:pt x="55" y="6"/>
                  </a:lnTo>
                  <a:lnTo>
                    <a:pt x="55" y="4"/>
                  </a:lnTo>
                  <a:lnTo>
                    <a:pt x="54" y="2"/>
                  </a:lnTo>
                  <a:lnTo>
                    <a:pt x="52" y="1"/>
                  </a:lnTo>
                  <a:lnTo>
                    <a:pt x="51" y="0"/>
                  </a:lnTo>
                  <a:lnTo>
                    <a:pt x="49" y="1"/>
                  </a:lnTo>
                  <a:lnTo>
                    <a:pt x="47" y="2"/>
                  </a:lnTo>
                  <a:lnTo>
                    <a:pt x="4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2" name="Freeform 282"/>
            <p:cNvSpPr>
              <a:spLocks/>
            </p:cNvSpPr>
            <p:nvPr/>
          </p:nvSpPr>
          <p:spPr bwMode="auto">
            <a:xfrm>
              <a:off x="6181726" y="3694113"/>
              <a:ext cx="28575" cy="39688"/>
            </a:xfrm>
            <a:custGeom>
              <a:avLst/>
              <a:gdLst/>
              <a:ahLst/>
              <a:cxnLst>
                <a:cxn ang="0">
                  <a:pos x="47" y="1"/>
                </a:cxn>
                <a:cxn ang="0">
                  <a:pos x="47" y="1"/>
                </a:cxn>
                <a:cxn ang="0">
                  <a:pos x="39" y="7"/>
                </a:cxn>
                <a:cxn ang="0">
                  <a:pos x="32" y="14"/>
                </a:cxn>
                <a:cxn ang="0">
                  <a:pos x="25" y="22"/>
                </a:cxn>
                <a:cxn ang="0">
                  <a:pos x="19" y="32"/>
                </a:cxn>
                <a:cxn ang="0">
                  <a:pos x="12" y="40"/>
                </a:cxn>
                <a:cxn ang="0">
                  <a:pos x="7" y="49"/>
                </a:cxn>
                <a:cxn ang="0">
                  <a:pos x="3" y="60"/>
                </a:cxn>
                <a:cxn ang="0">
                  <a:pos x="0" y="69"/>
                </a:cxn>
                <a:cxn ang="0">
                  <a:pos x="0" y="69"/>
                </a:cxn>
                <a:cxn ang="0">
                  <a:pos x="0" y="71"/>
                </a:cxn>
                <a:cxn ang="0">
                  <a:pos x="1" y="73"/>
                </a:cxn>
                <a:cxn ang="0">
                  <a:pos x="2" y="74"/>
                </a:cxn>
                <a:cxn ang="0">
                  <a:pos x="4" y="75"/>
                </a:cxn>
                <a:cxn ang="0">
                  <a:pos x="5" y="75"/>
                </a:cxn>
                <a:cxn ang="0">
                  <a:pos x="7" y="74"/>
                </a:cxn>
                <a:cxn ang="0">
                  <a:pos x="8" y="73"/>
                </a:cxn>
                <a:cxn ang="0">
                  <a:pos x="9" y="71"/>
                </a:cxn>
                <a:cxn ang="0">
                  <a:pos x="9" y="71"/>
                </a:cxn>
                <a:cxn ang="0">
                  <a:pos x="12" y="63"/>
                </a:cxn>
                <a:cxn ang="0">
                  <a:pos x="16" y="54"/>
                </a:cxn>
                <a:cxn ang="0">
                  <a:pos x="21" y="45"/>
                </a:cxn>
                <a:cxn ang="0">
                  <a:pos x="27" y="36"/>
                </a:cxn>
                <a:cxn ang="0">
                  <a:pos x="33" y="28"/>
                </a:cxn>
                <a:cxn ang="0">
                  <a:pos x="39" y="20"/>
                </a:cxn>
                <a:cxn ang="0">
                  <a:pos x="54" y="7"/>
                </a:cxn>
                <a:cxn ang="0">
                  <a:pos x="54" y="7"/>
                </a:cxn>
                <a:cxn ang="0">
                  <a:pos x="55" y="6"/>
                </a:cxn>
                <a:cxn ang="0">
                  <a:pos x="55" y="4"/>
                </a:cxn>
                <a:cxn ang="0">
                  <a:pos x="55" y="3"/>
                </a:cxn>
                <a:cxn ang="0">
                  <a:pos x="54" y="1"/>
                </a:cxn>
                <a:cxn ang="0">
                  <a:pos x="51" y="0"/>
                </a:cxn>
                <a:cxn ang="0">
                  <a:pos x="49" y="0"/>
                </a:cxn>
                <a:cxn ang="0">
                  <a:pos x="47" y="1"/>
                </a:cxn>
                <a:cxn ang="0">
                  <a:pos x="47" y="1"/>
                </a:cxn>
              </a:cxnLst>
              <a:rect l="0" t="0" r="r" b="b"/>
              <a:pathLst>
                <a:path w="55" h="75">
                  <a:moveTo>
                    <a:pt x="47" y="1"/>
                  </a:moveTo>
                  <a:lnTo>
                    <a:pt x="47" y="1"/>
                  </a:lnTo>
                  <a:lnTo>
                    <a:pt x="39" y="7"/>
                  </a:lnTo>
                  <a:lnTo>
                    <a:pt x="32" y="14"/>
                  </a:lnTo>
                  <a:lnTo>
                    <a:pt x="25" y="22"/>
                  </a:lnTo>
                  <a:lnTo>
                    <a:pt x="19" y="32"/>
                  </a:lnTo>
                  <a:lnTo>
                    <a:pt x="12" y="40"/>
                  </a:lnTo>
                  <a:lnTo>
                    <a:pt x="7" y="49"/>
                  </a:lnTo>
                  <a:lnTo>
                    <a:pt x="3" y="60"/>
                  </a:lnTo>
                  <a:lnTo>
                    <a:pt x="0" y="69"/>
                  </a:lnTo>
                  <a:lnTo>
                    <a:pt x="0" y="69"/>
                  </a:lnTo>
                  <a:lnTo>
                    <a:pt x="0" y="71"/>
                  </a:lnTo>
                  <a:lnTo>
                    <a:pt x="1" y="73"/>
                  </a:lnTo>
                  <a:lnTo>
                    <a:pt x="2" y="74"/>
                  </a:lnTo>
                  <a:lnTo>
                    <a:pt x="4" y="75"/>
                  </a:lnTo>
                  <a:lnTo>
                    <a:pt x="5" y="75"/>
                  </a:lnTo>
                  <a:lnTo>
                    <a:pt x="7" y="74"/>
                  </a:lnTo>
                  <a:lnTo>
                    <a:pt x="8" y="73"/>
                  </a:lnTo>
                  <a:lnTo>
                    <a:pt x="9" y="71"/>
                  </a:lnTo>
                  <a:lnTo>
                    <a:pt x="9" y="71"/>
                  </a:lnTo>
                  <a:lnTo>
                    <a:pt x="12" y="63"/>
                  </a:lnTo>
                  <a:lnTo>
                    <a:pt x="16" y="54"/>
                  </a:lnTo>
                  <a:lnTo>
                    <a:pt x="21" y="45"/>
                  </a:lnTo>
                  <a:lnTo>
                    <a:pt x="27" y="36"/>
                  </a:lnTo>
                  <a:lnTo>
                    <a:pt x="33" y="28"/>
                  </a:lnTo>
                  <a:lnTo>
                    <a:pt x="39" y="20"/>
                  </a:lnTo>
                  <a:lnTo>
                    <a:pt x="54" y="7"/>
                  </a:lnTo>
                  <a:lnTo>
                    <a:pt x="54" y="7"/>
                  </a:lnTo>
                  <a:lnTo>
                    <a:pt x="55" y="6"/>
                  </a:lnTo>
                  <a:lnTo>
                    <a:pt x="55" y="4"/>
                  </a:lnTo>
                  <a:lnTo>
                    <a:pt x="55" y="3"/>
                  </a:lnTo>
                  <a:lnTo>
                    <a:pt x="54" y="1"/>
                  </a:lnTo>
                  <a:lnTo>
                    <a:pt x="51" y="0"/>
                  </a:lnTo>
                  <a:lnTo>
                    <a:pt x="49" y="0"/>
                  </a:lnTo>
                  <a:lnTo>
                    <a:pt x="47" y="1"/>
                  </a:lnTo>
                  <a:lnTo>
                    <a:pt x="4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3" name="Freeform 283"/>
            <p:cNvSpPr>
              <a:spLocks/>
            </p:cNvSpPr>
            <p:nvPr/>
          </p:nvSpPr>
          <p:spPr bwMode="auto">
            <a:xfrm>
              <a:off x="6210301" y="3708401"/>
              <a:ext cx="22225" cy="30163"/>
            </a:xfrm>
            <a:custGeom>
              <a:avLst/>
              <a:gdLst/>
              <a:ahLst/>
              <a:cxnLst>
                <a:cxn ang="0">
                  <a:pos x="34" y="1"/>
                </a:cxn>
                <a:cxn ang="0">
                  <a:pos x="34" y="1"/>
                </a:cxn>
                <a:cxn ang="0">
                  <a:pos x="24" y="11"/>
                </a:cxn>
                <a:cxn ang="0">
                  <a:pos x="13" y="23"/>
                </a:cxn>
                <a:cxn ang="0">
                  <a:pos x="9" y="30"/>
                </a:cxn>
                <a:cxn ang="0">
                  <a:pos x="5" y="36"/>
                </a:cxn>
                <a:cxn ang="0">
                  <a:pos x="2" y="43"/>
                </a:cxn>
                <a:cxn ang="0">
                  <a:pos x="0" y="50"/>
                </a:cxn>
                <a:cxn ang="0">
                  <a:pos x="0" y="50"/>
                </a:cxn>
                <a:cxn ang="0">
                  <a:pos x="0" y="52"/>
                </a:cxn>
                <a:cxn ang="0">
                  <a:pos x="1" y="55"/>
                </a:cxn>
                <a:cxn ang="0">
                  <a:pos x="2" y="56"/>
                </a:cxn>
                <a:cxn ang="0">
                  <a:pos x="3" y="57"/>
                </a:cxn>
                <a:cxn ang="0">
                  <a:pos x="5" y="57"/>
                </a:cxn>
                <a:cxn ang="0">
                  <a:pos x="7" y="56"/>
                </a:cxn>
                <a:cxn ang="0">
                  <a:pos x="8" y="55"/>
                </a:cxn>
                <a:cxn ang="0">
                  <a:pos x="9" y="53"/>
                </a:cxn>
                <a:cxn ang="0">
                  <a:pos x="9" y="53"/>
                </a:cxn>
                <a:cxn ang="0">
                  <a:pos x="11" y="46"/>
                </a:cxn>
                <a:cxn ang="0">
                  <a:pos x="14" y="40"/>
                </a:cxn>
                <a:cxn ang="0">
                  <a:pos x="22" y="28"/>
                </a:cxn>
                <a:cxn ang="0">
                  <a:pos x="31" y="17"/>
                </a:cxn>
                <a:cxn ang="0">
                  <a:pos x="41" y="8"/>
                </a:cxn>
                <a:cxn ang="0">
                  <a:pos x="41" y="8"/>
                </a:cxn>
                <a:cxn ang="0">
                  <a:pos x="42" y="6"/>
                </a:cxn>
                <a:cxn ang="0">
                  <a:pos x="42" y="5"/>
                </a:cxn>
                <a:cxn ang="0">
                  <a:pos x="42" y="3"/>
                </a:cxn>
                <a:cxn ang="0">
                  <a:pos x="41" y="2"/>
                </a:cxn>
                <a:cxn ang="0">
                  <a:pos x="38" y="0"/>
                </a:cxn>
                <a:cxn ang="0">
                  <a:pos x="36" y="0"/>
                </a:cxn>
                <a:cxn ang="0">
                  <a:pos x="34" y="1"/>
                </a:cxn>
                <a:cxn ang="0">
                  <a:pos x="34" y="1"/>
                </a:cxn>
              </a:cxnLst>
              <a:rect l="0" t="0" r="r" b="b"/>
              <a:pathLst>
                <a:path w="42" h="57">
                  <a:moveTo>
                    <a:pt x="34" y="1"/>
                  </a:moveTo>
                  <a:lnTo>
                    <a:pt x="34" y="1"/>
                  </a:lnTo>
                  <a:lnTo>
                    <a:pt x="24" y="11"/>
                  </a:lnTo>
                  <a:lnTo>
                    <a:pt x="13" y="23"/>
                  </a:lnTo>
                  <a:lnTo>
                    <a:pt x="9" y="30"/>
                  </a:lnTo>
                  <a:lnTo>
                    <a:pt x="5" y="36"/>
                  </a:lnTo>
                  <a:lnTo>
                    <a:pt x="2" y="43"/>
                  </a:lnTo>
                  <a:lnTo>
                    <a:pt x="0" y="50"/>
                  </a:lnTo>
                  <a:lnTo>
                    <a:pt x="0" y="50"/>
                  </a:lnTo>
                  <a:lnTo>
                    <a:pt x="0" y="52"/>
                  </a:lnTo>
                  <a:lnTo>
                    <a:pt x="1" y="55"/>
                  </a:lnTo>
                  <a:lnTo>
                    <a:pt x="2" y="56"/>
                  </a:lnTo>
                  <a:lnTo>
                    <a:pt x="3" y="57"/>
                  </a:lnTo>
                  <a:lnTo>
                    <a:pt x="5" y="57"/>
                  </a:lnTo>
                  <a:lnTo>
                    <a:pt x="7" y="56"/>
                  </a:lnTo>
                  <a:lnTo>
                    <a:pt x="8" y="55"/>
                  </a:lnTo>
                  <a:lnTo>
                    <a:pt x="9" y="53"/>
                  </a:lnTo>
                  <a:lnTo>
                    <a:pt x="9" y="53"/>
                  </a:lnTo>
                  <a:lnTo>
                    <a:pt x="11" y="46"/>
                  </a:lnTo>
                  <a:lnTo>
                    <a:pt x="14" y="40"/>
                  </a:lnTo>
                  <a:lnTo>
                    <a:pt x="22" y="28"/>
                  </a:lnTo>
                  <a:lnTo>
                    <a:pt x="31" y="17"/>
                  </a:lnTo>
                  <a:lnTo>
                    <a:pt x="41" y="8"/>
                  </a:lnTo>
                  <a:lnTo>
                    <a:pt x="41" y="8"/>
                  </a:lnTo>
                  <a:lnTo>
                    <a:pt x="42" y="6"/>
                  </a:lnTo>
                  <a:lnTo>
                    <a:pt x="42" y="5"/>
                  </a:lnTo>
                  <a:lnTo>
                    <a:pt x="42" y="3"/>
                  </a:lnTo>
                  <a:lnTo>
                    <a:pt x="41" y="2"/>
                  </a:lnTo>
                  <a:lnTo>
                    <a:pt x="38" y="0"/>
                  </a:lnTo>
                  <a:lnTo>
                    <a:pt x="36" y="0"/>
                  </a:lnTo>
                  <a:lnTo>
                    <a:pt x="34" y="1"/>
                  </a:lnTo>
                  <a:lnTo>
                    <a:pt x="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4" name="Freeform 284"/>
            <p:cNvSpPr>
              <a:spLocks/>
            </p:cNvSpPr>
            <p:nvPr/>
          </p:nvSpPr>
          <p:spPr bwMode="auto">
            <a:xfrm>
              <a:off x="6245226" y="3708401"/>
              <a:ext cx="25400" cy="36513"/>
            </a:xfrm>
            <a:custGeom>
              <a:avLst/>
              <a:gdLst/>
              <a:ahLst/>
              <a:cxnLst>
                <a:cxn ang="0">
                  <a:pos x="40" y="3"/>
                </a:cxn>
                <a:cxn ang="0">
                  <a:pos x="40" y="3"/>
                </a:cxn>
                <a:cxn ang="0">
                  <a:pos x="37" y="11"/>
                </a:cxn>
                <a:cxn ang="0">
                  <a:pos x="32" y="18"/>
                </a:cxn>
                <a:cxn ang="0">
                  <a:pos x="22" y="33"/>
                </a:cxn>
                <a:cxn ang="0">
                  <a:pos x="11" y="47"/>
                </a:cxn>
                <a:cxn ang="0">
                  <a:pos x="1" y="62"/>
                </a:cxn>
                <a:cxn ang="0">
                  <a:pos x="1" y="62"/>
                </a:cxn>
                <a:cxn ang="0">
                  <a:pos x="0" y="63"/>
                </a:cxn>
                <a:cxn ang="0">
                  <a:pos x="0" y="65"/>
                </a:cxn>
                <a:cxn ang="0">
                  <a:pos x="1" y="67"/>
                </a:cxn>
                <a:cxn ang="0">
                  <a:pos x="2" y="68"/>
                </a:cxn>
                <a:cxn ang="0">
                  <a:pos x="4" y="68"/>
                </a:cxn>
                <a:cxn ang="0">
                  <a:pos x="5" y="68"/>
                </a:cxn>
                <a:cxn ang="0">
                  <a:pos x="7" y="68"/>
                </a:cxn>
                <a:cxn ang="0">
                  <a:pos x="8" y="66"/>
                </a:cxn>
                <a:cxn ang="0">
                  <a:pos x="8" y="66"/>
                </a:cxn>
                <a:cxn ang="0">
                  <a:pos x="20" y="51"/>
                </a:cxn>
                <a:cxn ang="0">
                  <a:pos x="31" y="37"/>
                </a:cxn>
                <a:cxn ang="0">
                  <a:pos x="42" y="21"/>
                </a:cxn>
                <a:cxn ang="0">
                  <a:pos x="46" y="14"/>
                </a:cxn>
                <a:cxn ang="0">
                  <a:pos x="50" y="6"/>
                </a:cxn>
                <a:cxn ang="0">
                  <a:pos x="50" y="6"/>
                </a:cxn>
                <a:cxn ang="0">
                  <a:pos x="50" y="4"/>
                </a:cxn>
                <a:cxn ang="0">
                  <a:pos x="50" y="2"/>
                </a:cxn>
                <a:cxn ang="0">
                  <a:pos x="49" y="1"/>
                </a:cxn>
                <a:cxn ang="0">
                  <a:pos x="47" y="0"/>
                </a:cxn>
                <a:cxn ang="0">
                  <a:pos x="44" y="1"/>
                </a:cxn>
                <a:cxn ang="0">
                  <a:pos x="42" y="2"/>
                </a:cxn>
                <a:cxn ang="0">
                  <a:pos x="40" y="3"/>
                </a:cxn>
                <a:cxn ang="0">
                  <a:pos x="40" y="3"/>
                </a:cxn>
              </a:cxnLst>
              <a:rect l="0" t="0" r="r" b="b"/>
              <a:pathLst>
                <a:path w="50" h="68">
                  <a:moveTo>
                    <a:pt x="40" y="3"/>
                  </a:moveTo>
                  <a:lnTo>
                    <a:pt x="40" y="3"/>
                  </a:lnTo>
                  <a:lnTo>
                    <a:pt x="37" y="11"/>
                  </a:lnTo>
                  <a:lnTo>
                    <a:pt x="32" y="18"/>
                  </a:lnTo>
                  <a:lnTo>
                    <a:pt x="22" y="33"/>
                  </a:lnTo>
                  <a:lnTo>
                    <a:pt x="11" y="47"/>
                  </a:lnTo>
                  <a:lnTo>
                    <a:pt x="1" y="62"/>
                  </a:lnTo>
                  <a:lnTo>
                    <a:pt x="1" y="62"/>
                  </a:lnTo>
                  <a:lnTo>
                    <a:pt x="0" y="63"/>
                  </a:lnTo>
                  <a:lnTo>
                    <a:pt x="0" y="65"/>
                  </a:lnTo>
                  <a:lnTo>
                    <a:pt x="1" y="67"/>
                  </a:lnTo>
                  <a:lnTo>
                    <a:pt x="2" y="68"/>
                  </a:lnTo>
                  <a:lnTo>
                    <a:pt x="4" y="68"/>
                  </a:lnTo>
                  <a:lnTo>
                    <a:pt x="5" y="68"/>
                  </a:lnTo>
                  <a:lnTo>
                    <a:pt x="7" y="68"/>
                  </a:lnTo>
                  <a:lnTo>
                    <a:pt x="8" y="66"/>
                  </a:lnTo>
                  <a:lnTo>
                    <a:pt x="8" y="66"/>
                  </a:lnTo>
                  <a:lnTo>
                    <a:pt x="20" y="51"/>
                  </a:lnTo>
                  <a:lnTo>
                    <a:pt x="31" y="37"/>
                  </a:lnTo>
                  <a:lnTo>
                    <a:pt x="42" y="21"/>
                  </a:lnTo>
                  <a:lnTo>
                    <a:pt x="46" y="14"/>
                  </a:lnTo>
                  <a:lnTo>
                    <a:pt x="50" y="6"/>
                  </a:lnTo>
                  <a:lnTo>
                    <a:pt x="50" y="6"/>
                  </a:lnTo>
                  <a:lnTo>
                    <a:pt x="50" y="4"/>
                  </a:lnTo>
                  <a:lnTo>
                    <a:pt x="50" y="2"/>
                  </a:lnTo>
                  <a:lnTo>
                    <a:pt x="49" y="1"/>
                  </a:lnTo>
                  <a:lnTo>
                    <a:pt x="47" y="0"/>
                  </a:lnTo>
                  <a:lnTo>
                    <a:pt x="44" y="1"/>
                  </a:lnTo>
                  <a:lnTo>
                    <a:pt x="42" y="2"/>
                  </a:lnTo>
                  <a:lnTo>
                    <a:pt x="40" y="3"/>
                  </a:lnTo>
                  <a:lnTo>
                    <a:pt x="4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5" name="Freeform 285"/>
            <p:cNvSpPr>
              <a:spLocks/>
            </p:cNvSpPr>
            <p:nvPr/>
          </p:nvSpPr>
          <p:spPr bwMode="auto">
            <a:xfrm>
              <a:off x="6278563" y="3711576"/>
              <a:ext cx="20638" cy="31750"/>
            </a:xfrm>
            <a:custGeom>
              <a:avLst/>
              <a:gdLst/>
              <a:ahLst/>
              <a:cxnLst>
                <a:cxn ang="0">
                  <a:pos x="28" y="4"/>
                </a:cxn>
                <a:cxn ang="0">
                  <a:pos x="28" y="4"/>
                </a:cxn>
                <a:cxn ang="0">
                  <a:pos x="28" y="8"/>
                </a:cxn>
                <a:cxn ang="0">
                  <a:pos x="26" y="12"/>
                </a:cxn>
                <a:cxn ang="0">
                  <a:pos x="22" y="19"/>
                </a:cxn>
                <a:cxn ang="0">
                  <a:pos x="22" y="19"/>
                </a:cxn>
                <a:cxn ang="0">
                  <a:pos x="17" y="24"/>
                </a:cxn>
                <a:cxn ang="0">
                  <a:pos x="15" y="26"/>
                </a:cxn>
                <a:cxn ang="0">
                  <a:pos x="13" y="28"/>
                </a:cxn>
                <a:cxn ang="0">
                  <a:pos x="13" y="28"/>
                </a:cxn>
                <a:cxn ang="0">
                  <a:pos x="6" y="41"/>
                </a:cxn>
                <a:cxn ang="0">
                  <a:pos x="2" y="48"/>
                </a:cxn>
                <a:cxn ang="0">
                  <a:pos x="0" y="55"/>
                </a:cxn>
                <a:cxn ang="0">
                  <a:pos x="0" y="55"/>
                </a:cxn>
                <a:cxn ang="0">
                  <a:pos x="0" y="57"/>
                </a:cxn>
                <a:cxn ang="0">
                  <a:pos x="1" y="59"/>
                </a:cxn>
                <a:cxn ang="0">
                  <a:pos x="2" y="60"/>
                </a:cxn>
                <a:cxn ang="0">
                  <a:pos x="3" y="61"/>
                </a:cxn>
                <a:cxn ang="0">
                  <a:pos x="6" y="61"/>
                </a:cxn>
                <a:cxn ang="0">
                  <a:pos x="8" y="61"/>
                </a:cxn>
                <a:cxn ang="0">
                  <a:pos x="9" y="60"/>
                </a:cxn>
                <a:cxn ang="0">
                  <a:pos x="10" y="58"/>
                </a:cxn>
                <a:cxn ang="0">
                  <a:pos x="10" y="58"/>
                </a:cxn>
                <a:cxn ang="0">
                  <a:pos x="13" y="50"/>
                </a:cxn>
                <a:cxn ang="0">
                  <a:pos x="16" y="42"/>
                </a:cxn>
                <a:cxn ang="0">
                  <a:pos x="21" y="35"/>
                </a:cxn>
                <a:cxn ang="0">
                  <a:pos x="26" y="29"/>
                </a:cxn>
                <a:cxn ang="0">
                  <a:pos x="26" y="29"/>
                </a:cxn>
                <a:cxn ang="0">
                  <a:pos x="30" y="23"/>
                </a:cxn>
                <a:cxn ang="0">
                  <a:pos x="35" y="17"/>
                </a:cxn>
                <a:cxn ang="0">
                  <a:pos x="37" y="11"/>
                </a:cxn>
                <a:cxn ang="0">
                  <a:pos x="39" y="4"/>
                </a:cxn>
                <a:cxn ang="0">
                  <a:pos x="39" y="4"/>
                </a:cxn>
                <a:cxn ang="0">
                  <a:pos x="38" y="2"/>
                </a:cxn>
                <a:cxn ang="0">
                  <a:pos x="37" y="1"/>
                </a:cxn>
                <a:cxn ang="0">
                  <a:pos x="36" y="0"/>
                </a:cxn>
                <a:cxn ang="0">
                  <a:pos x="33" y="0"/>
                </a:cxn>
                <a:cxn ang="0">
                  <a:pos x="30" y="1"/>
                </a:cxn>
                <a:cxn ang="0">
                  <a:pos x="29" y="2"/>
                </a:cxn>
                <a:cxn ang="0">
                  <a:pos x="28" y="4"/>
                </a:cxn>
                <a:cxn ang="0">
                  <a:pos x="28" y="4"/>
                </a:cxn>
              </a:cxnLst>
              <a:rect l="0" t="0" r="r" b="b"/>
              <a:pathLst>
                <a:path w="39" h="61">
                  <a:moveTo>
                    <a:pt x="28" y="4"/>
                  </a:moveTo>
                  <a:lnTo>
                    <a:pt x="28" y="4"/>
                  </a:lnTo>
                  <a:lnTo>
                    <a:pt x="28" y="8"/>
                  </a:lnTo>
                  <a:lnTo>
                    <a:pt x="26" y="12"/>
                  </a:lnTo>
                  <a:lnTo>
                    <a:pt x="22" y="19"/>
                  </a:lnTo>
                  <a:lnTo>
                    <a:pt x="22" y="19"/>
                  </a:lnTo>
                  <a:lnTo>
                    <a:pt x="17" y="24"/>
                  </a:lnTo>
                  <a:lnTo>
                    <a:pt x="15" y="26"/>
                  </a:lnTo>
                  <a:lnTo>
                    <a:pt x="13" y="28"/>
                  </a:lnTo>
                  <a:lnTo>
                    <a:pt x="13" y="28"/>
                  </a:lnTo>
                  <a:lnTo>
                    <a:pt x="6" y="41"/>
                  </a:lnTo>
                  <a:lnTo>
                    <a:pt x="2" y="48"/>
                  </a:lnTo>
                  <a:lnTo>
                    <a:pt x="0" y="55"/>
                  </a:lnTo>
                  <a:lnTo>
                    <a:pt x="0" y="55"/>
                  </a:lnTo>
                  <a:lnTo>
                    <a:pt x="0" y="57"/>
                  </a:lnTo>
                  <a:lnTo>
                    <a:pt x="1" y="59"/>
                  </a:lnTo>
                  <a:lnTo>
                    <a:pt x="2" y="60"/>
                  </a:lnTo>
                  <a:lnTo>
                    <a:pt x="3" y="61"/>
                  </a:lnTo>
                  <a:lnTo>
                    <a:pt x="6" y="61"/>
                  </a:lnTo>
                  <a:lnTo>
                    <a:pt x="8" y="61"/>
                  </a:lnTo>
                  <a:lnTo>
                    <a:pt x="9" y="60"/>
                  </a:lnTo>
                  <a:lnTo>
                    <a:pt x="10" y="58"/>
                  </a:lnTo>
                  <a:lnTo>
                    <a:pt x="10" y="58"/>
                  </a:lnTo>
                  <a:lnTo>
                    <a:pt x="13" y="50"/>
                  </a:lnTo>
                  <a:lnTo>
                    <a:pt x="16" y="42"/>
                  </a:lnTo>
                  <a:lnTo>
                    <a:pt x="21" y="35"/>
                  </a:lnTo>
                  <a:lnTo>
                    <a:pt x="26" y="29"/>
                  </a:lnTo>
                  <a:lnTo>
                    <a:pt x="26" y="29"/>
                  </a:lnTo>
                  <a:lnTo>
                    <a:pt x="30" y="23"/>
                  </a:lnTo>
                  <a:lnTo>
                    <a:pt x="35" y="17"/>
                  </a:lnTo>
                  <a:lnTo>
                    <a:pt x="37" y="11"/>
                  </a:lnTo>
                  <a:lnTo>
                    <a:pt x="39" y="4"/>
                  </a:lnTo>
                  <a:lnTo>
                    <a:pt x="39" y="4"/>
                  </a:lnTo>
                  <a:lnTo>
                    <a:pt x="38" y="2"/>
                  </a:lnTo>
                  <a:lnTo>
                    <a:pt x="37" y="1"/>
                  </a:lnTo>
                  <a:lnTo>
                    <a:pt x="36" y="0"/>
                  </a:lnTo>
                  <a:lnTo>
                    <a:pt x="33" y="0"/>
                  </a:lnTo>
                  <a:lnTo>
                    <a:pt x="30" y="1"/>
                  </a:lnTo>
                  <a:lnTo>
                    <a:pt x="29" y="2"/>
                  </a:lnTo>
                  <a:lnTo>
                    <a:pt x="28" y="4"/>
                  </a:lnTo>
                  <a:lnTo>
                    <a:pt x="2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6" name="Freeform 286"/>
            <p:cNvSpPr>
              <a:spLocks/>
            </p:cNvSpPr>
            <p:nvPr/>
          </p:nvSpPr>
          <p:spPr bwMode="auto">
            <a:xfrm>
              <a:off x="6307138" y="3713163"/>
              <a:ext cx="11113" cy="25400"/>
            </a:xfrm>
            <a:custGeom>
              <a:avLst/>
              <a:gdLst/>
              <a:ahLst/>
              <a:cxnLst>
                <a:cxn ang="0">
                  <a:pos x="13" y="4"/>
                </a:cxn>
                <a:cxn ang="0">
                  <a:pos x="13" y="4"/>
                </a:cxn>
                <a:cxn ang="0">
                  <a:pos x="12" y="14"/>
                </a:cxn>
                <a:cxn ang="0">
                  <a:pos x="9" y="25"/>
                </a:cxn>
                <a:cxn ang="0">
                  <a:pos x="1" y="43"/>
                </a:cxn>
                <a:cxn ang="0">
                  <a:pos x="1" y="43"/>
                </a:cxn>
                <a:cxn ang="0">
                  <a:pos x="0" y="45"/>
                </a:cxn>
                <a:cxn ang="0">
                  <a:pos x="1" y="48"/>
                </a:cxn>
                <a:cxn ang="0">
                  <a:pos x="2" y="49"/>
                </a:cxn>
                <a:cxn ang="0">
                  <a:pos x="4" y="50"/>
                </a:cxn>
                <a:cxn ang="0">
                  <a:pos x="7" y="49"/>
                </a:cxn>
                <a:cxn ang="0">
                  <a:pos x="10" y="48"/>
                </a:cxn>
                <a:cxn ang="0">
                  <a:pos x="11" y="46"/>
                </a:cxn>
                <a:cxn ang="0">
                  <a:pos x="11" y="46"/>
                </a:cxn>
                <a:cxn ang="0">
                  <a:pos x="18" y="26"/>
                </a:cxn>
                <a:cxn ang="0">
                  <a:pos x="21" y="15"/>
                </a:cxn>
                <a:cxn ang="0">
                  <a:pos x="22" y="4"/>
                </a:cxn>
                <a:cxn ang="0">
                  <a:pos x="22" y="4"/>
                </a:cxn>
                <a:cxn ang="0">
                  <a:pos x="22" y="2"/>
                </a:cxn>
                <a:cxn ang="0">
                  <a:pos x="21" y="1"/>
                </a:cxn>
                <a:cxn ang="0">
                  <a:pos x="20" y="0"/>
                </a:cxn>
                <a:cxn ang="0">
                  <a:pos x="18" y="0"/>
                </a:cxn>
                <a:cxn ang="0">
                  <a:pos x="16" y="0"/>
                </a:cxn>
                <a:cxn ang="0">
                  <a:pos x="15" y="1"/>
                </a:cxn>
                <a:cxn ang="0">
                  <a:pos x="14" y="2"/>
                </a:cxn>
                <a:cxn ang="0">
                  <a:pos x="13" y="4"/>
                </a:cxn>
                <a:cxn ang="0">
                  <a:pos x="13" y="4"/>
                </a:cxn>
              </a:cxnLst>
              <a:rect l="0" t="0" r="r" b="b"/>
              <a:pathLst>
                <a:path w="22" h="50">
                  <a:moveTo>
                    <a:pt x="13" y="4"/>
                  </a:moveTo>
                  <a:lnTo>
                    <a:pt x="13" y="4"/>
                  </a:lnTo>
                  <a:lnTo>
                    <a:pt x="12" y="14"/>
                  </a:lnTo>
                  <a:lnTo>
                    <a:pt x="9" y="25"/>
                  </a:lnTo>
                  <a:lnTo>
                    <a:pt x="1" y="43"/>
                  </a:lnTo>
                  <a:lnTo>
                    <a:pt x="1" y="43"/>
                  </a:lnTo>
                  <a:lnTo>
                    <a:pt x="0" y="45"/>
                  </a:lnTo>
                  <a:lnTo>
                    <a:pt x="1" y="48"/>
                  </a:lnTo>
                  <a:lnTo>
                    <a:pt x="2" y="49"/>
                  </a:lnTo>
                  <a:lnTo>
                    <a:pt x="4" y="50"/>
                  </a:lnTo>
                  <a:lnTo>
                    <a:pt x="7" y="49"/>
                  </a:lnTo>
                  <a:lnTo>
                    <a:pt x="10" y="48"/>
                  </a:lnTo>
                  <a:lnTo>
                    <a:pt x="11" y="46"/>
                  </a:lnTo>
                  <a:lnTo>
                    <a:pt x="11" y="46"/>
                  </a:lnTo>
                  <a:lnTo>
                    <a:pt x="18" y="26"/>
                  </a:lnTo>
                  <a:lnTo>
                    <a:pt x="21" y="15"/>
                  </a:lnTo>
                  <a:lnTo>
                    <a:pt x="22" y="4"/>
                  </a:lnTo>
                  <a:lnTo>
                    <a:pt x="22" y="4"/>
                  </a:lnTo>
                  <a:lnTo>
                    <a:pt x="22" y="2"/>
                  </a:lnTo>
                  <a:lnTo>
                    <a:pt x="21" y="1"/>
                  </a:lnTo>
                  <a:lnTo>
                    <a:pt x="20" y="0"/>
                  </a:lnTo>
                  <a:lnTo>
                    <a:pt x="18" y="0"/>
                  </a:lnTo>
                  <a:lnTo>
                    <a:pt x="16" y="0"/>
                  </a:lnTo>
                  <a:lnTo>
                    <a:pt x="15" y="1"/>
                  </a:lnTo>
                  <a:lnTo>
                    <a:pt x="14" y="2"/>
                  </a:lnTo>
                  <a:lnTo>
                    <a:pt x="13" y="4"/>
                  </a:lnTo>
                  <a:lnTo>
                    <a:pt x="1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7" name="Freeform 287"/>
            <p:cNvSpPr>
              <a:spLocks/>
            </p:cNvSpPr>
            <p:nvPr/>
          </p:nvSpPr>
          <p:spPr bwMode="auto">
            <a:xfrm>
              <a:off x="6424613" y="3367088"/>
              <a:ext cx="34925" cy="30163"/>
            </a:xfrm>
            <a:custGeom>
              <a:avLst/>
              <a:gdLst/>
              <a:ahLst/>
              <a:cxnLst>
                <a:cxn ang="0">
                  <a:pos x="59" y="1"/>
                </a:cxn>
                <a:cxn ang="0">
                  <a:pos x="59" y="1"/>
                </a:cxn>
                <a:cxn ang="0">
                  <a:pos x="53" y="5"/>
                </a:cxn>
                <a:cxn ang="0">
                  <a:pos x="51" y="7"/>
                </a:cxn>
                <a:cxn ang="0">
                  <a:pos x="49" y="9"/>
                </a:cxn>
                <a:cxn ang="0">
                  <a:pos x="49" y="9"/>
                </a:cxn>
                <a:cxn ang="0">
                  <a:pos x="39" y="20"/>
                </a:cxn>
                <a:cxn ang="0">
                  <a:pos x="28" y="28"/>
                </a:cxn>
                <a:cxn ang="0">
                  <a:pos x="28" y="28"/>
                </a:cxn>
                <a:cxn ang="0">
                  <a:pos x="15" y="39"/>
                </a:cxn>
                <a:cxn ang="0">
                  <a:pos x="7" y="44"/>
                </a:cxn>
                <a:cxn ang="0">
                  <a:pos x="1" y="51"/>
                </a:cxn>
                <a:cxn ang="0">
                  <a:pos x="1" y="51"/>
                </a:cxn>
                <a:cxn ang="0">
                  <a:pos x="1" y="53"/>
                </a:cxn>
                <a:cxn ang="0">
                  <a:pos x="0" y="55"/>
                </a:cxn>
                <a:cxn ang="0">
                  <a:pos x="2" y="58"/>
                </a:cxn>
                <a:cxn ang="0">
                  <a:pos x="3" y="59"/>
                </a:cxn>
                <a:cxn ang="0">
                  <a:pos x="5" y="59"/>
                </a:cxn>
                <a:cxn ang="0">
                  <a:pos x="6" y="59"/>
                </a:cxn>
                <a:cxn ang="0">
                  <a:pos x="8" y="58"/>
                </a:cxn>
                <a:cxn ang="0">
                  <a:pos x="8" y="58"/>
                </a:cxn>
                <a:cxn ang="0">
                  <a:pos x="15" y="51"/>
                </a:cxn>
                <a:cxn ang="0">
                  <a:pos x="22" y="45"/>
                </a:cxn>
                <a:cxn ang="0">
                  <a:pos x="30" y="40"/>
                </a:cxn>
                <a:cxn ang="0">
                  <a:pos x="36" y="34"/>
                </a:cxn>
                <a:cxn ang="0">
                  <a:pos x="36" y="34"/>
                </a:cxn>
                <a:cxn ang="0">
                  <a:pos x="51" y="21"/>
                </a:cxn>
                <a:cxn ang="0">
                  <a:pos x="65" y="8"/>
                </a:cxn>
                <a:cxn ang="0">
                  <a:pos x="65" y="8"/>
                </a:cxn>
                <a:cxn ang="0">
                  <a:pos x="66" y="6"/>
                </a:cxn>
                <a:cxn ang="0">
                  <a:pos x="66" y="4"/>
                </a:cxn>
                <a:cxn ang="0">
                  <a:pos x="66" y="3"/>
                </a:cxn>
                <a:cxn ang="0">
                  <a:pos x="65" y="1"/>
                </a:cxn>
                <a:cxn ang="0">
                  <a:pos x="64" y="0"/>
                </a:cxn>
                <a:cxn ang="0">
                  <a:pos x="62" y="0"/>
                </a:cxn>
                <a:cxn ang="0">
                  <a:pos x="60" y="0"/>
                </a:cxn>
                <a:cxn ang="0">
                  <a:pos x="59" y="1"/>
                </a:cxn>
                <a:cxn ang="0">
                  <a:pos x="59" y="1"/>
                </a:cxn>
              </a:cxnLst>
              <a:rect l="0" t="0" r="r" b="b"/>
              <a:pathLst>
                <a:path w="66" h="59">
                  <a:moveTo>
                    <a:pt x="59" y="1"/>
                  </a:moveTo>
                  <a:lnTo>
                    <a:pt x="59" y="1"/>
                  </a:lnTo>
                  <a:lnTo>
                    <a:pt x="53" y="5"/>
                  </a:lnTo>
                  <a:lnTo>
                    <a:pt x="51" y="7"/>
                  </a:lnTo>
                  <a:lnTo>
                    <a:pt x="49" y="9"/>
                  </a:lnTo>
                  <a:lnTo>
                    <a:pt x="49" y="9"/>
                  </a:lnTo>
                  <a:lnTo>
                    <a:pt x="39" y="20"/>
                  </a:lnTo>
                  <a:lnTo>
                    <a:pt x="28" y="28"/>
                  </a:lnTo>
                  <a:lnTo>
                    <a:pt x="28" y="28"/>
                  </a:lnTo>
                  <a:lnTo>
                    <a:pt x="15" y="39"/>
                  </a:lnTo>
                  <a:lnTo>
                    <a:pt x="7" y="44"/>
                  </a:lnTo>
                  <a:lnTo>
                    <a:pt x="1" y="51"/>
                  </a:lnTo>
                  <a:lnTo>
                    <a:pt x="1" y="51"/>
                  </a:lnTo>
                  <a:lnTo>
                    <a:pt x="1" y="53"/>
                  </a:lnTo>
                  <a:lnTo>
                    <a:pt x="0" y="55"/>
                  </a:lnTo>
                  <a:lnTo>
                    <a:pt x="2" y="58"/>
                  </a:lnTo>
                  <a:lnTo>
                    <a:pt x="3" y="59"/>
                  </a:lnTo>
                  <a:lnTo>
                    <a:pt x="5" y="59"/>
                  </a:lnTo>
                  <a:lnTo>
                    <a:pt x="6" y="59"/>
                  </a:lnTo>
                  <a:lnTo>
                    <a:pt x="8" y="58"/>
                  </a:lnTo>
                  <a:lnTo>
                    <a:pt x="8" y="58"/>
                  </a:lnTo>
                  <a:lnTo>
                    <a:pt x="15" y="51"/>
                  </a:lnTo>
                  <a:lnTo>
                    <a:pt x="22" y="45"/>
                  </a:lnTo>
                  <a:lnTo>
                    <a:pt x="30" y="40"/>
                  </a:lnTo>
                  <a:lnTo>
                    <a:pt x="36" y="34"/>
                  </a:lnTo>
                  <a:lnTo>
                    <a:pt x="36" y="34"/>
                  </a:lnTo>
                  <a:lnTo>
                    <a:pt x="51" y="21"/>
                  </a:lnTo>
                  <a:lnTo>
                    <a:pt x="65" y="8"/>
                  </a:lnTo>
                  <a:lnTo>
                    <a:pt x="65" y="8"/>
                  </a:lnTo>
                  <a:lnTo>
                    <a:pt x="66" y="6"/>
                  </a:lnTo>
                  <a:lnTo>
                    <a:pt x="66" y="4"/>
                  </a:lnTo>
                  <a:lnTo>
                    <a:pt x="66" y="3"/>
                  </a:lnTo>
                  <a:lnTo>
                    <a:pt x="65" y="1"/>
                  </a:lnTo>
                  <a:lnTo>
                    <a:pt x="64" y="0"/>
                  </a:lnTo>
                  <a:lnTo>
                    <a:pt x="62" y="0"/>
                  </a:lnTo>
                  <a:lnTo>
                    <a:pt x="60"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8" name="Freeform 288"/>
            <p:cNvSpPr>
              <a:spLocks/>
            </p:cNvSpPr>
            <p:nvPr/>
          </p:nvSpPr>
          <p:spPr bwMode="auto">
            <a:xfrm>
              <a:off x="6427788" y="3405188"/>
              <a:ext cx="34925" cy="30163"/>
            </a:xfrm>
            <a:custGeom>
              <a:avLst/>
              <a:gdLst/>
              <a:ahLst/>
              <a:cxnLst>
                <a:cxn ang="0">
                  <a:pos x="57" y="0"/>
                </a:cxn>
                <a:cxn ang="0">
                  <a:pos x="57" y="0"/>
                </a:cxn>
                <a:cxn ang="0">
                  <a:pos x="49" y="6"/>
                </a:cxn>
                <a:cxn ang="0">
                  <a:pos x="42" y="11"/>
                </a:cxn>
                <a:cxn ang="0">
                  <a:pos x="28" y="23"/>
                </a:cxn>
                <a:cxn ang="0">
                  <a:pos x="15" y="36"/>
                </a:cxn>
                <a:cxn ang="0">
                  <a:pos x="1" y="49"/>
                </a:cxn>
                <a:cxn ang="0">
                  <a:pos x="1" y="49"/>
                </a:cxn>
                <a:cxn ang="0">
                  <a:pos x="0" y="51"/>
                </a:cxn>
                <a:cxn ang="0">
                  <a:pos x="0" y="52"/>
                </a:cxn>
                <a:cxn ang="0">
                  <a:pos x="0" y="54"/>
                </a:cxn>
                <a:cxn ang="0">
                  <a:pos x="1" y="55"/>
                </a:cxn>
                <a:cxn ang="0">
                  <a:pos x="3" y="56"/>
                </a:cxn>
                <a:cxn ang="0">
                  <a:pos x="4" y="57"/>
                </a:cxn>
                <a:cxn ang="0">
                  <a:pos x="6" y="57"/>
                </a:cxn>
                <a:cxn ang="0">
                  <a:pos x="9" y="56"/>
                </a:cxn>
                <a:cxn ang="0">
                  <a:pos x="9" y="56"/>
                </a:cxn>
                <a:cxn ang="0">
                  <a:pos x="33" y="30"/>
                </a:cxn>
                <a:cxn ang="0">
                  <a:pos x="47" y="19"/>
                </a:cxn>
                <a:cxn ang="0">
                  <a:pos x="54" y="14"/>
                </a:cxn>
                <a:cxn ang="0">
                  <a:pos x="62" y="9"/>
                </a:cxn>
                <a:cxn ang="0">
                  <a:pos x="62" y="9"/>
                </a:cxn>
                <a:cxn ang="0">
                  <a:pos x="63" y="8"/>
                </a:cxn>
                <a:cxn ang="0">
                  <a:pos x="65" y="7"/>
                </a:cxn>
                <a:cxn ang="0">
                  <a:pos x="65" y="5"/>
                </a:cxn>
                <a:cxn ang="0">
                  <a:pos x="63" y="3"/>
                </a:cxn>
                <a:cxn ang="0">
                  <a:pos x="62" y="1"/>
                </a:cxn>
                <a:cxn ang="0">
                  <a:pos x="61" y="0"/>
                </a:cxn>
                <a:cxn ang="0">
                  <a:pos x="59" y="0"/>
                </a:cxn>
                <a:cxn ang="0">
                  <a:pos x="57" y="0"/>
                </a:cxn>
                <a:cxn ang="0">
                  <a:pos x="57" y="0"/>
                </a:cxn>
              </a:cxnLst>
              <a:rect l="0" t="0" r="r" b="b"/>
              <a:pathLst>
                <a:path w="65" h="57">
                  <a:moveTo>
                    <a:pt x="57" y="0"/>
                  </a:moveTo>
                  <a:lnTo>
                    <a:pt x="57" y="0"/>
                  </a:lnTo>
                  <a:lnTo>
                    <a:pt x="49" y="6"/>
                  </a:lnTo>
                  <a:lnTo>
                    <a:pt x="42" y="11"/>
                  </a:lnTo>
                  <a:lnTo>
                    <a:pt x="28" y="23"/>
                  </a:lnTo>
                  <a:lnTo>
                    <a:pt x="15" y="36"/>
                  </a:lnTo>
                  <a:lnTo>
                    <a:pt x="1" y="49"/>
                  </a:lnTo>
                  <a:lnTo>
                    <a:pt x="1" y="49"/>
                  </a:lnTo>
                  <a:lnTo>
                    <a:pt x="0" y="51"/>
                  </a:lnTo>
                  <a:lnTo>
                    <a:pt x="0" y="52"/>
                  </a:lnTo>
                  <a:lnTo>
                    <a:pt x="0" y="54"/>
                  </a:lnTo>
                  <a:lnTo>
                    <a:pt x="1" y="55"/>
                  </a:lnTo>
                  <a:lnTo>
                    <a:pt x="3" y="56"/>
                  </a:lnTo>
                  <a:lnTo>
                    <a:pt x="4" y="57"/>
                  </a:lnTo>
                  <a:lnTo>
                    <a:pt x="6" y="57"/>
                  </a:lnTo>
                  <a:lnTo>
                    <a:pt x="9" y="56"/>
                  </a:lnTo>
                  <a:lnTo>
                    <a:pt x="9" y="56"/>
                  </a:lnTo>
                  <a:lnTo>
                    <a:pt x="33" y="30"/>
                  </a:lnTo>
                  <a:lnTo>
                    <a:pt x="47" y="19"/>
                  </a:lnTo>
                  <a:lnTo>
                    <a:pt x="54" y="14"/>
                  </a:lnTo>
                  <a:lnTo>
                    <a:pt x="62" y="9"/>
                  </a:lnTo>
                  <a:lnTo>
                    <a:pt x="62" y="9"/>
                  </a:lnTo>
                  <a:lnTo>
                    <a:pt x="63" y="8"/>
                  </a:lnTo>
                  <a:lnTo>
                    <a:pt x="65" y="7"/>
                  </a:lnTo>
                  <a:lnTo>
                    <a:pt x="65" y="5"/>
                  </a:lnTo>
                  <a:lnTo>
                    <a:pt x="63" y="3"/>
                  </a:lnTo>
                  <a:lnTo>
                    <a:pt x="62" y="1"/>
                  </a:lnTo>
                  <a:lnTo>
                    <a:pt x="61" y="0"/>
                  </a:lnTo>
                  <a:lnTo>
                    <a:pt x="59" y="0"/>
                  </a:lnTo>
                  <a:lnTo>
                    <a:pt x="57" y="0"/>
                  </a:lnTo>
                  <a:lnTo>
                    <a:pt x="5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9" name="Freeform 289"/>
            <p:cNvSpPr>
              <a:spLocks/>
            </p:cNvSpPr>
            <p:nvPr/>
          </p:nvSpPr>
          <p:spPr bwMode="auto">
            <a:xfrm>
              <a:off x="6423026" y="3452813"/>
              <a:ext cx="28575" cy="30163"/>
            </a:xfrm>
            <a:custGeom>
              <a:avLst/>
              <a:gdLst/>
              <a:ahLst/>
              <a:cxnLst>
                <a:cxn ang="0">
                  <a:pos x="52" y="3"/>
                </a:cxn>
                <a:cxn ang="0">
                  <a:pos x="52" y="3"/>
                </a:cxn>
                <a:cxn ang="0">
                  <a:pos x="51" y="1"/>
                </a:cxn>
                <a:cxn ang="0">
                  <a:pos x="50" y="0"/>
                </a:cxn>
                <a:cxn ang="0">
                  <a:pos x="49" y="0"/>
                </a:cxn>
                <a:cxn ang="0">
                  <a:pos x="47" y="0"/>
                </a:cxn>
                <a:cxn ang="0">
                  <a:pos x="43" y="2"/>
                </a:cxn>
                <a:cxn ang="0">
                  <a:pos x="42" y="4"/>
                </a:cxn>
                <a:cxn ang="0">
                  <a:pos x="42" y="6"/>
                </a:cxn>
                <a:cxn ang="0">
                  <a:pos x="42" y="6"/>
                </a:cxn>
                <a:cxn ang="0">
                  <a:pos x="42" y="8"/>
                </a:cxn>
                <a:cxn ang="0">
                  <a:pos x="40" y="11"/>
                </a:cxn>
                <a:cxn ang="0">
                  <a:pos x="34" y="16"/>
                </a:cxn>
                <a:cxn ang="0">
                  <a:pos x="23" y="25"/>
                </a:cxn>
                <a:cxn ang="0">
                  <a:pos x="23" y="25"/>
                </a:cxn>
                <a:cxn ang="0">
                  <a:pos x="18" y="32"/>
                </a:cxn>
                <a:cxn ang="0">
                  <a:pos x="14" y="35"/>
                </a:cxn>
                <a:cxn ang="0">
                  <a:pos x="11" y="37"/>
                </a:cxn>
                <a:cxn ang="0">
                  <a:pos x="11" y="37"/>
                </a:cxn>
                <a:cxn ang="0">
                  <a:pos x="8" y="39"/>
                </a:cxn>
                <a:cxn ang="0">
                  <a:pos x="5" y="42"/>
                </a:cxn>
                <a:cxn ang="0">
                  <a:pos x="0" y="49"/>
                </a:cxn>
                <a:cxn ang="0">
                  <a:pos x="0" y="49"/>
                </a:cxn>
                <a:cxn ang="0">
                  <a:pos x="0" y="51"/>
                </a:cxn>
                <a:cxn ang="0">
                  <a:pos x="0" y="53"/>
                </a:cxn>
                <a:cxn ang="0">
                  <a:pos x="1" y="54"/>
                </a:cxn>
                <a:cxn ang="0">
                  <a:pos x="2" y="56"/>
                </a:cxn>
                <a:cxn ang="0">
                  <a:pos x="4" y="57"/>
                </a:cxn>
                <a:cxn ang="0">
                  <a:pos x="5" y="57"/>
                </a:cxn>
                <a:cxn ang="0">
                  <a:pos x="7" y="56"/>
                </a:cxn>
                <a:cxn ang="0">
                  <a:pos x="8" y="54"/>
                </a:cxn>
                <a:cxn ang="0">
                  <a:pos x="8" y="54"/>
                </a:cxn>
                <a:cxn ang="0">
                  <a:pos x="11" y="50"/>
                </a:cxn>
                <a:cxn ang="0">
                  <a:pos x="15" y="46"/>
                </a:cxn>
                <a:cxn ang="0">
                  <a:pos x="19" y="43"/>
                </a:cxn>
                <a:cxn ang="0">
                  <a:pos x="23" y="40"/>
                </a:cxn>
                <a:cxn ang="0">
                  <a:pos x="23" y="40"/>
                </a:cxn>
                <a:cxn ang="0">
                  <a:pos x="26" y="36"/>
                </a:cxn>
                <a:cxn ang="0">
                  <a:pos x="30" y="32"/>
                </a:cxn>
                <a:cxn ang="0">
                  <a:pos x="38" y="25"/>
                </a:cxn>
                <a:cxn ang="0">
                  <a:pos x="38" y="25"/>
                </a:cxn>
                <a:cxn ang="0">
                  <a:pos x="43" y="20"/>
                </a:cxn>
                <a:cxn ang="0">
                  <a:pos x="49" y="15"/>
                </a:cxn>
                <a:cxn ang="0">
                  <a:pos x="50" y="13"/>
                </a:cxn>
                <a:cxn ang="0">
                  <a:pos x="52" y="10"/>
                </a:cxn>
                <a:cxn ang="0">
                  <a:pos x="52" y="7"/>
                </a:cxn>
                <a:cxn ang="0">
                  <a:pos x="52" y="3"/>
                </a:cxn>
                <a:cxn ang="0">
                  <a:pos x="52" y="3"/>
                </a:cxn>
              </a:cxnLst>
              <a:rect l="0" t="0" r="r" b="b"/>
              <a:pathLst>
                <a:path w="52" h="57">
                  <a:moveTo>
                    <a:pt x="52" y="3"/>
                  </a:moveTo>
                  <a:lnTo>
                    <a:pt x="52" y="3"/>
                  </a:lnTo>
                  <a:lnTo>
                    <a:pt x="51" y="1"/>
                  </a:lnTo>
                  <a:lnTo>
                    <a:pt x="50" y="0"/>
                  </a:lnTo>
                  <a:lnTo>
                    <a:pt x="49" y="0"/>
                  </a:lnTo>
                  <a:lnTo>
                    <a:pt x="47" y="0"/>
                  </a:lnTo>
                  <a:lnTo>
                    <a:pt x="43" y="2"/>
                  </a:lnTo>
                  <a:lnTo>
                    <a:pt x="42" y="4"/>
                  </a:lnTo>
                  <a:lnTo>
                    <a:pt x="42" y="6"/>
                  </a:lnTo>
                  <a:lnTo>
                    <a:pt x="42" y="6"/>
                  </a:lnTo>
                  <a:lnTo>
                    <a:pt x="42" y="8"/>
                  </a:lnTo>
                  <a:lnTo>
                    <a:pt x="40" y="11"/>
                  </a:lnTo>
                  <a:lnTo>
                    <a:pt x="34" y="16"/>
                  </a:lnTo>
                  <a:lnTo>
                    <a:pt x="23" y="25"/>
                  </a:lnTo>
                  <a:lnTo>
                    <a:pt x="23" y="25"/>
                  </a:lnTo>
                  <a:lnTo>
                    <a:pt x="18" y="32"/>
                  </a:lnTo>
                  <a:lnTo>
                    <a:pt x="14" y="35"/>
                  </a:lnTo>
                  <a:lnTo>
                    <a:pt x="11" y="37"/>
                  </a:lnTo>
                  <a:lnTo>
                    <a:pt x="11" y="37"/>
                  </a:lnTo>
                  <a:lnTo>
                    <a:pt x="8" y="39"/>
                  </a:lnTo>
                  <a:lnTo>
                    <a:pt x="5" y="42"/>
                  </a:lnTo>
                  <a:lnTo>
                    <a:pt x="0" y="49"/>
                  </a:lnTo>
                  <a:lnTo>
                    <a:pt x="0" y="49"/>
                  </a:lnTo>
                  <a:lnTo>
                    <a:pt x="0" y="51"/>
                  </a:lnTo>
                  <a:lnTo>
                    <a:pt x="0" y="53"/>
                  </a:lnTo>
                  <a:lnTo>
                    <a:pt x="1" y="54"/>
                  </a:lnTo>
                  <a:lnTo>
                    <a:pt x="2" y="56"/>
                  </a:lnTo>
                  <a:lnTo>
                    <a:pt x="4" y="57"/>
                  </a:lnTo>
                  <a:lnTo>
                    <a:pt x="5" y="57"/>
                  </a:lnTo>
                  <a:lnTo>
                    <a:pt x="7" y="56"/>
                  </a:lnTo>
                  <a:lnTo>
                    <a:pt x="8" y="54"/>
                  </a:lnTo>
                  <a:lnTo>
                    <a:pt x="8" y="54"/>
                  </a:lnTo>
                  <a:lnTo>
                    <a:pt x="11" y="50"/>
                  </a:lnTo>
                  <a:lnTo>
                    <a:pt x="15" y="46"/>
                  </a:lnTo>
                  <a:lnTo>
                    <a:pt x="19" y="43"/>
                  </a:lnTo>
                  <a:lnTo>
                    <a:pt x="23" y="40"/>
                  </a:lnTo>
                  <a:lnTo>
                    <a:pt x="23" y="40"/>
                  </a:lnTo>
                  <a:lnTo>
                    <a:pt x="26" y="36"/>
                  </a:lnTo>
                  <a:lnTo>
                    <a:pt x="30" y="32"/>
                  </a:lnTo>
                  <a:lnTo>
                    <a:pt x="38" y="25"/>
                  </a:lnTo>
                  <a:lnTo>
                    <a:pt x="38" y="25"/>
                  </a:lnTo>
                  <a:lnTo>
                    <a:pt x="43" y="20"/>
                  </a:lnTo>
                  <a:lnTo>
                    <a:pt x="49" y="15"/>
                  </a:lnTo>
                  <a:lnTo>
                    <a:pt x="50" y="13"/>
                  </a:lnTo>
                  <a:lnTo>
                    <a:pt x="52" y="10"/>
                  </a:lnTo>
                  <a:lnTo>
                    <a:pt x="52" y="7"/>
                  </a:lnTo>
                  <a:lnTo>
                    <a:pt x="52" y="3"/>
                  </a:lnTo>
                  <a:lnTo>
                    <a:pt x="5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0" name="Freeform 290"/>
            <p:cNvSpPr>
              <a:spLocks/>
            </p:cNvSpPr>
            <p:nvPr/>
          </p:nvSpPr>
          <p:spPr bwMode="auto">
            <a:xfrm>
              <a:off x="6423026" y="3487738"/>
              <a:ext cx="34925" cy="33338"/>
            </a:xfrm>
            <a:custGeom>
              <a:avLst/>
              <a:gdLst/>
              <a:ahLst/>
              <a:cxnLst>
                <a:cxn ang="0">
                  <a:pos x="60" y="0"/>
                </a:cxn>
                <a:cxn ang="0">
                  <a:pos x="60" y="0"/>
                </a:cxn>
                <a:cxn ang="0">
                  <a:pos x="52" y="4"/>
                </a:cxn>
                <a:cxn ang="0">
                  <a:pos x="45" y="9"/>
                </a:cxn>
                <a:cxn ang="0">
                  <a:pos x="30" y="23"/>
                </a:cxn>
                <a:cxn ang="0">
                  <a:pos x="30" y="23"/>
                </a:cxn>
                <a:cxn ang="0">
                  <a:pos x="14" y="37"/>
                </a:cxn>
                <a:cxn ang="0">
                  <a:pos x="6" y="46"/>
                </a:cxn>
                <a:cxn ang="0">
                  <a:pos x="0" y="55"/>
                </a:cxn>
                <a:cxn ang="0">
                  <a:pos x="0" y="55"/>
                </a:cxn>
                <a:cxn ang="0">
                  <a:pos x="0" y="57"/>
                </a:cxn>
                <a:cxn ang="0">
                  <a:pos x="0" y="59"/>
                </a:cxn>
                <a:cxn ang="0">
                  <a:pos x="1" y="60"/>
                </a:cxn>
                <a:cxn ang="0">
                  <a:pos x="2" y="61"/>
                </a:cxn>
                <a:cxn ang="0">
                  <a:pos x="4" y="62"/>
                </a:cxn>
                <a:cxn ang="0">
                  <a:pos x="6" y="62"/>
                </a:cxn>
                <a:cxn ang="0">
                  <a:pos x="7" y="61"/>
                </a:cxn>
                <a:cxn ang="0">
                  <a:pos x="8" y="60"/>
                </a:cxn>
                <a:cxn ang="0">
                  <a:pos x="8" y="60"/>
                </a:cxn>
                <a:cxn ang="0">
                  <a:pos x="13" y="52"/>
                </a:cxn>
                <a:cxn ang="0">
                  <a:pos x="20" y="46"/>
                </a:cxn>
                <a:cxn ang="0">
                  <a:pos x="32" y="33"/>
                </a:cxn>
                <a:cxn ang="0">
                  <a:pos x="32" y="33"/>
                </a:cxn>
                <a:cxn ang="0">
                  <a:pos x="47" y="20"/>
                </a:cxn>
                <a:cxn ang="0">
                  <a:pos x="55" y="13"/>
                </a:cxn>
                <a:cxn ang="0">
                  <a:pos x="59" y="11"/>
                </a:cxn>
                <a:cxn ang="0">
                  <a:pos x="63" y="9"/>
                </a:cxn>
                <a:cxn ang="0">
                  <a:pos x="63" y="9"/>
                </a:cxn>
                <a:cxn ang="0">
                  <a:pos x="64" y="8"/>
                </a:cxn>
                <a:cxn ang="0">
                  <a:pos x="65" y="7"/>
                </a:cxn>
                <a:cxn ang="0">
                  <a:pos x="66" y="5"/>
                </a:cxn>
                <a:cxn ang="0">
                  <a:pos x="66" y="3"/>
                </a:cxn>
                <a:cxn ang="0">
                  <a:pos x="65" y="2"/>
                </a:cxn>
                <a:cxn ang="0">
                  <a:pos x="64" y="1"/>
                </a:cxn>
                <a:cxn ang="0">
                  <a:pos x="62" y="0"/>
                </a:cxn>
                <a:cxn ang="0">
                  <a:pos x="60" y="0"/>
                </a:cxn>
                <a:cxn ang="0">
                  <a:pos x="60" y="0"/>
                </a:cxn>
              </a:cxnLst>
              <a:rect l="0" t="0" r="r" b="b"/>
              <a:pathLst>
                <a:path w="66" h="62">
                  <a:moveTo>
                    <a:pt x="60" y="0"/>
                  </a:moveTo>
                  <a:lnTo>
                    <a:pt x="60" y="0"/>
                  </a:lnTo>
                  <a:lnTo>
                    <a:pt x="52" y="4"/>
                  </a:lnTo>
                  <a:lnTo>
                    <a:pt x="45" y="9"/>
                  </a:lnTo>
                  <a:lnTo>
                    <a:pt x="30" y="23"/>
                  </a:lnTo>
                  <a:lnTo>
                    <a:pt x="30" y="23"/>
                  </a:lnTo>
                  <a:lnTo>
                    <a:pt x="14" y="37"/>
                  </a:lnTo>
                  <a:lnTo>
                    <a:pt x="6" y="46"/>
                  </a:lnTo>
                  <a:lnTo>
                    <a:pt x="0" y="55"/>
                  </a:lnTo>
                  <a:lnTo>
                    <a:pt x="0" y="55"/>
                  </a:lnTo>
                  <a:lnTo>
                    <a:pt x="0" y="57"/>
                  </a:lnTo>
                  <a:lnTo>
                    <a:pt x="0" y="59"/>
                  </a:lnTo>
                  <a:lnTo>
                    <a:pt x="1" y="60"/>
                  </a:lnTo>
                  <a:lnTo>
                    <a:pt x="2" y="61"/>
                  </a:lnTo>
                  <a:lnTo>
                    <a:pt x="4" y="62"/>
                  </a:lnTo>
                  <a:lnTo>
                    <a:pt x="6" y="62"/>
                  </a:lnTo>
                  <a:lnTo>
                    <a:pt x="7" y="61"/>
                  </a:lnTo>
                  <a:lnTo>
                    <a:pt x="8" y="60"/>
                  </a:lnTo>
                  <a:lnTo>
                    <a:pt x="8" y="60"/>
                  </a:lnTo>
                  <a:lnTo>
                    <a:pt x="13" y="52"/>
                  </a:lnTo>
                  <a:lnTo>
                    <a:pt x="20" y="46"/>
                  </a:lnTo>
                  <a:lnTo>
                    <a:pt x="32" y="33"/>
                  </a:lnTo>
                  <a:lnTo>
                    <a:pt x="32" y="33"/>
                  </a:lnTo>
                  <a:lnTo>
                    <a:pt x="47" y="20"/>
                  </a:lnTo>
                  <a:lnTo>
                    <a:pt x="55" y="13"/>
                  </a:lnTo>
                  <a:lnTo>
                    <a:pt x="59" y="11"/>
                  </a:lnTo>
                  <a:lnTo>
                    <a:pt x="63" y="9"/>
                  </a:lnTo>
                  <a:lnTo>
                    <a:pt x="63" y="9"/>
                  </a:lnTo>
                  <a:lnTo>
                    <a:pt x="64" y="8"/>
                  </a:lnTo>
                  <a:lnTo>
                    <a:pt x="65" y="7"/>
                  </a:lnTo>
                  <a:lnTo>
                    <a:pt x="66" y="5"/>
                  </a:lnTo>
                  <a:lnTo>
                    <a:pt x="66" y="3"/>
                  </a:lnTo>
                  <a:lnTo>
                    <a:pt x="65" y="2"/>
                  </a:lnTo>
                  <a:lnTo>
                    <a:pt x="64" y="1"/>
                  </a:lnTo>
                  <a:lnTo>
                    <a:pt x="62" y="0"/>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1" name="Freeform 291"/>
            <p:cNvSpPr>
              <a:spLocks/>
            </p:cNvSpPr>
            <p:nvPr/>
          </p:nvSpPr>
          <p:spPr bwMode="auto">
            <a:xfrm>
              <a:off x="6423026" y="3544888"/>
              <a:ext cx="30163" cy="26988"/>
            </a:xfrm>
            <a:custGeom>
              <a:avLst/>
              <a:gdLst/>
              <a:ahLst/>
              <a:cxnLst>
                <a:cxn ang="0">
                  <a:pos x="48" y="3"/>
                </a:cxn>
                <a:cxn ang="0">
                  <a:pos x="48" y="3"/>
                </a:cxn>
                <a:cxn ang="0">
                  <a:pos x="47" y="5"/>
                </a:cxn>
                <a:cxn ang="0">
                  <a:pos x="43" y="8"/>
                </a:cxn>
                <a:cxn ang="0">
                  <a:pos x="39" y="11"/>
                </a:cxn>
                <a:cxn ang="0">
                  <a:pos x="39" y="11"/>
                </a:cxn>
                <a:cxn ang="0">
                  <a:pos x="26" y="20"/>
                </a:cxn>
                <a:cxn ang="0">
                  <a:pos x="26" y="20"/>
                </a:cxn>
                <a:cxn ang="0">
                  <a:pos x="12" y="30"/>
                </a:cxn>
                <a:cxn ang="0">
                  <a:pos x="6" y="35"/>
                </a:cxn>
                <a:cxn ang="0">
                  <a:pos x="1" y="41"/>
                </a:cxn>
                <a:cxn ang="0">
                  <a:pos x="1" y="41"/>
                </a:cxn>
                <a:cxn ang="0">
                  <a:pos x="0" y="43"/>
                </a:cxn>
                <a:cxn ang="0">
                  <a:pos x="0" y="44"/>
                </a:cxn>
                <a:cxn ang="0">
                  <a:pos x="2" y="48"/>
                </a:cxn>
                <a:cxn ang="0">
                  <a:pos x="3" y="49"/>
                </a:cxn>
                <a:cxn ang="0">
                  <a:pos x="4" y="49"/>
                </a:cxn>
                <a:cxn ang="0">
                  <a:pos x="6" y="49"/>
                </a:cxn>
                <a:cxn ang="0">
                  <a:pos x="8" y="47"/>
                </a:cxn>
                <a:cxn ang="0">
                  <a:pos x="8" y="47"/>
                </a:cxn>
                <a:cxn ang="0">
                  <a:pos x="15" y="40"/>
                </a:cxn>
                <a:cxn ang="0">
                  <a:pos x="23" y="34"/>
                </a:cxn>
                <a:cxn ang="0">
                  <a:pos x="40" y="21"/>
                </a:cxn>
                <a:cxn ang="0">
                  <a:pos x="40" y="21"/>
                </a:cxn>
                <a:cxn ang="0">
                  <a:pos x="50" y="15"/>
                </a:cxn>
                <a:cxn ang="0">
                  <a:pos x="54" y="10"/>
                </a:cxn>
                <a:cxn ang="0">
                  <a:pos x="56" y="8"/>
                </a:cxn>
                <a:cxn ang="0">
                  <a:pos x="57" y="5"/>
                </a:cxn>
                <a:cxn ang="0">
                  <a:pos x="57" y="5"/>
                </a:cxn>
                <a:cxn ang="0">
                  <a:pos x="57" y="3"/>
                </a:cxn>
                <a:cxn ang="0">
                  <a:pos x="56" y="2"/>
                </a:cxn>
                <a:cxn ang="0">
                  <a:pos x="55" y="1"/>
                </a:cxn>
                <a:cxn ang="0">
                  <a:pos x="53" y="0"/>
                </a:cxn>
                <a:cxn ang="0">
                  <a:pos x="52" y="0"/>
                </a:cxn>
                <a:cxn ang="0">
                  <a:pos x="50" y="0"/>
                </a:cxn>
                <a:cxn ang="0">
                  <a:pos x="49" y="1"/>
                </a:cxn>
                <a:cxn ang="0">
                  <a:pos x="48" y="3"/>
                </a:cxn>
                <a:cxn ang="0">
                  <a:pos x="48" y="3"/>
                </a:cxn>
              </a:cxnLst>
              <a:rect l="0" t="0" r="r" b="b"/>
              <a:pathLst>
                <a:path w="57" h="49">
                  <a:moveTo>
                    <a:pt x="48" y="3"/>
                  </a:moveTo>
                  <a:lnTo>
                    <a:pt x="48" y="3"/>
                  </a:lnTo>
                  <a:lnTo>
                    <a:pt x="47" y="5"/>
                  </a:lnTo>
                  <a:lnTo>
                    <a:pt x="43" y="8"/>
                  </a:lnTo>
                  <a:lnTo>
                    <a:pt x="39" y="11"/>
                  </a:lnTo>
                  <a:lnTo>
                    <a:pt x="39" y="11"/>
                  </a:lnTo>
                  <a:lnTo>
                    <a:pt x="26" y="20"/>
                  </a:lnTo>
                  <a:lnTo>
                    <a:pt x="26" y="20"/>
                  </a:lnTo>
                  <a:lnTo>
                    <a:pt x="12" y="30"/>
                  </a:lnTo>
                  <a:lnTo>
                    <a:pt x="6" y="35"/>
                  </a:lnTo>
                  <a:lnTo>
                    <a:pt x="1" y="41"/>
                  </a:lnTo>
                  <a:lnTo>
                    <a:pt x="1" y="41"/>
                  </a:lnTo>
                  <a:lnTo>
                    <a:pt x="0" y="43"/>
                  </a:lnTo>
                  <a:lnTo>
                    <a:pt x="0" y="44"/>
                  </a:lnTo>
                  <a:lnTo>
                    <a:pt x="2" y="48"/>
                  </a:lnTo>
                  <a:lnTo>
                    <a:pt x="3" y="49"/>
                  </a:lnTo>
                  <a:lnTo>
                    <a:pt x="4" y="49"/>
                  </a:lnTo>
                  <a:lnTo>
                    <a:pt x="6" y="49"/>
                  </a:lnTo>
                  <a:lnTo>
                    <a:pt x="8" y="47"/>
                  </a:lnTo>
                  <a:lnTo>
                    <a:pt x="8" y="47"/>
                  </a:lnTo>
                  <a:lnTo>
                    <a:pt x="15" y="40"/>
                  </a:lnTo>
                  <a:lnTo>
                    <a:pt x="23" y="34"/>
                  </a:lnTo>
                  <a:lnTo>
                    <a:pt x="40" y="21"/>
                  </a:lnTo>
                  <a:lnTo>
                    <a:pt x="40" y="21"/>
                  </a:lnTo>
                  <a:lnTo>
                    <a:pt x="50" y="15"/>
                  </a:lnTo>
                  <a:lnTo>
                    <a:pt x="54" y="10"/>
                  </a:lnTo>
                  <a:lnTo>
                    <a:pt x="56" y="8"/>
                  </a:lnTo>
                  <a:lnTo>
                    <a:pt x="57" y="5"/>
                  </a:lnTo>
                  <a:lnTo>
                    <a:pt x="57" y="5"/>
                  </a:lnTo>
                  <a:lnTo>
                    <a:pt x="57" y="3"/>
                  </a:lnTo>
                  <a:lnTo>
                    <a:pt x="56" y="2"/>
                  </a:lnTo>
                  <a:lnTo>
                    <a:pt x="55" y="1"/>
                  </a:lnTo>
                  <a:lnTo>
                    <a:pt x="53" y="0"/>
                  </a:lnTo>
                  <a:lnTo>
                    <a:pt x="52" y="0"/>
                  </a:lnTo>
                  <a:lnTo>
                    <a:pt x="50" y="0"/>
                  </a:lnTo>
                  <a:lnTo>
                    <a:pt x="49" y="1"/>
                  </a:lnTo>
                  <a:lnTo>
                    <a:pt x="48" y="3"/>
                  </a:lnTo>
                  <a:lnTo>
                    <a:pt x="4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2" name="Freeform 292"/>
            <p:cNvSpPr>
              <a:spLocks/>
            </p:cNvSpPr>
            <p:nvPr/>
          </p:nvSpPr>
          <p:spPr bwMode="auto">
            <a:xfrm>
              <a:off x="6427788" y="3571876"/>
              <a:ext cx="34925" cy="36513"/>
            </a:xfrm>
            <a:custGeom>
              <a:avLst/>
              <a:gdLst/>
              <a:ahLst/>
              <a:cxnLst>
                <a:cxn ang="0">
                  <a:pos x="57" y="0"/>
                </a:cxn>
                <a:cxn ang="0">
                  <a:pos x="57" y="0"/>
                </a:cxn>
                <a:cxn ang="0">
                  <a:pos x="49" y="7"/>
                </a:cxn>
                <a:cxn ang="0">
                  <a:pos x="43" y="14"/>
                </a:cxn>
                <a:cxn ang="0">
                  <a:pos x="30" y="30"/>
                </a:cxn>
                <a:cxn ang="0">
                  <a:pos x="30" y="30"/>
                </a:cxn>
                <a:cxn ang="0">
                  <a:pos x="23" y="38"/>
                </a:cxn>
                <a:cxn ang="0">
                  <a:pos x="16" y="45"/>
                </a:cxn>
                <a:cxn ang="0">
                  <a:pos x="8" y="53"/>
                </a:cxn>
                <a:cxn ang="0">
                  <a:pos x="1" y="62"/>
                </a:cxn>
                <a:cxn ang="0">
                  <a:pos x="1" y="62"/>
                </a:cxn>
                <a:cxn ang="0">
                  <a:pos x="0" y="64"/>
                </a:cxn>
                <a:cxn ang="0">
                  <a:pos x="0" y="66"/>
                </a:cxn>
                <a:cxn ang="0">
                  <a:pos x="1" y="67"/>
                </a:cxn>
                <a:cxn ang="0">
                  <a:pos x="2" y="68"/>
                </a:cxn>
                <a:cxn ang="0">
                  <a:pos x="5" y="69"/>
                </a:cxn>
                <a:cxn ang="0">
                  <a:pos x="8" y="68"/>
                </a:cxn>
                <a:cxn ang="0">
                  <a:pos x="10" y="67"/>
                </a:cxn>
                <a:cxn ang="0">
                  <a:pos x="10" y="67"/>
                </a:cxn>
                <a:cxn ang="0">
                  <a:pos x="16" y="59"/>
                </a:cxn>
                <a:cxn ang="0">
                  <a:pos x="23" y="51"/>
                </a:cxn>
                <a:cxn ang="0">
                  <a:pos x="37" y="36"/>
                </a:cxn>
                <a:cxn ang="0">
                  <a:pos x="37" y="36"/>
                </a:cxn>
                <a:cxn ang="0">
                  <a:pos x="48" y="21"/>
                </a:cxn>
                <a:cxn ang="0">
                  <a:pos x="54" y="15"/>
                </a:cxn>
                <a:cxn ang="0">
                  <a:pos x="62" y="9"/>
                </a:cxn>
                <a:cxn ang="0">
                  <a:pos x="62" y="9"/>
                </a:cxn>
                <a:cxn ang="0">
                  <a:pos x="63" y="8"/>
                </a:cxn>
                <a:cxn ang="0">
                  <a:pos x="65" y="6"/>
                </a:cxn>
                <a:cxn ang="0">
                  <a:pos x="65" y="5"/>
                </a:cxn>
                <a:cxn ang="0">
                  <a:pos x="63" y="3"/>
                </a:cxn>
                <a:cxn ang="0">
                  <a:pos x="62" y="2"/>
                </a:cxn>
                <a:cxn ang="0">
                  <a:pos x="61" y="0"/>
                </a:cxn>
                <a:cxn ang="0">
                  <a:pos x="59" y="0"/>
                </a:cxn>
                <a:cxn ang="0">
                  <a:pos x="57" y="0"/>
                </a:cxn>
                <a:cxn ang="0">
                  <a:pos x="57" y="0"/>
                </a:cxn>
              </a:cxnLst>
              <a:rect l="0" t="0" r="r" b="b"/>
              <a:pathLst>
                <a:path w="65" h="69">
                  <a:moveTo>
                    <a:pt x="57" y="0"/>
                  </a:moveTo>
                  <a:lnTo>
                    <a:pt x="57" y="0"/>
                  </a:lnTo>
                  <a:lnTo>
                    <a:pt x="49" y="7"/>
                  </a:lnTo>
                  <a:lnTo>
                    <a:pt x="43" y="14"/>
                  </a:lnTo>
                  <a:lnTo>
                    <a:pt x="30" y="30"/>
                  </a:lnTo>
                  <a:lnTo>
                    <a:pt x="30" y="30"/>
                  </a:lnTo>
                  <a:lnTo>
                    <a:pt x="23" y="38"/>
                  </a:lnTo>
                  <a:lnTo>
                    <a:pt x="16" y="45"/>
                  </a:lnTo>
                  <a:lnTo>
                    <a:pt x="8" y="53"/>
                  </a:lnTo>
                  <a:lnTo>
                    <a:pt x="1" y="62"/>
                  </a:lnTo>
                  <a:lnTo>
                    <a:pt x="1" y="62"/>
                  </a:lnTo>
                  <a:lnTo>
                    <a:pt x="0" y="64"/>
                  </a:lnTo>
                  <a:lnTo>
                    <a:pt x="0" y="66"/>
                  </a:lnTo>
                  <a:lnTo>
                    <a:pt x="1" y="67"/>
                  </a:lnTo>
                  <a:lnTo>
                    <a:pt x="2" y="68"/>
                  </a:lnTo>
                  <a:lnTo>
                    <a:pt x="5" y="69"/>
                  </a:lnTo>
                  <a:lnTo>
                    <a:pt x="8" y="68"/>
                  </a:lnTo>
                  <a:lnTo>
                    <a:pt x="10" y="67"/>
                  </a:lnTo>
                  <a:lnTo>
                    <a:pt x="10" y="67"/>
                  </a:lnTo>
                  <a:lnTo>
                    <a:pt x="16" y="59"/>
                  </a:lnTo>
                  <a:lnTo>
                    <a:pt x="23" y="51"/>
                  </a:lnTo>
                  <a:lnTo>
                    <a:pt x="37" y="36"/>
                  </a:lnTo>
                  <a:lnTo>
                    <a:pt x="37" y="36"/>
                  </a:lnTo>
                  <a:lnTo>
                    <a:pt x="48" y="21"/>
                  </a:lnTo>
                  <a:lnTo>
                    <a:pt x="54" y="15"/>
                  </a:lnTo>
                  <a:lnTo>
                    <a:pt x="62" y="9"/>
                  </a:lnTo>
                  <a:lnTo>
                    <a:pt x="62" y="9"/>
                  </a:lnTo>
                  <a:lnTo>
                    <a:pt x="63" y="8"/>
                  </a:lnTo>
                  <a:lnTo>
                    <a:pt x="65" y="6"/>
                  </a:lnTo>
                  <a:lnTo>
                    <a:pt x="65" y="5"/>
                  </a:lnTo>
                  <a:lnTo>
                    <a:pt x="63" y="3"/>
                  </a:lnTo>
                  <a:lnTo>
                    <a:pt x="62" y="2"/>
                  </a:lnTo>
                  <a:lnTo>
                    <a:pt x="61" y="0"/>
                  </a:lnTo>
                  <a:lnTo>
                    <a:pt x="59" y="0"/>
                  </a:lnTo>
                  <a:lnTo>
                    <a:pt x="57" y="0"/>
                  </a:lnTo>
                  <a:lnTo>
                    <a:pt x="5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3" name="Freeform 293"/>
            <p:cNvSpPr>
              <a:spLocks/>
            </p:cNvSpPr>
            <p:nvPr/>
          </p:nvSpPr>
          <p:spPr bwMode="auto">
            <a:xfrm>
              <a:off x="6427788" y="3619501"/>
              <a:ext cx="36513" cy="33338"/>
            </a:xfrm>
            <a:custGeom>
              <a:avLst/>
              <a:gdLst/>
              <a:ahLst/>
              <a:cxnLst>
                <a:cxn ang="0">
                  <a:pos x="60" y="1"/>
                </a:cxn>
                <a:cxn ang="0">
                  <a:pos x="60" y="1"/>
                </a:cxn>
                <a:cxn ang="0">
                  <a:pos x="54" y="9"/>
                </a:cxn>
                <a:cxn ang="0">
                  <a:pos x="47" y="16"/>
                </a:cxn>
                <a:cxn ang="0">
                  <a:pos x="32" y="30"/>
                </a:cxn>
                <a:cxn ang="0">
                  <a:pos x="17" y="42"/>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23" y="49"/>
                </a:cxn>
                <a:cxn ang="0">
                  <a:pos x="39" y="36"/>
                </a:cxn>
                <a:cxn ang="0">
                  <a:pos x="54" y="22"/>
                </a:cxn>
                <a:cxn ang="0">
                  <a:pos x="61" y="15"/>
                </a:cxn>
                <a:cxn ang="0">
                  <a:pos x="68" y="8"/>
                </a:cxn>
                <a:cxn ang="0">
                  <a:pos x="68" y="8"/>
                </a:cxn>
                <a:cxn ang="0">
                  <a:pos x="69" y="6"/>
                </a:cxn>
                <a:cxn ang="0">
                  <a:pos x="69" y="4"/>
                </a:cxn>
                <a:cxn ang="0">
                  <a:pos x="67" y="1"/>
                </a:cxn>
                <a:cxn ang="0">
                  <a:pos x="65" y="0"/>
                </a:cxn>
                <a:cxn ang="0">
                  <a:pos x="64" y="0"/>
                </a:cxn>
                <a:cxn ang="0">
                  <a:pos x="62" y="0"/>
                </a:cxn>
                <a:cxn ang="0">
                  <a:pos x="60" y="1"/>
                </a:cxn>
                <a:cxn ang="0">
                  <a:pos x="60" y="1"/>
                </a:cxn>
              </a:cxnLst>
              <a:rect l="0" t="0" r="r" b="b"/>
              <a:pathLst>
                <a:path w="69" h="64">
                  <a:moveTo>
                    <a:pt x="60" y="1"/>
                  </a:moveTo>
                  <a:lnTo>
                    <a:pt x="60" y="1"/>
                  </a:lnTo>
                  <a:lnTo>
                    <a:pt x="54" y="9"/>
                  </a:lnTo>
                  <a:lnTo>
                    <a:pt x="47" y="16"/>
                  </a:lnTo>
                  <a:lnTo>
                    <a:pt x="32" y="30"/>
                  </a:lnTo>
                  <a:lnTo>
                    <a:pt x="17" y="42"/>
                  </a:lnTo>
                  <a:lnTo>
                    <a:pt x="1" y="56"/>
                  </a:lnTo>
                  <a:lnTo>
                    <a:pt x="1" y="56"/>
                  </a:lnTo>
                  <a:lnTo>
                    <a:pt x="0" y="58"/>
                  </a:lnTo>
                  <a:lnTo>
                    <a:pt x="0" y="59"/>
                  </a:lnTo>
                  <a:lnTo>
                    <a:pt x="0" y="61"/>
                  </a:lnTo>
                  <a:lnTo>
                    <a:pt x="1" y="62"/>
                  </a:lnTo>
                  <a:lnTo>
                    <a:pt x="3" y="63"/>
                  </a:lnTo>
                  <a:lnTo>
                    <a:pt x="4" y="64"/>
                  </a:lnTo>
                  <a:lnTo>
                    <a:pt x="6" y="64"/>
                  </a:lnTo>
                  <a:lnTo>
                    <a:pt x="8" y="63"/>
                  </a:lnTo>
                  <a:lnTo>
                    <a:pt x="8" y="63"/>
                  </a:lnTo>
                  <a:lnTo>
                    <a:pt x="23" y="49"/>
                  </a:lnTo>
                  <a:lnTo>
                    <a:pt x="39" y="36"/>
                  </a:lnTo>
                  <a:lnTo>
                    <a:pt x="54" y="22"/>
                  </a:lnTo>
                  <a:lnTo>
                    <a:pt x="61" y="15"/>
                  </a:lnTo>
                  <a:lnTo>
                    <a:pt x="68" y="8"/>
                  </a:lnTo>
                  <a:lnTo>
                    <a:pt x="68" y="8"/>
                  </a:lnTo>
                  <a:lnTo>
                    <a:pt x="69" y="6"/>
                  </a:lnTo>
                  <a:lnTo>
                    <a:pt x="69" y="4"/>
                  </a:lnTo>
                  <a:lnTo>
                    <a:pt x="67" y="1"/>
                  </a:lnTo>
                  <a:lnTo>
                    <a:pt x="65" y="0"/>
                  </a:lnTo>
                  <a:lnTo>
                    <a:pt x="64" y="0"/>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4" name="Freeform 294"/>
            <p:cNvSpPr>
              <a:spLocks/>
            </p:cNvSpPr>
            <p:nvPr/>
          </p:nvSpPr>
          <p:spPr bwMode="auto">
            <a:xfrm>
              <a:off x="6427788" y="3656013"/>
              <a:ext cx="38100" cy="38100"/>
            </a:xfrm>
            <a:custGeom>
              <a:avLst/>
              <a:gdLst/>
              <a:ahLst/>
              <a:cxnLst>
                <a:cxn ang="0">
                  <a:pos x="62" y="2"/>
                </a:cxn>
                <a:cxn ang="0">
                  <a:pos x="62" y="2"/>
                </a:cxn>
                <a:cxn ang="0">
                  <a:pos x="56" y="11"/>
                </a:cxn>
                <a:cxn ang="0">
                  <a:pos x="49" y="20"/>
                </a:cxn>
                <a:cxn ang="0">
                  <a:pos x="41" y="27"/>
                </a:cxn>
                <a:cxn ang="0">
                  <a:pos x="32" y="35"/>
                </a:cxn>
                <a:cxn ang="0">
                  <a:pos x="16" y="50"/>
                </a:cxn>
                <a:cxn ang="0">
                  <a:pos x="9" y="57"/>
                </a:cxn>
                <a:cxn ang="0">
                  <a:pos x="1" y="66"/>
                </a:cxn>
                <a:cxn ang="0">
                  <a:pos x="1" y="66"/>
                </a:cxn>
                <a:cxn ang="0">
                  <a:pos x="0" y="69"/>
                </a:cxn>
                <a:cxn ang="0">
                  <a:pos x="0" y="70"/>
                </a:cxn>
                <a:cxn ang="0">
                  <a:pos x="1" y="72"/>
                </a:cxn>
                <a:cxn ang="0">
                  <a:pos x="2" y="73"/>
                </a:cxn>
                <a:cxn ang="0">
                  <a:pos x="5" y="73"/>
                </a:cxn>
                <a:cxn ang="0">
                  <a:pos x="8" y="73"/>
                </a:cxn>
                <a:cxn ang="0">
                  <a:pos x="10" y="71"/>
                </a:cxn>
                <a:cxn ang="0">
                  <a:pos x="10" y="71"/>
                </a:cxn>
                <a:cxn ang="0">
                  <a:pos x="16" y="62"/>
                </a:cxn>
                <a:cxn ang="0">
                  <a:pos x="24" y="54"/>
                </a:cxn>
                <a:cxn ang="0">
                  <a:pos x="41" y="39"/>
                </a:cxn>
                <a:cxn ang="0">
                  <a:pos x="49" y="32"/>
                </a:cxn>
                <a:cxn ang="0">
                  <a:pos x="57" y="25"/>
                </a:cxn>
                <a:cxn ang="0">
                  <a:pos x="65" y="16"/>
                </a:cxn>
                <a:cxn ang="0">
                  <a:pos x="71" y="6"/>
                </a:cxn>
                <a:cxn ang="0">
                  <a:pos x="71" y="6"/>
                </a:cxn>
                <a:cxn ang="0">
                  <a:pos x="72" y="5"/>
                </a:cxn>
                <a:cxn ang="0">
                  <a:pos x="72" y="3"/>
                </a:cxn>
                <a:cxn ang="0">
                  <a:pos x="71" y="1"/>
                </a:cxn>
                <a:cxn ang="0">
                  <a:pos x="70" y="0"/>
                </a:cxn>
                <a:cxn ang="0">
                  <a:pos x="68" y="0"/>
                </a:cxn>
                <a:cxn ang="0">
                  <a:pos x="66" y="0"/>
                </a:cxn>
                <a:cxn ang="0">
                  <a:pos x="65" y="0"/>
                </a:cxn>
                <a:cxn ang="0">
                  <a:pos x="62" y="2"/>
                </a:cxn>
                <a:cxn ang="0">
                  <a:pos x="62" y="2"/>
                </a:cxn>
              </a:cxnLst>
              <a:rect l="0" t="0" r="r" b="b"/>
              <a:pathLst>
                <a:path w="72" h="73">
                  <a:moveTo>
                    <a:pt x="62" y="2"/>
                  </a:moveTo>
                  <a:lnTo>
                    <a:pt x="62" y="2"/>
                  </a:lnTo>
                  <a:lnTo>
                    <a:pt x="56" y="11"/>
                  </a:lnTo>
                  <a:lnTo>
                    <a:pt x="49" y="20"/>
                  </a:lnTo>
                  <a:lnTo>
                    <a:pt x="41" y="27"/>
                  </a:lnTo>
                  <a:lnTo>
                    <a:pt x="32" y="35"/>
                  </a:lnTo>
                  <a:lnTo>
                    <a:pt x="16" y="50"/>
                  </a:lnTo>
                  <a:lnTo>
                    <a:pt x="9" y="57"/>
                  </a:lnTo>
                  <a:lnTo>
                    <a:pt x="1" y="66"/>
                  </a:lnTo>
                  <a:lnTo>
                    <a:pt x="1" y="66"/>
                  </a:lnTo>
                  <a:lnTo>
                    <a:pt x="0" y="69"/>
                  </a:lnTo>
                  <a:lnTo>
                    <a:pt x="0" y="70"/>
                  </a:lnTo>
                  <a:lnTo>
                    <a:pt x="1" y="72"/>
                  </a:lnTo>
                  <a:lnTo>
                    <a:pt x="2" y="73"/>
                  </a:lnTo>
                  <a:lnTo>
                    <a:pt x="5" y="73"/>
                  </a:lnTo>
                  <a:lnTo>
                    <a:pt x="8" y="73"/>
                  </a:lnTo>
                  <a:lnTo>
                    <a:pt x="10" y="71"/>
                  </a:lnTo>
                  <a:lnTo>
                    <a:pt x="10" y="71"/>
                  </a:lnTo>
                  <a:lnTo>
                    <a:pt x="16" y="62"/>
                  </a:lnTo>
                  <a:lnTo>
                    <a:pt x="24" y="54"/>
                  </a:lnTo>
                  <a:lnTo>
                    <a:pt x="41" y="39"/>
                  </a:lnTo>
                  <a:lnTo>
                    <a:pt x="49" y="32"/>
                  </a:lnTo>
                  <a:lnTo>
                    <a:pt x="57" y="25"/>
                  </a:lnTo>
                  <a:lnTo>
                    <a:pt x="65" y="16"/>
                  </a:lnTo>
                  <a:lnTo>
                    <a:pt x="71" y="6"/>
                  </a:lnTo>
                  <a:lnTo>
                    <a:pt x="71" y="6"/>
                  </a:lnTo>
                  <a:lnTo>
                    <a:pt x="72" y="5"/>
                  </a:lnTo>
                  <a:lnTo>
                    <a:pt x="72" y="3"/>
                  </a:lnTo>
                  <a:lnTo>
                    <a:pt x="71" y="1"/>
                  </a:lnTo>
                  <a:lnTo>
                    <a:pt x="70" y="0"/>
                  </a:lnTo>
                  <a:lnTo>
                    <a:pt x="68" y="0"/>
                  </a:lnTo>
                  <a:lnTo>
                    <a:pt x="66" y="0"/>
                  </a:lnTo>
                  <a:lnTo>
                    <a:pt x="65" y="0"/>
                  </a:lnTo>
                  <a:lnTo>
                    <a:pt x="62" y="2"/>
                  </a:lnTo>
                  <a:lnTo>
                    <a:pt x="6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5" name="Freeform 295"/>
            <p:cNvSpPr>
              <a:spLocks/>
            </p:cNvSpPr>
            <p:nvPr/>
          </p:nvSpPr>
          <p:spPr bwMode="auto">
            <a:xfrm>
              <a:off x="6437313" y="3690938"/>
              <a:ext cx="33338" cy="34925"/>
            </a:xfrm>
            <a:custGeom>
              <a:avLst/>
              <a:gdLst/>
              <a:ahLst/>
              <a:cxnLst>
                <a:cxn ang="0">
                  <a:pos x="54" y="1"/>
                </a:cxn>
                <a:cxn ang="0">
                  <a:pos x="54" y="1"/>
                </a:cxn>
                <a:cxn ang="0">
                  <a:pos x="40" y="16"/>
                </a:cxn>
                <a:cxn ang="0">
                  <a:pos x="29" y="32"/>
                </a:cxn>
                <a:cxn ang="0">
                  <a:pos x="15" y="46"/>
                </a:cxn>
                <a:cxn ang="0">
                  <a:pos x="9" y="52"/>
                </a:cxn>
                <a:cxn ang="0">
                  <a:pos x="1" y="58"/>
                </a:cxn>
                <a:cxn ang="0">
                  <a:pos x="1" y="58"/>
                </a:cxn>
                <a:cxn ang="0">
                  <a:pos x="0" y="61"/>
                </a:cxn>
                <a:cxn ang="0">
                  <a:pos x="0" y="62"/>
                </a:cxn>
                <a:cxn ang="0">
                  <a:pos x="0" y="64"/>
                </a:cxn>
                <a:cxn ang="0">
                  <a:pos x="1" y="65"/>
                </a:cxn>
                <a:cxn ang="0">
                  <a:pos x="4" y="67"/>
                </a:cxn>
                <a:cxn ang="0">
                  <a:pos x="6" y="67"/>
                </a:cxn>
                <a:cxn ang="0">
                  <a:pos x="8" y="66"/>
                </a:cxn>
                <a:cxn ang="0">
                  <a:pos x="8" y="66"/>
                </a:cxn>
                <a:cxn ang="0">
                  <a:pos x="15" y="60"/>
                </a:cxn>
                <a:cxn ang="0">
                  <a:pos x="23" y="52"/>
                </a:cxn>
                <a:cxn ang="0">
                  <a:pos x="35" y="38"/>
                </a:cxn>
                <a:cxn ang="0">
                  <a:pos x="48" y="23"/>
                </a:cxn>
                <a:cxn ang="0">
                  <a:pos x="60" y="9"/>
                </a:cxn>
                <a:cxn ang="0">
                  <a:pos x="60" y="9"/>
                </a:cxn>
                <a:cxn ang="0">
                  <a:pos x="61" y="7"/>
                </a:cxn>
                <a:cxn ang="0">
                  <a:pos x="62" y="5"/>
                </a:cxn>
                <a:cxn ang="0">
                  <a:pos x="61" y="4"/>
                </a:cxn>
                <a:cxn ang="0">
                  <a:pos x="60" y="1"/>
                </a:cxn>
                <a:cxn ang="0">
                  <a:pos x="59" y="0"/>
                </a:cxn>
                <a:cxn ang="0">
                  <a:pos x="57" y="0"/>
                </a:cxn>
                <a:cxn ang="0">
                  <a:pos x="56" y="0"/>
                </a:cxn>
                <a:cxn ang="0">
                  <a:pos x="54" y="1"/>
                </a:cxn>
                <a:cxn ang="0">
                  <a:pos x="54" y="1"/>
                </a:cxn>
              </a:cxnLst>
              <a:rect l="0" t="0" r="r" b="b"/>
              <a:pathLst>
                <a:path w="62" h="67">
                  <a:moveTo>
                    <a:pt x="54" y="1"/>
                  </a:moveTo>
                  <a:lnTo>
                    <a:pt x="54" y="1"/>
                  </a:lnTo>
                  <a:lnTo>
                    <a:pt x="40" y="16"/>
                  </a:lnTo>
                  <a:lnTo>
                    <a:pt x="29" y="32"/>
                  </a:lnTo>
                  <a:lnTo>
                    <a:pt x="15" y="46"/>
                  </a:lnTo>
                  <a:lnTo>
                    <a:pt x="9" y="52"/>
                  </a:lnTo>
                  <a:lnTo>
                    <a:pt x="1" y="58"/>
                  </a:lnTo>
                  <a:lnTo>
                    <a:pt x="1" y="58"/>
                  </a:lnTo>
                  <a:lnTo>
                    <a:pt x="0" y="61"/>
                  </a:lnTo>
                  <a:lnTo>
                    <a:pt x="0" y="62"/>
                  </a:lnTo>
                  <a:lnTo>
                    <a:pt x="0" y="64"/>
                  </a:lnTo>
                  <a:lnTo>
                    <a:pt x="1" y="65"/>
                  </a:lnTo>
                  <a:lnTo>
                    <a:pt x="4" y="67"/>
                  </a:lnTo>
                  <a:lnTo>
                    <a:pt x="6" y="67"/>
                  </a:lnTo>
                  <a:lnTo>
                    <a:pt x="8" y="66"/>
                  </a:lnTo>
                  <a:lnTo>
                    <a:pt x="8" y="66"/>
                  </a:lnTo>
                  <a:lnTo>
                    <a:pt x="15" y="60"/>
                  </a:lnTo>
                  <a:lnTo>
                    <a:pt x="23" y="52"/>
                  </a:lnTo>
                  <a:lnTo>
                    <a:pt x="35" y="38"/>
                  </a:lnTo>
                  <a:lnTo>
                    <a:pt x="48" y="23"/>
                  </a:lnTo>
                  <a:lnTo>
                    <a:pt x="60" y="9"/>
                  </a:lnTo>
                  <a:lnTo>
                    <a:pt x="60" y="9"/>
                  </a:lnTo>
                  <a:lnTo>
                    <a:pt x="61" y="7"/>
                  </a:lnTo>
                  <a:lnTo>
                    <a:pt x="62" y="5"/>
                  </a:lnTo>
                  <a:lnTo>
                    <a:pt x="61" y="4"/>
                  </a:lnTo>
                  <a:lnTo>
                    <a:pt x="60" y="1"/>
                  </a:lnTo>
                  <a:lnTo>
                    <a:pt x="59" y="0"/>
                  </a:lnTo>
                  <a:lnTo>
                    <a:pt x="57" y="0"/>
                  </a:lnTo>
                  <a:lnTo>
                    <a:pt x="56" y="0"/>
                  </a:lnTo>
                  <a:lnTo>
                    <a:pt x="54" y="1"/>
                  </a:lnTo>
                  <a:lnTo>
                    <a:pt x="5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6" name="Freeform 296"/>
            <p:cNvSpPr>
              <a:spLocks/>
            </p:cNvSpPr>
            <p:nvPr/>
          </p:nvSpPr>
          <p:spPr bwMode="auto">
            <a:xfrm>
              <a:off x="6473826" y="3708401"/>
              <a:ext cx="22225" cy="30163"/>
            </a:xfrm>
            <a:custGeom>
              <a:avLst/>
              <a:gdLst/>
              <a:ahLst/>
              <a:cxnLst>
                <a:cxn ang="0">
                  <a:pos x="34" y="1"/>
                </a:cxn>
                <a:cxn ang="0">
                  <a:pos x="34" y="1"/>
                </a:cxn>
                <a:cxn ang="0">
                  <a:pos x="26" y="11"/>
                </a:cxn>
                <a:cxn ang="0">
                  <a:pos x="19" y="22"/>
                </a:cxn>
                <a:cxn ang="0">
                  <a:pos x="19" y="22"/>
                </a:cxn>
                <a:cxn ang="0">
                  <a:pos x="16" y="29"/>
                </a:cxn>
                <a:cxn ang="0">
                  <a:pos x="12" y="35"/>
                </a:cxn>
                <a:cxn ang="0">
                  <a:pos x="8" y="41"/>
                </a:cxn>
                <a:cxn ang="0">
                  <a:pos x="5" y="43"/>
                </a:cxn>
                <a:cxn ang="0">
                  <a:pos x="2" y="45"/>
                </a:cxn>
                <a:cxn ang="0">
                  <a:pos x="2" y="45"/>
                </a:cxn>
                <a:cxn ang="0">
                  <a:pos x="0" y="46"/>
                </a:cxn>
                <a:cxn ang="0">
                  <a:pos x="0" y="48"/>
                </a:cxn>
                <a:cxn ang="0">
                  <a:pos x="0" y="49"/>
                </a:cxn>
                <a:cxn ang="0">
                  <a:pos x="0" y="51"/>
                </a:cxn>
                <a:cxn ang="0">
                  <a:pos x="3" y="53"/>
                </a:cxn>
                <a:cxn ang="0">
                  <a:pos x="5" y="55"/>
                </a:cxn>
                <a:cxn ang="0">
                  <a:pos x="8" y="53"/>
                </a:cxn>
                <a:cxn ang="0">
                  <a:pos x="8" y="53"/>
                </a:cxn>
                <a:cxn ang="0">
                  <a:pos x="12" y="50"/>
                </a:cxn>
                <a:cxn ang="0">
                  <a:pos x="16" y="47"/>
                </a:cxn>
                <a:cxn ang="0">
                  <a:pos x="19" y="42"/>
                </a:cxn>
                <a:cxn ang="0">
                  <a:pos x="21" y="37"/>
                </a:cxn>
                <a:cxn ang="0">
                  <a:pos x="21" y="37"/>
                </a:cxn>
                <a:cxn ang="0">
                  <a:pos x="25" y="30"/>
                </a:cxn>
                <a:cxn ang="0">
                  <a:pos x="30" y="21"/>
                </a:cxn>
                <a:cxn ang="0">
                  <a:pos x="36" y="14"/>
                </a:cxn>
                <a:cxn ang="0">
                  <a:pos x="42" y="8"/>
                </a:cxn>
                <a:cxn ang="0">
                  <a:pos x="42" y="8"/>
                </a:cxn>
                <a:cxn ang="0">
                  <a:pos x="43" y="6"/>
                </a:cxn>
                <a:cxn ang="0">
                  <a:pos x="43" y="4"/>
                </a:cxn>
                <a:cxn ang="0">
                  <a:pos x="42" y="3"/>
                </a:cxn>
                <a:cxn ang="0">
                  <a:pos x="41" y="1"/>
                </a:cxn>
                <a:cxn ang="0">
                  <a:pos x="40" y="0"/>
                </a:cxn>
                <a:cxn ang="0">
                  <a:pos x="38" y="0"/>
                </a:cxn>
                <a:cxn ang="0">
                  <a:pos x="37" y="0"/>
                </a:cxn>
                <a:cxn ang="0">
                  <a:pos x="34" y="1"/>
                </a:cxn>
                <a:cxn ang="0">
                  <a:pos x="34" y="1"/>
                </a:cxn>
              </a:cxnLst>
              <a:rect l="0" t="0" r="r" b="b"/>
              <a:pathLst>
                <a:path w="43" h="55">
                  <a:moveTo>
                    <a:pt x="34" y="1"/>
                  </a:moveTo>
                  <a:lnTo>
                    <a:pt x="34" y="1"/>
                  </a:lnTo>
                  <a:lnTo>
                    <a:pt x="26" y="11"/>
                  </a:lnTo>
                  <a:lnTo>
                    <a:pt x="19" y="22"/>
                  </a:lnTo>
                  <a:lnTo>
                    <a:pt x="19" y="22"/>
                  </a:lnTo>
                  <a:lnTo>
                    <a:pt x="16" y="29"/>
                  </a:lnTo>
                  <a:lnTo>
                    <a:pt x="12" y="35"/>
                  </a:lnTo>
                  <a:lnTo>
                    <a:pt x="8" y="41"/>
                  </a:lnTo>
                  <a:lnTo>
                    <a:pt x="5" y="43"/>
                  </a:lnTo>
                  <a:lnTo>
                    <a:pt x="2" y="45"/>
                  </a:lnTo>
                  <a:lnTo>
                    <a:pt x="2" y="45"/>
                  </a:lnTo>
                  <a:lnTo>
                    <a:pt x="0" y="46"/>
                  </a:lnTo>
                  <a:lnTo>
                    <a:pt x="0" y="48"/>
                  </a:lnTo>
                  <a:lnTo>
                    <a:pt x="0" y="49"/>
                  </a:lnTo>
                  <a:lnTo>
                    <a:pt x="0" y="51"/>
                  </a:lnTo>
                  <a:lnTo>
                    <a:pt x="3" y="53"/>
                  </a:lnTo>
                  <a:lnTo>
                    <a:pt x="5" y="55"/>
                  </a:lnTo>
                  <a:lnTo>
                    <a:pt x="8" y="53"/>
                  </a:lnTo>
                  <a:lnTo>
                    <a:pt x="8" y="53"/>
                  </a:lnTo>
                  <a:lnTo>
                    <a:pt x="12" y="50"/>
                  </a:lnTo>
                  <a:lnTo>
                    <a:pt x="16" y="47"/>
                  </a:lnTo>
                  <a:lnTo>
                    <a:pt x="19" y="42"/>
                  </a:lnTo>
                  <a:lnTo>
                    <a:pt x="21" y="37"/>
                  </a:lnTo>
                  <a:lnTo>
                    <a:pt x="21" y="37"/>
                  </a:lnTo>
                  <a:lnTo>
                    <a:pt x="25" y="30"/>
                  </a:lnTo>
                  <a:lnTo>
                    <a:pt x="30" y="21"/>
                  </a:lnTo>
                  <a:lnTo>
                    <a:pt x="36" y="14"/>
                  </a:lnTo>
                  <a:lnTo>
                    <a:pt x="42" y="8"/>
                  </a:lnTo>
                  <a:lnTo>
                    <a:pt x="42" y="8"/>
                  </a:lnTo>
                  <a:lnTo>
                    <a:pt x="43" y="6"/>
                  </a:lnTo>
                  <a:lnTo>
                    <a:pt x="43" y="4"/>
                  </a:lnTo>
                  <a:lnTo>
                    <a:pt x="42" y="3"/>
                  </a:lnTo>
                  <a:lnTo>
                    <a:pt x="41" y="1"/>
                  </a:lnTo>
                  <a:lnTo>
                    <a:pt x="40" y="0"/>
                  </a:lnTo>
                  <a:lnTo>
                    <a:pt x="38" y="0"/>
                  </a:lnTo>
                  <a:lnTo>
                    <a:pt x="37" y="0"/>
                  </a:lnTo>
                  <a:lnTo>
                    <a:pt x="34" y="1"/>
                  </a:lnTo>
                  <a:lnTo>
                    <a:pt x="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7" name="Freeform 297"/>
            <p:cNvSpPr>
              <a:spLocks/>
            </p:cNvSpPr>
            <p:nvPr/>
          </p:nvSpPr>
          <p:spPr bwMode="auto">
            <a:xfrm>
              <a:off x="6518276" y="3708401"/>
              <a:ext cx="22225" cy="30163"/>
            </a:xfrm>
            <a:custGeom>
              <a:avLst/>
              <a:gdLst/>
              <a:ahLst/>
              <a:cxnLst>
                <a:cxn ang="0">
                  <a:pos x="34" y="2"/>
                </a:cxn>
                <a:cxn ang="0">
                  <a:pos x="34" y="2"/>
                </a:cxn>
                <a:cxn ang="0">
                  <a:pos x="16" y="24"/>
                </a:cxn>
                <a:cxn ang="0">
                  <a:pos x="16" y="24"/>
                </a:cxn>
                <a:cxn ang="0">
                  <a:pos x="12" y="31"/>
                </a:cxn>
                <a:cxn ang="0">
                  <a:pos x="7" y="37"/>
                </a:cxn>
                <a:cxn ang="0">
                  <a:pos x="1" y="49"/>
                </a:cxn>
                <a:cxn ang="0">
                  <a:pos x="1" y="49"/>
                </a:cxn>
                <a:cxn ang="0">
                  <a:pos x="0" y="51"/>
                </a:cxn>
                <a:cxn ang="0">
                  <a:pos x="0" y="53"/>
                </a:cxn>
                <a:cxn ang="0">
                  <a:pos x="1" y="55"/>
                </a:cxn>
                <a:cxn ang="0">
                  <a:pos x="2" y="56"/>
                </a:cxn>
                <a:cxn ang="0">
                  <a:pos x="4" y="57"/>
                </a:cxn>
                <a:cxn ang="0">
                  <a:pos x="6" y="57"/>
                </a:cxn>
                <a:cxn ang="0">
                  <a:pos x="7" y="56"/>
                </a:cxn>
                <a:cxn ang="0">
                  <a:pos x="10" y="55"/>
                </a:cxn>
                <a:cxn ang="0">
                  <a:pos x="10" y="55"/>
                </a:cxn>
                <a:cxn ang="0">
                  <a:pos x="17" y="41"/>
                </a:cxn>
                <a:cxn ang="0">
                  <a:pos x="20" y="35"/>
                </a:cxn>
                <a:cxn ang="0">
                  <a:pos x="24" y="29"/>
                </a:cxn>
                <a:cxn ang="0">
                  <a:pos x="24" y="29"/>
                </a:cxn>
                <a:cxn ang="0">
                  <a:pos x="43" y="7"/>
                </a:cxn>
                <a:cxn ang="0">
                  <a:pos x="43" y="7"/>
                </a:cxn>
                <a:cxn ang="0">
                  <a:pos x="43" y="5"/>
                </a:cxn>
                <a:cxn ang="0">
                  <a:pos x="43" y="4"/>
                </a:cxn>
                <a:cxn ang="0">
                  <a:pos x="43" y="2"/>
                </a:cxn>
                <a:cxn ang="0">
                  <a:pos x="41" y="1"/>
                </a:cxn>
                <a:cxn ang="0">
                  <a:pos x="38" y="0"/>
                </a:cxn>
                <a:cxn ang="0">
                  <a:pos x="35" y="1"/>
                </a:cxn>
                <a:cxn ang="0">
                  <a:pos x="34" y="2"/>
                </a:cxn>
                <a:cxn ang="0">
                  <a:pos x="34" y="2"/>
                </a:cxn>
              </a:cxnLst>
              <a:rect l="0" t="0" r="r" b="b"/>
              <a:pathLst>
                <a:path w="43" h="57">
                  <a:moveTo>
                    <a:pt x="34" y="2"/>
                  </a:moveTo>
                  <a:lnTo>
                    <a:pt x="34" y="2"/>
                  </a:lnTo>
                  <a:lnTo>
                    <a:pt x="16" y="24"/>
                  </a:lnTo>
                  <a:lnTo>
                    <a:pt x="16" y="24"/>
                  </a:lnTo>
                  <a:lnTo>
                    <a:pt x="12" y="31"/>
                  </a:lnTo>
                  <a:lnTo>
                    <a:pt x="7" y="37"/>
                  </a:lnTo>
                  <a:lnTo>
                    <a:pt x="1" y="49"/>
                  </a:lnTo>
                  <a:lnTo>
                    <a:pt x="1" y="49"/>
                  </a:lnTo>
                  <a:lnTo>
                    <a:pt x="0" y="51"/>
                  </a:lnTo>
                  <a:lnTo>
                    <a:pt x="0" y="53"/>
                  </a:lnTo>
                  <a:lnTo>
                    <a:pt x="1" y="55"/>
                  </a:lnTo>
                  <a:lnTo>
                    <a:pt x="2" y="56"/>
                  </a:lnTo>
                  <a:lnTo>
                    <a:pt x="4" y="57"/>
                  </a:lnTo>
                  <a:lnTo>
                    <a:pt x="6" y="57"/>
                  </a:lnTo>
                  <a:lnTo>
                    <a:pt x="7" y="56"/>
                  </a:lnTo>
                  <a:lnTo>
                    <a:pt x="10" y="55"/>
                  </a:lnTo>
                  <a:lnTo>
                    <a:pt x="10" y="55"/>
                  </a:lnTo>
                  <a:lnTo>
                    <a:pt x="17" y="41"/>
                  </a:lnTo>
                  <a:lnTo>
                    <a:pt x="20" y="35"/>
                  </a:lnTo>
                  <a:lnTo>
                    <a:pt x="24" y="29"/>
                  </a:lnTo>
                  <a:lnTo>
                    <a:pt x="24" y="29"/>
                  </a:lnTo>
                  <a:lnTo>
                    <a:pt x="43" y="7"/>
                  </a:lnTo>
                  <a:lnTo>
                    <a:pt x="43" y="7"/>
                  </a:lnTo>
                  <a:lnTo>
                    <a:pt x="43" y="5"/>
                  </a:lnTo>
                  <a:lnTo>
                    <a:pt x="43" y="4"/>
                  </a:lnTo>
                  <a:lnTo>
                    <a:pt x="43" y="2"/>
                  </a:lnTo>
                  <a:lnTo>
                    <a:pt x="41" y="1"/>
                  </a:lnTo>
                  <a:lnTo>
                    <a:pt x="38" y="0"/>
                  </a:lnTo>
                  <a:lnTo>
                    <a:pt x="35" y="1"/>
                  </a:lnTo>
                  <a:lnTo>
                    <a:pt x="34" y="2"/>
                  </a:lnTo>
                  <a:lnTo>
                    <a:pt x="3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8" name="Freeform 298"/>
            <p:cNvSpPr>
              <a:spLocks/>
            </p:cNvSpPr>
            <p:nvPr/>
          </p:nvSpPr>
          <p:spPr bwMode="auto">
            <a:xfrm>
              <a:off x="6556376" y="3709988"/>
              <a:ext cx="19050" cy="31750"/>
            </a:xfrm>
            <a:custGeom>
              <a:avLst/>
              <a:gdLst/>
              <a:ahLst/>
              <a:cxnLst>
                <a:cxn ang="0">
                  <a:pos x="27" y="3"/>
                </a:cxn>
                <a:cxn ang="0">
                  <a:pos x="27" y="3"/>
                </a:cxn>
                <a:cxn ang="0">
                  <a:pos x="24" y="9"/>
                </a:cxn>
                <a:cxn ang="0">
                  <a:pos x="19" y="15"/>
                </a:cxn>
                <a:cxn ang="0">
                  <a:pos x="19" y="15"/>
                </a:cxn>
                <a:cxn ang="0">
                  <a:pos x="16" y="23"/>
                </a:cxn>
                <a:cxn ang="0">
                  <a:pos x="13" y="30"/>
                </a:cxn>
                <a:cxn ang="0">
                  <a:pos x="13" y="30"/>
                </a:cxn>
                <a:cxn ang="0">
                  <a:pos x="6" y="40"/>
                </a:cxn>
                <a:cxn ang="0">
                  <a:pos x="3" y="46"/>
                </a:cxn>
                <a:cxn ang="0">
                  <a:pos x="0" y="53"/>
                </a:cxn>
                <a:cxn ang="0">
                  <a:pos x="0" y="53"/>
                </a:cxn>
                <a:cxn ang="0">
                  <a:pos x="0" y="55"/>
                </a:cxn>
                <a:cxn ang="0">
                  <a:pos x="1" y="56"/>
                </a:cxn>
                <a:cxn ang="0">
                  <a:pos x="2" y="58"/>
                </a:cxn>
                <a:cxn ang="0">
                  <a:pos x="3" y="58"/>
                </a:cxn>
                <a:cxn ang="0">
                  <a:pos x="5" y="58"/>
                </a:cxn>
                <a:cxn ang="0">
                  <a:pos x="7" y="58"/>
                </a:cxn>
                <a:cxn ang="0">
                  <a:pos x="8" y="57"/>
                </a:cxn>
                <a:cxn ang="0">
                  <a:pos x="9" y="55"/>
                </a:cxn>
                <a:cxn ang="0">
                  <a:pos x="9" y="55"/>
                </a:cxn>
                <a:cxn ang="0">
                  <a:pos x="12" y="48"/>
                </a:cxn>
                <a:cxn ang="0">
                  <a:pos x="16" y="42"/>
                </a:cxn>
                <a:cxn ang="0">
                  <a:pos x="16" y="42"/>
                </a:cxn>
                <a:cxn ang="0">
                  <a:pos x="21" y="37"/>
                </a:cxn>
                <a:cxn ang="0">
                  <a:pos x="23" y="34"/>
                </a:cxn>
                <a:cxn ang="0">
                  <a:pos x="24" y="31"/>
                </a:cxn>
                <a:cxn ang="0">
                  <a:pos x="24" y="31"/>
                </a:cxn>
                <a:cxn ang="0">
                  <a:pos x="26" y="25"/>
                </a:cxn>
                <a:cxn ang="0">
                  <a:pos x="29" y="18"/>
                </a:cxn>
                <a:cxn ang="0">
                  <a:pos x="35" y="5"/>
                </a:cxn>
                <a:cxn ang="0">
                  <a:pos x="35" y="5"/>
                </a:cxn>
                <a:cxn ang="0">
                  <a:pos x="36" y="3"/>
                </a:cxn>
                <a:cxn ang="0">
                  <a:pos x="35" y="2"/>
                </a:cxn>
                <a:cxn ang="0">
                  <a:pos x="34" y="0"/>
                </a:cxn>
                <a:cxn ang="0">
                  <a:pos x="33" y="0"/>
                </a:cxn>
                <a:cxn ang="0">
                  <a:pos x="29" y="0"/>
                </a:cxn>
                <a:cxn ang="0">
                  <a:pos x="28" y="1"/>
                </a:cxn>
                <a:cxn ang="0">
                  <a:pos x="27" y="3"/>
                </a:cxn>
                <a:cxn ang="0">
                  <a:pos x="27" y="3"/>
                </a:cxn>
              </a:cxnLst>
              <a:rect l="0" t="0" r="r" b="b"/>
              <a:pathLst>
                <a:path w="36" h="58">
                  <a:moveTo>
                    <a:pt x="27" y="3"/>
                  </a:moveTo>
                  <a:lnTo>
                    <a:pt x="27" y="3"/>
                  </a:lnTo>
                  <a:lnTo>
                    <a:pt x="24" y="9"/>
                  </a:lnTo>
                  <a:lnTo>
                    <a:pt x="19" y="15"/>
                  </a:lnTo>
                  <a:lnTo>
                    <a:pt x="19" y="15"/>
                  </a:lnTo>
                  <a:lnTo>
                    <a:pt x="16" y="23"/>
                  </a:lnTo>
                  <a:lnTo>
                    <a:pt x="13" y="30"/>
                  </a:lnTo>
                  <a:lnTo>
                    <a:pt x="13" y="30"/>
                  </a:lnTo>
                  <a:lnTo>
                    <a:pt x="6" y="40"/>
                  </a:lnTo>
                  <a:lnTo>
                    <a:pt x="3" y="46"/>
                  </a:lnTo>
                  <a:lnTo>
                    <a:pt x="0" y="53"/>
                  </a:lnTo>
                  <a:lnTo>
                    <a:pt x="0" y="53"/>
                  </a:lnTo>
                  <a:lnTo>
                    <a:pt x="0" y="55"/>
                  </a:lnTo>
                  <a:lnTo>
                    <a:pt x="1" y="56"/>
                  </a:lnTo>
                  <a:lnTo>
                    <a:pt x="2" y="58"/>
                  </a:lnTo>
                  <a:lnTo>
                    <a:pt x="3" y="58"/>
                  </a:lnTo>
                  <a:lnTo>
                    <a:pt x="5" y="58"/>
                  </a:lnTo>
                  <a:lnTo>
                    <a:pt x="7" y="58"/>
                  </a:lnTo>
                  <a:lnTo>
                    <a:pt x="8" y="57"/>
                  </a:lnTo>
                  <a:lnTo>
                    <a:pt x="9" y="55"/>
                  </a:lnTo>
                  <a:lnTo>
                    <a:pt x="9" y="55"/>
                  </a:lnTo>
                  <a:lnTo>
                    <a:pt x="12" y="48"/>
                  </a:lnTo>
                  <a:lnTo>
                    <a:pt x="16" y="42"/>
                  </a:lnTo>
                  <a:lnTo>
                    <a:pt x="16" y="42"/>
                  </a:lnTo>
                  <a:lnTo>
                    <a:pt x="21" y="37"/>
                  </a:lnTo>
                  <a:lnTo>
                    <a:pt x="23" y="34"/>
                  </a:lnTo>
                  <a:lnTo>
                    <a:pt x="24" y="31"/>
                  </a:lnTo>
                  <a:lnTo>
                    <a:pt x="24" y="31"/>
                  </a:lnTo>
                  <a:lnTo>
                    <a:pt x="26" y="25"/>
                  </a:lnTo>
                  <a:lnTo>
                    <a:pt x="29" y="18"/>
                  </a:lnTo>
                  <a:lnTo>
                    <a:pt x="35" y="5"/>
                  </a:lnTo>
                  <a:lnTo>
                    <a:pt x="35" y="5"/>
                  </a:lnTo>
                  <a:lnTo>
                    <a:pt x="36" y="3"/>
                  </a:lnTo>
                  <a:lnTo>
                    <a:pt x="35" y="2"/>
                  </a:lnTo>
                  <a:lnTo>
                    <a:pt x="34" y="0"/>
                  </a:lnTo>
                  <a:lnTo>
                    <a:pt x="33" y="0"/>
                  </a:lnTo>
                  <a:lnTo>
                    <a:pt x="29" y="0"/>
                  </a:lnTo>
                  <a:lnTo>
                    <a:pt x="28" y="1"/>
                  </a:lnTo>
                  <a:lnTo>
                    <a:pt x="27" y="3"/>
                  </a:lnTo>
                  <a:lnTo>
                    <a:pt x="2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9" name="Freeform 299"/>
            <p:cNvSpPr>
              <a:spLocks/>
            </p:cNvSpPr>
            <p:nvPr/>
          </p:nvSpPr>
          <p:spPr bwMode="auto">
            <a:xfrm>
              <a:off x="6583363" y="3716338"/>
              <a:ext cx="15875" cy="22225"/>
            </a:xfrm>
            <a:custGeom>
              <a:avLst/>
              <a:gdLst/>
              <a:ahLst/>
              <a:cxnLst>
                <a:cxn ang="0">
                  <a:pos x="21" y="2"/>
                </a:cxn>
                <a:cxn ang="0">
                  <a:pos x="21" y="2"/>
                </a:cxn>
                <a:cxn ang="0">
                  <a:pos x="10" y="19"/>
                </a:cxn>
                <a:cxn ang="0">
                  <a:pos x="4" y="27"/>
                </a:cxn>
                <a:cxn ang="0">
                  <a:pos x="0" y="35"/>
                </a:cxn>
                <a:cxn ang="0">
                  <a:pos x="0" y="35"/>
                </a:cxn>
                <a:cxn ang="0">
                  <a:pos x="0" y="37"/>
                </a:cxn>
                <a:cxn ang="0">
                  <a:pos x="0" y="39"/>
                </a:cxn>
                <a:cxn ang="0">
                  <a:pos x="2" y="42"/>
                </a:cxn>
                <a:cxn ang="0">
                  <a:pos x="4" y="43"/>
                </a:cxn>
                <a:cxn ang="0">
                  <a:pos x="5" y="43"/>
                </a:cxn>
                <a:cxn ang="0">
                  <a:pos x="7" y="42"/>
                </a:cxn>
                <a:cxn ang="0">
                  <a:pos x="8" y="41"/>
                </a:cxn>
                <a:cxn ang="0">
                  <a:pos x="8" y="41"/>
                </a:cxn>
                <a:cxn ang="0">
                  <a:pos x="12" y="31"/>
                </a:cxn>
                <a:cxn ang="0">
                  <a:pos x="18" y="23"/>
                </a:cxn>
                <a:cxn ang="0">
                  <a:pos x="30" y="7"/>
                </a:cxn>
                <a:cxn ang="0">
                  <a:pos x="30" y="7"/>
                </a:cxn>
                <a:cxn ang="0">
                  <a:pos x="30" y="5"/>
                </a:cxn>
                <a:cxn ang="0">
                  <a:pos x="30" y="3"/>
                </a:cxn>
                <a:cxn ang="0">
                  <a:pos x="29" y="2"/>
                </a:cxn>
                <a:cxn ang="0">
                  <a:pos x="28" y="1"/>
                </a:cxn>
                <a:cxn ang="0">
                  <a:pos x="25" y="0"/>
                </a:cxn>
                <a:cxn ang="0">
                  <a:pos x="24" y="0"/>
                </a:cxn>
                <a:cxn ang="0">
                  <a:pos x="22" y="1"/>
                </a:cxn>
                <a:cxn ang="0">
                  <a:pos x="21" y="2"/>
                </a:cxn>
                <a:cxn ang="0">
                  <a:pos x="21" y="2"/>
                </a:cxn>
              </a:cxnLst>
              <a:rect l="0" t="0" r="r" b="b"/>
              <a:pathLst>
                <a:path w="30" h="43">
                  <a:moveTo>
                    <a:pt x="21" y="2"/>
                  </a:moveTo>
                  <a:lnTo>
                    <a:pt x="21" y="2"/>
                  </a:lnTo>
                  <a:lnTo>
                    <a:pt x="10" y="19"/>
                  </a:lnTo>
                  <a:lnTo>
                    <a:pt x="4" y="27"/>
                  </a:lnTo>
                  <a:lnTo>
                    <a:pt x="0" y="35"/>
                  </a:lnTo>
                  <a:lnTo>
                    <a:pt x="0" y="35"/>
                  </a:lnTo>
                  <a:lnTo>
                    <a:pt x="0" y="37"/>
                  </a:lnTo>
                  <a:lnTo>
                    <a:pt x="0" y="39"/>
                  </a:lnTo>
                  <a:lnTo>
                    <a:pt x="2" y="42"/>
                  </a:lnTo>
                  <a:lnTo>
                    <a:pt x="4" y="43"/>
                  </a:lnTo>
                  <a:lnTo>
                    <a:pt x="5" y="43"/>
                  </a:lnTo>
                  <a:lnTo>
                    <a:pt x="7" y="42"/>
                  </a:lnTo>
                  <a:lnTo>
                    <a:pt x="8" y="41"/>
                  </a:lnTo>
                  <a:lnTo>
                    <a:pt x="8" y="41"/>
                  </a:lnTo>
                  <a:lnTo>
                    <a:pt x="12" y="31"/>
                  </a:lnTo>
                  <a:lnTo>
                    <a:pt x="18" y="23"/>
                  </a:lnTo>
                  <a:lnTo>
                    <a:pt x="30" y="7"/>
                  </a:lnTo>
                  <a:lnTo>
                    <a:pt x="30" y="7"/>
                  </a:lnTo>
                  <a:lnTo>
                    <a:pt x="30" y="5"/>
                  </a:lnTo>
                  <a:lnTo>
                    <a:pt x="30" y="3"/>
                  </a:lnTo>
                  <a:lnTo>
                    <a:pt x="29" y="2"/>
                  </a:lnTo>
                  <a:lnTo>
                    <a:pt x="28" y="1"/>
                  </a:lnTo>
                  <a:lnTo>
                    <a:pt x="25" y="0"/>
                  </a:lnTo>
                  <a:lnTo>
                    <a:pt x="24" y="0"/>
                  </a:lnTo>
                  <a:lnTo>
                    <a:pt x="22" y="1"/>
                  </a:lnTo>
                  <a:lnTo>
                    <a:pt x="21" y="2"/>
                  </a:lnTo>
                  <a:lnTo>
                    <a:pt x="2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0" name="Freeform 300"/>
            <p:cNvSpPr>
              <a:spLocks/>
            </p:cNvSpPr>
            <p:nvPr/>
          </p:nvSpPr>
          <p:spPr bwMode="auto">
            <a:xfrm>
              <a:off x="6699251" y="3224213"/>
              <a:ext cx="38100" cy="36513"/>
            </a:xfrm>
            <a:custGeom>
              <a:avLst/>
              <a:gdLst/>
              <a:ahLst/>
              <a:cxnLst>
                <a:cxn ang="0">
                  <a:pos x="63" y="2"/>
                </a:cxn>
                <a:cxn ang="0">
                  <a:pos x="63" y="2"/>
                </a:cxn>
                <a:cxn ang="0">
                  <a:pos x="56" y="11"/>
                </a:cxn>
                <a:cxn ang="0">
                  <a:pos x="50" y="18"/>
                </a:cxn>
                <a:cxn ang="0">
                  <a:pos x="34" y="33"/>
                </a:cxn>
                <a:cxn ang="0">
                  <a:pos x="2" y="61"/>
                </a:cxn>
                <a:cxn ang="0">
                  <a:pos x="2" y="61"/>
                </a:cxn>
                <a:cxn ang="0">
                  <a:pos x="1" y="63"/>
                </a:cxn>
                <a:cxn ang="0">
                  <a:pos x="0" y="64"/>
                </a:cxn>
                <a:cxn ang="0">
                  <a:pos x="1" y="66"/>
                </a:cxn>
                <a:cxn ang="0">
                  <a:pos x="2" y="67"/>
                </a:cxn>
                <a:cxn ang="0">
                  <a:pos x="3" y="68"/>
                </a:cxn>
                <a:cxn ang="0">
                  <a:pos x="5" y="69"/>
                </a:cxn>
                <a:cxn ang="0">
                  <a:pos x="7" y="69"/>
                </a:cxn>
                <a:cxn ang="0">
                  <a:pos x="9" y="68"/>
                </a:cxn>
                <a:cxn ang="0">
                  <a:pos x="9" y="68"/>
                </a:cxn>
                <a:cxn ang="0">
                  <a:pos x="42" y="39"/>
                </a:cxn>
                <a:cxn ang="0">
                  <a:pos x="57" y="23"/>
                </a:cxn>
                <a:cxn ang="0">
                  <a:pos x="64" y="16"/>
                </a:cxn>
                <a:cxn ang="0">
                  <a:pos x="72" y="7"/>
                </a:cxn>
                <a:cxn ang="0">
                  <a:pos x="72" y="7"/>
                </a:cxn>
                <a:cxn ang="0">
                  <a:pos x="72" y="5"/>
                </a:cxn>
                <a:cxn ang="0">
                  <a:pos x="72" y="4"/>
                </a:cxn>
                <a:cxn ang="0">
                  <a:pos x="72" y="1"/>
                </a:cxn>
                <a:cxn ang="0">
                  <a:pos x="70" y="0"/>
                </a:cxn>
                <a:cxn ang="0">
                  <a:pos x="67" y="0"/>
                </a:cxn>
                <a:cxn ang="0">
                  <a:pos x="64" y="0"/>
                </a:cxn>
                <a:cxn ang="0">
                  <a:pos x="63" y="2"/>
                </a:cxn>
                <a:cxn ang="0">
                  <a:pos x="63" y="2"/>
                </a:cxn>
              </a:cxnLst>
              <a:rect l="0" t="0" r="r" b="b"/>
              <a:pathLst>
                <a:path w="72" h="69">
                  <a:moveTo>
                    <a:pt x="63" y="2"/>
                  </a:moveTo>
                  <a:lnTo>
                    <a:pt x="63" y="2"/>
                  </a:lnTo>
                  <a:lnTo>
                    <a:pt x="56" y="11"/>
                  </a:lnTo>
                  <a:lnTo>
                    <a:pt x="50" y="18"/>
                  </a:lnTo>
                  <a:lnTo>
                    <a:pt x="34" y="33"/>
                  </a:lnTo>
                  <a:lnTo>
                    <a:pt x="2" y="61"/>
                  </a:lnTo>
                  <a:lnTo>
                    <a:pt x="2" y="61"/>
                  </a:lnTo>
                  <a:lnTo>
                    <a:pt x="1" y="63"/>
                  </a:lnTo>
                  <a:lnTo>
                    <a:pt x="0" y="64"/>
                  </a:lnTo>
                  <a:lnTo>
                    <a:pt x="1" y="66"/>
                  </a:lnTo>
                  <a:lnTo>
                    <a:pt x="2" y="67"/>
                  </a:lnTo>
                  <a:lnTo>
                    <a:pt x="3" y="68"/>
                  </a:lnTo>
                  <a:lnTo>
                    <a:pt x="5" y="69"/>
                  </a:lnTo>
                  <a:lnTo>
                    <a:pt x="7" y="69"/>
                  </a:lnTo>
                  <a:lnTo>
                    <a:pt x="9" y="68"/>
                  </a:lnTo>
                  <a:lnTo>
                    <a:pt x="9" y="68"/>
                  </a:lnTo>
                  <a:lnTo>
                    <a:pt x="42" y="39"/>
                  </a:lnTo>
                  <a:lnTo>
                    <a:pt x="57" y="23"/>
                  </a:lnTo>
                  <a:lnTo>
                    <a:pt x="64" y="16"/>
                  </a:lnTo>
                  <a:lnTo>
                    <a:pt x="72" y="7"/>
                  </a:lnTo>
                  <a:lnTo>
                    <a:pt x="72" y="7"/>
                  </a:lnTo>
                  <a:lnTo>
                    <a:pt x="72" y="5"/>
                  </a:lnTo>
                  <a:lnTo>
                    <a:pt x="72" y="4"/>
                  </a:lnTo>
                  <a:lnTo>
                    <a:pt x="72" y="1"/>
                  </a:lnTo>
                  <a:lnTo>
                    <a:pt x="70" y="0"/>
                  </a:lnTo>
                  <a:lnTo>
                    <a:pt x="67" y="0"/>
                  </a:lnTo>
                  <a:lnTo>
                    <a:pt x="64" y="0"/>
                  </a:lnTo>
                  <a:lnTo>
                    <a:pt x="63" y="2"/>
                  </a:lnTo>
                  <a:lnTo>
                    <a:pt x="6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1" name="Freeform 301"/>
            <p:cNvSpPr>
              <a:spLocks/>
            </p:cNvSpPr>
            <p:nvPr/>
          </p:nvSpPr>
          <p:spPr bwMode="auto">
            <a:xfrm>
              <a:off x="6694488" y="3271838"/>
              <a:ext cx="39688" cy="39688"/>
            </a:xfrm>
            <a:custGeom>
              <a:avLst/>
              <a:gdLst/>
              <a:ahLst/>
              <a:cxnLst>
                <a:cxn ang="0">
                  <a:pos x="65" y="3"/>
                </a:cxn>
                <a:cxn ang="0">
                  <a:pos x="65" y="3"/>
                </a:cxn>
                <a:cxn ang="0">
                  <a:pos x="63" y="7"/>
                </a:cxn>
                <a:cxn ang="0">
                  <a:pos x="61" y="11"/>
                </a:cxn>
                <a:cxn ang="0">
                  <a:pos x="53" y="18"/>
                </a:cxn>
                <a:cxn ang="0">
                  <a:pos x="36" y="31"/>
                </a:cxn>
                <a:cxn ang="0">
                  <a:pos x="36" y="31"/>
                </a:cxn>
                <a:cxn ang="0">
                  <a:pos x="18" y="48"/>
                </a:cxn>
                <a:cxn ang="0">
                  <a:pos x="9" y="58"/>
                </a:cxn>
                <a:cxn ang="0">
                  <a:pos x="1" y="68"/>
                </a:cxn>
                <a:cxn ang="0">
                  <a:pos x="1" y="68"/>
                </a:cxn>
                <a:cxn ang="0">
                  <a:pos x="0" y="70"/>
                </a:cxn>
                <a:cxn ang="0">
                  <a:pos x="0" y="72"/>
                </a:cxn>
                <a:cxn ang="0">
                  <a:pos x="1" y="73"/>
                </a:cxn>
                <a:cxn ang="0">
                  <a:pos x="3" y="74"/>
                </a:cxn>
                <a:cxn ang="0">
                  <a:pos x="6" y="75"/>
                </a:cxn>
                <a:cxn ang="0">
                  <a:pos x="8" y="74"/>
                </a:cxn>
                <a:cxn ang="0">
                  <a:pos x="9" y="73"/>
                </a:cxn>
                <a:cxn ang="0">
                  <a:pos x="9" y="73"/>
                </a:cxn>
                <a:cxn ang="0">
                  <a:pos x="19" y="62"/>
                </a:cxn>
                <a:cxn ang="0">
                  <a:pos x="29" y="51"/>
                </a:cxn>
                <a:cxn ang="0">
                  <a:pos x="51" y="32"/>
                </a:cxn>
                <a:cxn ang="0">
                  <a:pos x="51" y="32"/>
                </a:cxn>
                <a:cxn ang="0">
                  <a:pos x="65" y="20"/>
                </a:cxn>
                <a:cxn ang="0">
                  <a:pos x="68" y="17"/>
                </a:cxn>
                <a:cxn ang="0">
                  <a:pos x="70" y="13"/>
                </a:cxn>
                <a:cxn ang="0">
                  <a:pos x="73" y="10"/>
                </a:cxn>
                <a:cxn ang="0">
                  <a:pos x="75" y="5"/>
                </a:cxn>
                <a:cxn ang="0">
                  <a:pos x="75" y="5"/>
                </a:cxn>
                <a:cxn ang="0">
                  <a:pos x="74" y="3"/>
                </a:cxn>
                <a:cxn ang="0">
                  <a:pos x="74" y="2"/>
                </a:cxn>
                <a:cxn ang="0">
                  <a:pos x="70" y="0"/>
                </a:cxn>
                <a:cxn ang="0">
                  <a:pos x="68" y="0"/>
                </a:cxn>
                <a:cxn ang="0">
                  <a:pos x="67" y="0"/>
                </a:cxn>
                <a:cxn ang="0">
                  <a:pos x="65" y="1"/>
                </a:cxn>
                <a:cxn ang="0">
                  <a:pos x="65" y="3"/>
                </a:cxn>
                <a:cxn ang="0">
                  <a:pos x="65" y="3"/>
                </a:cxn>
              </a:cxnLst>
              <a:rect l="0" t="0" r="r" b="b"/>
              <a:pathLst>
                <a:path w="75" h="75">
                  <a:moveTo>
                    <a:pt x="65" y="3"/>
                  </a:moveTo>
                  <a:lnTo>
                    <a:pt x="65" y="3"/>
                  </a:lnTo>
                  <a:lnTo>
                    <a:pt x="63" y="7"/>
                  </a:lnTo>
                  <a:lnTo>
                    <a:pt x="61" y="11"/>
                  </a:lnTo>
                  <a:lnTo>
                    <a:pt x="53" y="18"/>
                  </a:lnTo>
                  <a:lnTo>
                    <a:pt x="36" y="31"/>
                  </a:lnTo>
                  <a:lnTo>
                    <a:pt x="36" y="31"/>
                  </a:lnTo>
                  <a:lnTo>
                    <a:pt x="18" y="48"/>
                  </a:lnTo>
                  <a:lnTo>
                    <a:pt x="9" y="58"/>
                  </a:lnTo>
                  <a:lnTo>
                    <a:pt x="1" y="68"/>
                  </a:lnTo>
                  <a:lnTo>
                    <a:pt x="1" y="68"/>
                  </a:lnTo>
                  <a:lnTo>
                    <a:pt x="0" y="70"/>
                  </a:lnTo>
                  <a:lnTo>
                    <a:pt x="0" y="72"/>
                  </a:lnTo>
                  <a:lnTo>
                    <a:pt x="1" y="73"/>
                  </a:lnTo>
                  <a:lnTo>
                    <a:pt x="3" y="74"/>
                  </a:lnTo>
                  <a:lnTo>
                    <a:pt x="6" y="75"/>
                  </a:lnTo>
                  <a:lnTo>
                    <a:pt x="8" y="74"/>
                  </a:lnTo>
                  <a:lnTo>
                    <a:pt x="9" y="73"/>
                  </a:lnTo>
                  <a:lnTo>
                    <a:pt x="9" y="73"/>
                  </a:lnTo>
                  <a:lnTo>
                    <a:pt x="19" y="62"/>
                  </a:lnTo>
                  <a:lnTo>
                    <a:pt x="29" y="51"/>
                  </a:lnTo>
                  <a:lnTo>
                    <a:pt x="51" y="32"/>
                  </a:lnTo>
                  <a:lnTo>
                    <a:pt x="51" y="32"/>
                  </a:lnTo>
                  <a:lnTo>
                    <a:pt x="65" y="20"/>
                  </a:lnTo>
                  <a:lnTo>
                    <a:pt x="68" y="17"/>
                  </a:lnTo>
                  <a:lnTo>
                    <a:pt x="70" y="13"/>
                  </a:lnTo>
                  <a:lnTo>
                    <a:pt x="73" y="10"/>
                  </a:lnTo>
                  <a:lnTo>
                    <a:pt x="75" y="5"/>
                  </a:lnTo>
                  <a:lnTo>
                    <a:pt x="75" y="5"/>
                  </a:lnTo>
                  <a:lnTo>
                    <a:pt x="74" y="3"/>
                  </a:lnTo>
                  <a:lnTo>
                    <a:pt x="74" y="2"/>
                  </a:lnTo>
                  <a:lnTo>
                    <a:pt x="70" y="0"/>
                  </a:lnTo>
                  <a:lnTo>
                    <a:pt x="68" y="0"/>
                  </a:lnTo>
                  <a:lnTo>
                    <a:pt x="67" y="0"/>
                  </a:lnTo>
                  <a:lnTo>
                    <a:pt x="65" y="1"/>
                  </a:lnTo>
                  <a:lnTo>
                    <a:pt x="65" y="3"/>
                  </a:lnTo>
                  <a:lnTo>
                    <a:pt x="6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2" name="Freeform 302"/>
            <p:cNvSpPr>
              <a:spLocks/>
            </p:cNvSpPr>
            <p:nvPr/>
          </p:nvSpPr>
          <p:spPr bwMode="auto">
            <a:xfrm>
              <a:off x="6697663" y="3328988"/>
              <a:ext cx="33338" cy="33338"/>
            </a:xfrm>
            <a:custGeom>
              <a:avLst/>
              <a:gdLst/>
              <a:ahLst/>
              <a:cxnLst>
                <a:cxn ang="0">
                  <a:pos x="57" y="1"/>
                </a:cxn>
                <a:cxn ang="0">
                  <a:pos x="57" y="1"/>
                </a:cxn>
                <a:cxn ang="0">
                  <a:pos x="43" y="13"/>
                </a:cxn>
                <a:cxn ang="0">
                  <a:pos x="29" y="25"/>
                </a:cxn>
                <a:cxn ang="0">
                  <a:pos x="1" y="52"/>
                </a:cxn>
                <a:cxn ang="0">
                  <a:pos x="1" y="52"/>
                </a:cxn>
                <a:cxn ang="0">
                  <a:pos x="0" y="53"/>
                </a:cxn>
                <a:cxn ang="0">
                  <a:pos x="0" y="55"/>
                </a:cxn>
                <a:cxn ang="0">
                  <a:pos x="1" y="57"/>
                </a:cxn>
                <a:cxn ang="0">
                  <a:pos x="2" y="58"/>
                </a:cxn>
                <a:cxn ang="0">
                  <a:pos x="3" y="59"/>
                </a:cxn>
                <a:cxn ang="0">
                  <a:pos x="5" y="61"/>
                </a:cxn>
                <a:cxn ang="0">
                  <a:pos x="6" y="59"/>
                </a:cxn>
                <a:cxn ang="0">
                  <a:pos x="8" y="58"/>
                </a:cxn>
                <a:cxn ang="0">
                  <a:pos x="8" y="58"/>
                </a:cxn>
                <a:cxn ang="0">
                  <a:pos x="34" y="34"/>
                </a:cxn>
                <a:cxn ang="0">
                  <a:pos x="48" y="21"/>
                </a:cxn>
                <a:cxn ang="0">
                  <a:pos x="62" y="10"/>
                </a:cxn>
                <a:cxn ang="0">
                  <a:pos x="62" y="10"/>
                </a:cxn>
                <a:cxn ang="0">
                  <a:pos x="63" y="8"/>
                </a:cxn>
                <a:cxn ang="0">
                  <a:pos x="64" y="6"/>
                </a:cxn>
                <a:cxn ang="0">
                  <a:pos x="63" y="2"/>
                </a:cxn>
                <a:cxn ang="0">
                  <a:pos x="62" y="1"/>
                </a:cxn>
                <a:cxn ang="0">
                  <a:pos x="61" y="0"/>
                </a:cxn>
                <a:cxn ang="0">
                  <a:pos x="59" y="0"/>
                </a:cxn>
                <a:cxn ang="0">
                  <a:pos x="57" y="1"/>
                </a:cxn>
                <a:cxn ang="0">
                  <a:pos x="57" y="1"/>
                </a:cxn>
              </a:cxnLst>
              <a:rect l="0" t="0" r="r" b="b"/>
              <a:pathLst>
                <a:path w="64" h="61">
                  <a:moveTo>
                    <a:pt x="57" y="1"/>
                  </a:moveTo>
                  <a:lnTo>
                    <a:pt x="57" y="1"/>
                  </a:lnTo>
                  <a:lnTo>
                    <a:pt x="43" y="13"/>
                  </a:lnTo>
                  <a:lnTo>
                    <a:pt x="29" y="25"/>
                  </a:lnTo>
                  <a:lnTo>
                    <a:pt x="1" y="52"/>
                  </a:lnTo>
                  <a:lnTo>
                    <a:pt x="1" y="52"/>
                  </a:lnTo>
                  <a:lnTo>
                    <a:pt x="0" y="53"/>
                  </a:lnTo>
                  <a:lnTo>
                    <a:pt x="0" y="55"/>
                  </a:lnTo>
                  <a:lnTo>
                    <a:pt x="1" y="57"/>
                  </a:lnTo>
                  <a:lnTo>
                    <a:pt x="2" y="58"/>
                  </a:lnTo>
                  <a:lnTo>
                    <a:pt x="3" y="59"/>
                  </a:lnTo>
                  <a:lnTo>
                    <a:pt x="5" y="61"/>
                  </a:lnTo>
                  <a:lnTo>
                    <a:pt x="6" y="59"/>
                  </a:lnTo>
                  <a:lnTo>
                    <a:pt x="8" y="58"/>
                  </a:lnTo>
                  <a:lnTo>
                    <a:pt x="8" y="58"/>
                  </a:lnTo>
                  <a:lnTo>
                    <a:pt x="34" y="34"/>
                  </a:lnTo>
                  <a:lnTo>
                    <a:pt x="48" y="21"/>
                  </a:lnTo>
                  <a:lnTo>
                    <a:pt x="62" y="10"/>
                  </a:lnTo>
                  <a:lnTo>
                    <a:pt x="62" y="10"/>
                  </a:lnTo>
                  <a:lnTo>
                    <a:pt x="63" y="8"/>
                  </a:lnTo>
                  <a:lnTo>
                    <a:pt x="64" y="6"/>
                  </a:lnTo>
                  <a:lnTo>
                    <a:pt x="63" y="2"/>
                  </a:lnTo>
                  <a:lnTo>
                    <a:pt x="62" y="1"/>
                  </a:lnTo>
                  <a:lnTo>
                    <a:pt x="61" y="0"/>
                  </a:lnTo>
                  <a:lnTo>
                    <a:pt x="59" y="0"/>
                  </a:lnTo>
                  <a:lnTo>
                    <a:pt x="57" y="1"/>
                  </a:lnTo>
                  <a:lnTo>
                    <a:pt x="5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3" name="Freeform 303"/>
            <p:cNvSpPr>
              <a:spLocks/>
            </p:cNvSpPr>
            <p:nvPr/>
          </p:nvSpPr>
          <p:spPr bwMode="auto">
            <a:xfrm>
              <a:off x="6697663" y="3379788"/>
              <a:ext cx="33338" cy="34925"/>
            </a:xfrm>
            <a:custGeom>
              <a:avLst/>
              <a:gdLst/>
              <a:ahLst/>
              <a:cxnLst>
                <a:cxn ang="0">
                  <a:pos x="55" y="0"/>
                </a:cxn>
                <a:cxn ang="0">
                  <a:pos x="55" y="0"/>
                </a:cxn>
                <a:cxn ang="0">
                  <a:pos x="47" y="6"/>
                </a:cxn>
                <a:cxn ang="0">
                  <a:pos x="38" y="13"/>
                </a:cxn>
                <a:cxn ang="0">
                  <a:pos x="31" y="20"/>
                </a:cxn>
                <a:cxn ang="0">
                  <a:pos x="25" y="28"/>
                </a:cxn>
                <a:cxn ang="0">
                  <a:pos x="13" y="44"/>
                </a:cxn>
                <a:cxn ang="0">
                  <a:pos x="1" y="61"/>
                </a:cxn>
                <a:cxn ang="0">
                  <a:pos x="1" y="61"/>
                </a:cxn>
                <a:cxn ang="0">
                  <a:pos x="0" y="63"/>
                </a:cxn>
                <a:cxn ang="0">
                  <a:pos x="0" y="65"/>
                </a:cxn>
                <a:cxn ang="0">
                  <a:pos x="1" y="66"/>
                </a:cxn>
                <a:cxn ang="0">
                  <a:pos x="2" y="67"/>
                </a:cxn>
                <a:cxn ang="0">
                  <a:pos x="4" y="68"/>
                </a:cxn>
                <a:cxn ang="0">
                  <a:pos x="6" y="68"/>
                </a:cxn>
                <a:cxn ang="0">
                  <a:pos x="7" y="67"/>
                </a:cxn>
                <a:cxn ang="0">
                  <a:pos x="9" y="66"/>
                </a:cxn>
                <a:cxn ang="0">
                  <a:pos x="9" y="66"/>
                </a:cxn>
                <a:cxn ang="0">
                  <a:pos x="20" y="49"/>
                </a:cxn>
                <a:cxn ang="0">
                  <a:pos x="31" y="34"/>
                </a:cxn>
                <a:cxn ang="0">
                  <a:pos x="45" y="20"/>
                </a:cxn>
                <a:cxn ang="0">
                  <a:pos x="52" y="14"/>
                </a:cxn>
                <a:cxn ang="0">
                  <a:pos x="60" y="8"/>
                </a:cxn>
                <a:cxn ang="0">
                  <a:pos x="60" y="8"/>
                </a:cxn>
                <a:cxn ang="0">
                  <a:pos x="61" y="7"/>
                </a:cxn>
                <a:cxn ang="0">
                  <a:pos x="62" y="5"/>
                </a:cxn>
                <a:cxn ang="0">
                  <a:pos x="61" y="2"/>
                </a:cxn>
                <a:cxn ang="0">
                  <a:pos x="60" y="0"/>
                </a:cxn>
                <a:cxn ang="0">
                  <a:pos x="58" y="0"/>
                </a:cxn>
                <a:cxn ang="0">
                  <a:pos x="57" y="0"/>
                </a:cxn>
                <a:cxn ang="0">
                  <a:pos x="55" y="0"/>
                </a:cxn>
                <a:cxn ang="0">
                  <a:pos x="55" y="0"/>
                </a:cxn>
              </a:cxnLst>
              <a:rect l="0" t="0" r="r" b="b"/>
              <a:pathLst>
                <a:path w="62" h="68">
                  <a:moveTo>
                    <a:pt x="55" y="0"/>
                  </a:moveTo>
                  <a:lnTo>
                    <a:pt x="55" y="0"/>
                  </a:lnTo>
                  <a:lnTo>
                    <a:pt x="47" y="6"/>
                  </a:lnTo>
                  <a:lnTo>
                    <a:pt x="38" y="13"/>
                  </a:lnTo>
                  <a:lnTo>
                    <a:pt x="31" y="20"/>
                  </a:lnTo>
                  <a:lnTo>
                    <a:pt x="25" y="28"/>
                  </a:lnTo>
                  <a:lnTo>
                    <a:pt x="13" y="44"/>
                  </a:lnTo>
                  <a:lnTo>
                    <a:pt x="1" y="61"/>
                  </a:lnTo>
                  <a:lnTo>
                    <a:pt x="1" y="61"/>
                  </a:lnTo>
                  <a:lnTo>
                    <a:pt x="0" y="63"/>
                  </a:lnTo>
                  <a:lnTo>
                    <a:pt x="0" y="65"/>
                  </a:lnTo>
                  <a:lnTo>
                    <a:pt x="1" y="66"/>
                  </a:lnTo>
                  <a:lnTo>
                    <a:pt x="2" y="67"/>
                  </a:lnTo>
                  <a:lnTo>
                    <a:pt x="4" y="68"/>
                  </a:lnTo>
                  <a:lnTo>
                    <a:pt x="6" y="68"/>
                  </a:lnTo>
                  <a:lnTo>
                    <a:pt x="7" y="67"/>
                  </a:lnTo>
                  <a:lnTo>
                    <a:pt x="9" y="66"/>
                  </a:lnTo>
                  <a:lnTo>
                    <a:pt x="9" y="66"/>
                  </a:lnTo>
                  <a:lnTo>
                    <a:pt x="20" y="49"/>
                  </a:lnTo>
                  <a:lnTo>
                    <a:pt x="31" y="34"/>
                  </a:lnTo>
                  <a:lnTo>
                    <a:pt x="45" y="20"/>
                  </a:lnTo>
                  <a:lnTo>
                    <a:pt x="52" y="14"/>
                  </a:lnTo>
                  <a:lnTo>
                    <a:pt x="60" y="8"/>
                  </a:lnTo>
                  <a:lnTo>
                    <a:pt x="60" y="8"/>
                  </a:lnTo>
                  <a:lnTo>
                    <a:pt x="61" y="7"/>
                  </a:lnTo>
                  <a:lnTo>
                    <a:pt x="62" y="5"/>
                  </a:lnTo>
                  <a:lnTo>
                    <a:pt x="61" y="2"/>
                  </a:lnTo>
                  <a:lnTo>
                    <a:pt x="60" y="0"/>
                  </a:lnTo>
                  <a:lnTo>
                    <a:pt x="58" y="0"/>
                  </a:lnTo>
                  <a:lnTo>
                    <a:pt x="57" y="0"/>
                  </a:lnTo>
                  <a:lnTo>
                    <a:pt x="55" y="0"/>
                  </a:lnTo>
                  <a:lnTo>
                    <a:pt x="5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4" name="Freeform 304"/>
            <p:cNvSpPr>
              <a:spLocks/>
            </p:cNvSpPr>
            <p:nvPr/>
          </p:nvSpPr>
          <p:spPr bwMode="auto">
            <a:xfrm>
              <a:off x="6699251" y="3429001"/>
              <a:ext cx="31750" cy="34925"/>
            </a:xfrm>
            <a:custGeom>
              <a:avLst/>
              <a:gdLst/>
              <a:ahLst/>
              <a:cxnLst>
                <a:cxn ang="0">
                  <a:pos x="51" y="3"/>
                </a:cxn>
                <a:cxn ang="0">
                  <a:pos x="51" y="3"/>
                </a:cxn>
                <a:cxn ang="0">
                  <a:pos x="50" y="5"/>
                </a:cxn>
                <a:cxn ang="0">
                  <a:pos x="49" y="7"/>
                </a:cxn>
                <a:cxn ang="0">
                  <a:pos x="45" y="11"/>
                </a:cxn>
                <a:cxn ang="0">
                  <a:pos x="35" y="18"/>
                </a:cxn>
                <a:cxn ang="0">
                  <a:pos x="35" y="18"/>
                </a:cxn>
                <a:cxn ang="0">
                  <a:pos x="21" y="31"/>
                </a:cxn>
                <a:cxn ang="0">
                  <a:pos x="21" y="31"/>
                </a:cxn>
                <a:cxn ang="0">
                  <a:pos x="15" y="37"/>
                </a:cxn>
                <a:cxn ang="0">
                  <a:pos x="9" y="45"/>
                </a:cxn>
                <a:cxn ang="0">
                  <a:pos x="4" y="52"/>
                </a:cxn>
                <a:cxn ang="0">
                  <a:pos x="1" y="60"/>
                </a:cxn>
                <a:cxn ang="0">
                  <a:pos x="1" y="60"/>
                </a:cxn>
                <a:cxn ang="0">
                  <a:pos x="0" y="62"/>
                </a:cxn>
                <a:cxn ang="0">
                  <a:pos x="1" y="64"/>
                </a:cxn>
                <a:cxn ang="0">
                  <a:pos x="2" y="65"/>
                </a:cxn>
                <a:cxn ang="0">
                  <a:pos x="4" y="65"/>
                </a:cxn>
                <a:cxn ang="0">
                  <a:pos x="6" y="66"/>
                </a:cxn>
                <a:cxn ang="0">
                  <a:pos x="7" y="65"/>
                </a:cxn>
                <a:cxn ang="0">
                  <a:pos x="10" y="64"/>
                </a:cxn>
                <a:cxn ang="0">
                  <a:pos x="10" y="62"/>
                </a:cxn>
                <a:cxn ang="0">
                  <a:pos x="10" y="62"/>
                </a:cxn>
                <a:cxn ang="0">
                  <a:pos x="12" y="57"/>
                </a:cxn>
                <a:cxn ang="0">
                  <a:pos x="15" y="53"/>
                </a:cxn>
                <a:cxn ang="0">
                  <a:pos x="21" y="45"/>
                </a:cxn>
                <a:cxn ang="0">
                  <a:pos x="38" y="29"/>
                </a:cxn>
                <a:cxn ang="0">
                  <a:pos x="38" y="29"/>
                </a:cxn>
                <a:cxn ang="0">
                  <a:pos x="44" y="24"/>
                </a:cxn>
                <a:cxn ang="0">
                  <a:pos x="51" y="19"/>
                </a:cxn>
                <a:cxn ang="0">
                  <a:pos x="56" y="12"/>
                </a:cxn>
                <a:cxn ang="0">
                  <a:pos x="58" y="9"/>
                </a:cxn>
                <a:cxn ang="0">
                  <a:pos x="60" y="5"/>
                </a:cxn>
                <a:cxn ang="0">
                  <a:pos x="60" y="5"/>
                </a:cxn>
                <a:cxn ang="0">
                  <a:pos x="60" y="3"/>
                </a:cxn>
                <a:cxn ang="0">
                  <a:pos x="59" y="2"/>
                </a:cxn>
                <a:cxn ang="0">
                  <a:pos x="58" y="0"/>
                </a:cxn>
                <a:cxn ang="0">
                  <a:pos x="56" y="0"/>
                </a:cxn>
                <a:cxn ang="0">
                  <a:pos x="54" y="0"/>
                </a:cxn>
                <a:cxn ang="0">
                  <a:pos x="53" y="0"/>
                </a:cxn>
                <a:cxn ang="0">
                  <a:pos x="52" y="1"/>
                </a:cxn>
                <a:cxn ang="0">
                  <a:pos x="51" y="3"/>
                </a:cxn>
                <a:cxn ang="0">
                  <a:pos x="51" y="3"/>
                </a:cxn>
              </a:cxnLst>
              <a:rect l="0" t="0" r="r" b="b"/>
              <a:pathLst>
                <a:path w="60" h="66">
                  <a:moveTo>
                    <a:pt x="51" y="3"/>
                  </a:moveTo>
                  <a:lnTo>
                    <a:pt x="51" y="3"/>
                  </a:lnTo>
                  <a:lnTo>
                    <a:pt x="50" y="5"/>
                  </a:lnTo>
                  <a:lnTo>
                    <a:pt x="49" y="7"/>
                  </a:lnTo>
                  <a:lnTo>
                    <a:pt x="45" y="11"/>
                  </a:lnTo>
                  <a:lnTo>
                    <a:pt x="35" y="18"/>
                  </a:lnTo>
                  <a:lnTo>
                    <a:pt x="35" y="18"/>
                  </a:lnTo>
                  <a:lnTo>
                    <a:pt x="21" y="31"/>
                  </a:lnTo>
                  <a:lnTo>
                    <a:pt x="21" y="31"/>
                  </a:lnTo>
                  <a:lnTo>
                    <a:pt x="15" y="37"/>
                  </a:lnTo>
                  <a:lnTo>
                    <a:pt x="9" y="45"/>
                  </a:lnTo>
                  <a:lnTo>
                    <a:pt x="4" y="52"/>
                  </a:lnTo>
                  <a:lnTo>
                    <a:pt x="1" y="60"/>
                  </a:lnTo>
                  <a:lnTo>
                    <a:pt x="1" y="60"/>
                  </a:lnTo>
                  <a:lnTo>
                    <a:pt x="0" y="62"/>
                  </a:lnTo>
                  <a:lnTo>
                    <a:pt x="1" y="64"/>
                  </a:lnTo>
                  <a:lnTo>
                    <a:pt x="2" y="65"/>
                  </a:lnTo>
                  <a:lnTo>
                    <a:pt x="4" y="65"/>
                  </a:lnTo>
                  <a:lnTo>
                    <a:pt x="6" y="66"/>
                  </a:lnTo>
                  <a:lnTo>
                    <a:pt x="7" y="65"/>
                  </a:lnTo>
                  <a:lnTo>
                    <a:pt x="10" y="64"/>
                  </a:lnTo>
                  <a:lnTo>
                    <a:pt x="10" y="62"/>
                  </a:lnTo>
                  <a:lnTo>
                    <a:pt x="10" y="62"/>
                  </a:lnTo>
                  <a:lnTo>
                    <a:pt x="12" y="57"/>
                  </a:lnTo>
                  <a:lnTo>
                    <a:pt x="15" y="53"/>
                  </a:lnTo>
                  <a:lnTo>
                    <a:pt x="21" y="45"/>
                  </a:lnTo>
                  <a:lnTo>
                    <a:pt x="38" y="29"/>
                  </a:lnTo>
                  <a:lnTo>
                    <a:pt x="38" y="29"/>
                  </a:lnTo>
                  <a:lnTo>
                    <a:pt x="44" y="24"/>
                  </a:lnTo>
                  <a:lnTo>
                    <a:pt x="51" y="19"/>
                  </a:lnTo>
                  <a:lnTo>
                    <a:pt x="56" y="12"/>
                  </a:lnTo>
                  <a:lnTo>
                    <a:pt x="58" y="9"/>
                  </a:lnTo>
                  <a:lnTo>
                    <a:pt x="60" y="5"/>
                  </a:lnTo>
                  <a:lnTo>
                    <a:pt x="60" y="5"/>
                  </a:lnTo>
                  <a:lnTo>
                    <a:pt x="60" y="3"/>
                  </a:lnTo>
                  <a:lnTo>
                    <a:pt x="59" y="2"/>
                  </a:lnTo>
                  <a:lnTo>
                    <a:pt x="58" y="0"/>
                  </a:lnTo>
                  <a:lnTo>
                    <a:pt x="56" y="0"/>
                  </a:lnTo>
                  <a:lnTo>
                    <a:pt x="54" y="0"/>
                  </a:lnTo>
                  <a:lnTo>
                    <a:pt x="53" y="0"/>
                  </a:lnTo>
                  <a:lnTo>
                    <a:pt x="52" y="1"/>
                  </a:lnTo>
                  <a:lnTo>
                    <a:pt x="51" y="3"/>
                  </a:lnTo>
                  <a:lnTo>
                    <a:pt x="5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5" name="Freeform 305"/>
            <p:cNvSpPr>
              <a:spLocks/>
            </p:cNvSpPr>
            <p:nvPr/>
          </p:nvSpPr>
          <p:spPr bwMode="auto">
            <a:xfrm>
              <a:off x="6704013" y="3460751"/>
              <a:ext cx="30163" cy="36513"/>
            </a:xfrm>
            <a:custGeom>
              <a:avLst/>
              <a:gdLst/>
              <a:ahLst/>
              <a:cxnLst>
                <a:cxn ang="0">
                  <a:pos x="49" y="1"/>
                </a:cxn>
                <a:cxn ang="0">
                  <a:pos x="49" y="1"/>
                </a:cxn>
                <a:cxn ang="0">
                  <a:pos x="24" y="31"/>
                </a:cxn>
                <a:cxn ang="0">
                  <a:pos x="12" y="46"/>
                </a:cxn>
                <a:cxn ang="0">
                  <a:pos x="1" y="61"/>
                </a:cxn>
                <a:cxn ang="0">
                  <a:pos x="1" y="61"/>
                </a:cxn>
                <a:cxn ang="0">
                  <a:pos x="0" y="63"/>
                </a:cxn>
                <a:cxn ang="0">
                  <a:pos x="1" y="65"/>
                </a:cxn>
                <a:cxn ang="0">
                  <a:pos x="1" y="66"/>
                </a:cxn>
                <a:cxn ang="0">
                  <a:pos x="3" y="67"/>
                </a:cxn>
                <a:cxn ang="0">
                  <a:pos x="4" y="69"/>
                </a:cxn>
                <a:cxn ang="0">
                  <a:pos x="6" y="69"/>
                </a:cxn>
                <a:cxn ang="0">
                  <a:pos x="8" y="69"/>
                </a:cxn>
                <a:cxn ang="0">
                  <a:pos x="9" y="66"/>
                </a:cxn>
                <a:cxn ang="0">
                  <a:pos x="9" y="66"/>
                </a:cxn>
                <a:cxn ang="0">
                  <a:pos x="20" y="51"/>
                </a:cxn>
                <a:cxn ang="0">
                  <a:pos x="32" y="36"/>
                </a:cxn>
                <a:cxn ang="0">
                  <a:pos x="56" y="8"/>
                </a:cxn>
                <a:cxn ang="0">
                  <a:pos x="56" y="8"/>
                </a:cxn>
                <a:cxn ang="0">
                  <a:pos x="57" y="6"/>
                </a:cxn>
                <a:cxn ang="0">
                  <a:pos x="58" y="4"/>
                </a:cxn>
                <a:cxn ang="0">
                  <a:pos x="57" y="2"/>
                </a:cxn>
                <a:cxn ang="0">
                  <a:pos x="56" y="1"/>
                </a:cxn>
                <a:cxn ang="0">
                  <a:pos x="54" y="0"/>
                </a:cxn>
                <a:cxn ang="0">
                  <a:pos x="52" y="0"/>
                </a:cxn>
                <a:cxn ang="0">
                  <a:pos x="50" y="0"/>
                </a:cxn>
                <a:cxn ang="0">
                  <a:pos x="49" y="1"/>
                </a:cxn>
                <a:cxn ang="0">
                  <a:pos x="49" y="1"/>
                </a:cxn>
              </a:cxnLst>
              <a:rect l="0" t="0" r="r" b="b"/>
              <a:pathLst>
                <a:path w="58" h="69">
                  <a:moveTo>
                    <a:pt x="49" y="1"/>
                  </a:moveTo>
                  <a:lnTo>
                    <a:pt x="49" y="1"/>
                  </a:lnTo>
                  <a:lnTo>
                    <a:pt x="24" y="31"/>
                  </a:lnTo>
                  <a:lnTo>
                    <a:pt x="12" y="46"/>
                  </a:lnTo>
                  <a:lnTo>
                    <a:pt x="1" y="61"/>
                  </a:lnTo>
                  <a:lnTo>
                    <a:pt x="1" y="61"/>
                  </a:lnTo>
                  <a:lnTo>
                    <a:pt x="0" y="63"/>
                  </a:lnTo>
                  <a:lnTo>
                    <a:pt x="1" y="65"/>
                  </a:lnTo>
                  <a:lnTo>
                    <a:pt x="1" y="66"/>
                  </a:lnTo>
                  <a:lnTo>
                    <a:pt x="3" y="67"/>
                  </a:lnTo>
                  <a:lnTo>
                    <a:pt x="4" y="69"/>
                  </a:lnTo>
                  <a:lnTo>
                    <a:pt x="6" y="69"/>
                  </a:lnTo>
                  <a:lnTo>
                    <a:pt x="8" y="69"/>
                  </a:lnTo>
                  <a:lnTo>
                    <a:pt x="9" y="66"/>
                  </a:lnTo>
                  <a:lnTo>
                    <a:pt x="9" y="66"/>
                  </a:lnTo>
                  <a:lnTo>
                    <a:pt x="20" y="51"/>
                  </a:lnTo>
                  <a:lnTo>
                    <a:pt x="32" y="36"/>
                  </a:lnTo>
                  <a:lnTo>
                    <a:pt x="56" y="8"/>
                  </a:lnTo>
                  <a:lnTo>
                    <a:pt x="56" y="8"/>
                  </a:lnTo>
                  <a:lnTo>
                    <a:pt x="57" y="6"/>
                  </a:lnTo>
                  <a:lnTo>
                    <a:pt x="58" y="4"/>
                  </a:lnTo>
                  <a:lnTo>
                    <a:pt x="57" y="2"/>
                  </a:lnTo>
                  <a:lnTo>
                    <a:pt x="56" y="1"/>
                  </a:lnTo>
                  <a:lnTo>
                    <a:pt x="54" y="0"/>
                  </a:lnTo>
                  <a:lnTo>
                    <a:pt x="52" y="0"/>
                  </a:lnTo>
                  <a:lnTo>
                    <a:pt x="50" y="0"/>
                  </a:lnTo>
                  <a:lnTo>
                    <a:pt x="49" y="1"/>
                  </a:lnTo>
                  <a:lnTo>
                    <a:pt x="4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6" name="Freeform 306"/>
            <p:cNvSpPr>
              <a:spLocks/>
            </p:cNvSpPr>
            <p:nvPr/>
          </p:nvSpPr>
          <p:spPr bwMode="auto">
            <a:xfrm>
              <a:off x="6704013" y="3514726"/>
              <a:ext cx="34925" cy="36513"/>
            </a:xfrm>
            <a:custGeom>
              <a:avLst/>
              <a:gdLst/>
              <a:ahLst/>
              <a:cxnLst>
                <a:cxn ang="0">
                  <a:pos x="60" y="1"/>
                </a:cxn>
                <a:cxn ang="0">
                  <a:pos x="60" y="1"/>
                </a:cxn>
                <a:cxn ang="0">
                  <a:pos x="43" y="14"/>
                </a:cxn>
                <a:cxn ang="0">
                  <a:pos x="29" y="29"/>
                </a:cxn>
                <a:cxn ang="0">
                  <a:pos x="14" y="44"/>
                </a:cxn>
                <a:cxn ang="0">
                  <a:pos x="1" y="60"/>
                </a:cxn>
                <a:cxn ang="0">
                  <a:pos x="1" y="60"/>
                </a:cxn>
                <a:cxn ang="0">
                  <a:pos x="0" y="62"/>
                </a:cxn>
                <a:cxn ang="0">
                  <a:pos x="0" y="64"/>
                </a:cxn>
                <a:cxn ang="0">
                  <a:pos x="1" y="67"/>
                </a:cxn>
                <a:cxn ang="0">
                  <a:pos x="3" y="68"/>
                </a:cxn>
                <a:cxn ang="0">
                  <a:pos x="4" y="68"/>
                </a:cxn>
                <a:cxn ang="0">
                  <a:pos x="6" y="68"/>
                </a:cxn>
                <a:cxn ang="0">
                  <a:pos x="7" y="67"/>
                </a:cxn>
                <a:cxn ang="0">
                  <a:pos x="7" y="67"/>
                </a:cxn>
                <a:cxn ang="0">
                  <a:pos x="20" y="51"/>
                </a:cxn>
                <a:cxn ang="0">
                  <a:pos x="35" y="35"/>
                </a:cxn>
                <a:cxn ang="0">
                  <a:pos x="50" y="20"/>
                </a:cxn>
                <a:cxn ang="0">
                  <a:pos x="67" y="7"/>
                </a:cxn>
                <a:cxn ang="0">
                  <a:pos x="67" y="7"/>
                </a:cxn>
                <a:cxn ang="0">
                  <a:pos x="68" y="6"/>
                </a:cxn>
                <a:cxn ang="0">
                  <a:pos x="68" y="4"/>
                </a:cxn>
                <a:cxn ang="0">
                  <a:pos x="68" y="3"/>
                </a:cxn>
                <a:cxn ang="0">
                  <a:pos x="67" y="1"/>
                </a:cxn>
                <a:cxn ang="0">
                  <a:pos x="64" y="0"/>
                </a:cxn>
                <a:cxn ang="0">
                  <a:pos x="62" y="0"/>
                </a:cxn>
                <a:cxn ang="0">
                  <a:pos x="60" y="1"/>
                </a:cxn>
                <a:cxn ang="0">
                  <a:pos x="60" y="1"/>
                </a:cxn>
              </a:cxnLst>
              <a:rect l="0" t="0" r="r" b="b"/>
              <a:pathLst>
                <a:path w="68" h="68">
                  <a:moveTo>
                    <a:pt x="60" y="1"/>
                  </a:moveTo>
                  <a:lnTo>
                    <a:pt x="60" y="1"/>
                  </a:lnTo>
                  <a:lnTo>
                    <a:pt x="43" y="14"/>
                  </a:lnTo>
                  <a:lnTo>
                    <a:pt x="29" y="29"/>
                  </a:lnTo>
                  <a:lnTo>
                    <a:pt x="14" y="44"/>
                  </a:lnTo>
                  <a:lnTo>
                    <a:pt x="1" y="60"/>
                  </a:lnTo>
                  <a:lnTo>
                    <a:pt x="1" y="60"/>
                  </a:lnTo>
                  <a:lnTo>
                    <a:pt x="0" y="62"/>
                  </a:lnTo>
                  <a:lnTo>
                    <a:pt x="0" y="64"/>
                  </a:lnTo>
                  <a:lnTo>
                    <a:pt x="1" y="67"/>
                  </a:lnTo>
                  <a:lnTo>
                    <a:pt x="3" y="68"/>
                  </a:lnTo>
                  <a:lnTo>
                    <a:pt x="4" y="68"/>
                  </a:lnTo>
                  <a:lnTo>
                    <a:pt x="6" y="68"/>
                  </a:lnTo>
                  <a:lnTo>
                    <a:pt x="7" y="67"/>
                  </a:lnTo>
                  <a:lnTo>
                    <a:pt x="7" y="67"/>
                  </a:lnTo>
                  <a:lnTo>
                    <a:pt x="20" y="51"/>
                  </a:lnTo>
                  <a:lnTo>
                    <a:pt x="35" y="35"/>
                  </a:lnTo>
                  <a:lnTo>
                    <a:pt x="50" y="20"/>
                  </a:lnTo>
                  <a:lnTo>
                    <a:pt x="67" y="7"/>
                  </a:lnTo>
                  <a:lnTo>
                    <a:pt x="67" y="7"/>
                  </a:lnTo>
                  <a:lnTo>
                    <a:pt x="68" y="6"/>
                  </a:lnTo>
                  <a:lnTo>
                    <a:pt x="68" y="4"/>
                  </a:lnTo>
                  <a:lnTo>
                    <a:pt x="68" y="3"/>
                  </a:lnTo>
                  <a:lnTo>
                    <a:pt x="67" y="1"/>
                  </a:lnTo>
                  <a:lnTo>
                    <a:pt x="64" y="0"/>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7" name="Freeform 307"/>
            <p:cNvSpPr>
              <a:spLocks/>
            </p:cNvSpPr>
            <p:nvPr/>
          </p:nvSpPr>
          <p:spPr bwMode="auto">
            <a:xfrm>
              <a:off x="6704013" y="3554413"/>
              <a:ext cx="26988" cy="38100"/>
            </a:xfrm>
            <a:custGeom>
              <a:avLst/>
              <a:gdLst/>
              <a:ahLst/>
              <a:cxnLst>
                <a:cxn ang="0">
                  <a:pos x="42" y="6"/>
                </a:cxn>
                <a:cxn ang="0">
                  <a:pos x="42" y="6"/>
                </a:cxn>
                <a:cxn ang="0">
                  <a:pos x="41" y="9"/>
                </a:cxn>
                <a:cxn ang="0">
                  <a:pos x="39" y="13"/>
                </a:cxn>
                <a:cxn ang="0">
                  <a:pos x="34" y="20"/>
                </a:cxn>
                <a:cxn ang="0">
                  <a:pos x="22" y="33"/>
                </a:cxn>
                <a:cxn ang="0">
                  <a:pos x="22" y="33"/>
                </a:cxn>
                <a:cxn ang="0">
                  <a:pos x="11" y="47"/>
                </a:cxn>
                <a:cxn ang="0">
                  <a:pos x="1" y="62"/>
                </a:cxn>
                <a:cxn ang="0">
                  <a:pos x="1" y="62"/>
                </a:cxn>
                <a:cxn ang="0">
                  <a:pos x="0" y="63"/>
                </a:cxn>
                <a:cxn ang="0">
                  <a:pos x="0" y="65"/>
                </a:cxn>
                <a:cxn ang="0">
                  <a:pos x="1" y="68"/>
                </a:cxn>
                <a:cxn ang="0">
                  <a:pos x="3" y="69"/>
                </a:cxn>
                <a:cxn ang="0">
                  <a:pos x="4" y="70"/>
                </a:cxn>
                <a:cxn ang="0">
                  <a:pos x="6" y="69"/>
                </a:cxn>
                <a:cxn ang="0">
                  <a:pos x="7" y="68"/>
                </a:cxn>
                <a:cxn ang="0">
                  <a:pos x="7" y="68"/>
                </a:cxn>
                <a:cxn ang="0">
                  <a:pos x="20" y="50"/>
                </a:cxn>
                <a:cxn ang="0">
                  <a:pos x="35" y="33"/>
                </a:cxn>
                <a:cxn ang="0">
                  <a:pos x="35" y="33"/>
                </a:cxn>
                <a:cxn ang="0">
                  <a:pos x="41" y="26"/>
                </a:cxn>
                <a:cxn ang="0">
                  <a:pos x="45" y="20"/>
                </a:cxn>
                <a:cxn ang="0">
                  <a:pos x="49" y="13"/>
                </a:cxn>
                <a:cxn ang="0">
                  <a:pos x="51" y="6"/>
                </a:cxn>
                <a:cxn ang="0">
                  <a:pos x="51" y="6"/>
                </a:cxn>
                <a:cxn ang="0">
                  <a:pos x="51" y="3"/>
                </a:cxn>
                <a:cxn ang="0">
                  <a:pos x="50" y="1"/>
                </a:cxn>
                <a:cxn ang="0">
                  <a:pos x="48" y="0"/>
                </a:cxn>
                <a:cxn ang="0">
                  <a:pos x="47" y="0"/>
                </a:cxn>
                <a:cxn ang="0">
                  <a:pos x="43" y="1"/>
                </a:cxn>
                <a:cxn ang="0">
                  <a:pos x="42" y="3"/>
                </a:cxn>
                <a:cxn ang="0">
                  <a:pos x="42" y="6"/>
                </a:cxn>
                <a:cxn ang="0">
                  <a:pos x="42" y="6"/>
                </a:cxn>
              </a:cxnLst>
              <a:rect l="0" t="0" r="r" b="b"/>
              <a:pathLst>
                <a:path w="51" h="70">
                  <a:moveTo>
                    <a:pt x="42" y="6"/>
                  </a:moveTo>
                  <a:lnTo>
                    <a:pt x="42" y="6"/>
                  </a:lnTo>
                  <a:lnTo>
                    <a:pt x="41" y="9"/>
                  </a:lnTo>
                  <a:lnTo>
                    <a:pt x="39" y="13"/>
                  </a:lnTo>
                  <a:lnTo>
                    <a:pt x="34" y="20"/>
                  </a:lnTo>
                  <a:lnTo>
                    <a:pt x="22" y="33"/>
                  </a:lnTo>
                  <a:lnTo>
                    <a:pt x="22" y="33"/>
                  </a:lnTo>
                  <a:lnTo>
                    <a:pt x="11" y="47"/>
                  </a:lnTo>
                  <a:lnTo>
                    <a:pt x="1" y="62"/>
                  </a:lnTo>
                  <a:lnTo>
                    <a:pt x="1" y="62"/>
                  </a:lnTo>
                  <a:lnTo>
                    <a:pt x="0" y="63"/>
                  </a:lnTo>
                  <a:lnTo>
                    <a:pt x="0" y="65"/>
                  </a:lnTo>
                  <a:lnTo>
                    <a:pt x="1" y="68"/>
                  </a:lnTo>
                  <a:lnTo>
                    <a:pt x="3" y="69"/>
                  </a:lnTo>
                  <a:lnTo>
                    <a:pt x="4" y="70"/>
                  </a:lnTo>
                  <a:lnTo>
                    <a:pt x="6" y="69"/>
                  </a:lnTo>
                  <a:lnTo>
                    <a:pt x="7" y="68"/>
                  </a:lnTo>
                  <a:lnTo>
                    <a:pt x="7" y="68"/>
                  </a:lnTo>
                  <a:lnTo>
                    <a:pt x="20" y="50"/>
                  </a:lnTo>
                  <a:lnTo>
                    <a:pt x="35" y="33"/>
                  </a:lnTo>
                  <a:lnTo>
                    <a:pt x="35" y="33"/>
                  </a:lnTo>
                  <a:lnTo>
                    <a:pt x="41" y="26"/>
                  </a:lnTo>
                  <a:lnTo>
                    <a:pt x="45" y="20"/>
                  </a:lnTo>
                  <a:lnTo>
                    <a:pt x="49" y="13"/>
                  </a:lnTo>
                  <a:lnTo>
                    <a:pt x="51" y="6"/>
                  </a:lnTo>
                  <a:lnTo>
                    <a:pt x="51" y="6"/>
                  </a:lnTo>
                  <a:lnTo>
                    <a:pt x="51" y="3"/>
                  </a:lnTo>
                  <a:lnTo>
                    <a:pt x="50" y="1"/>
                  </a:lnTo>
                  <a:lnTo>
                    <a:pt x="48" y="0"/>
                  </a:lnTo>
                  <a:lnTo>
                    <a:pt x="47" y="0"/>
                  </a:lnTo>
                  <a:lnTo>
                    <a:pt x="43" y="1"/>
                  </a:lnTo>
                  <a:lnTo>
                    <a:pt x="42" y="3"/>
                  </a:lnTo>
                  <a:lnTo>
                    <a:pt x="42" y="6"/>
                  </a:lnTo>
                  <a:lnTo>
                    <a:pt x="4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8" name="Freeform 308"/>
            <p:cNvSpPr>
              <a:spLocks/>
            </p:cNvSpPr>
            <p:nvPr/>
          </p:nvSpPr>
          <p:spPr bwMode="auto">
            <a:xfrm>
              <a:off x="6704013" y="3603626"/>
              <a:ext cx="28575" cy="30163"/>
            </a:xfrm>
            <a:custGeom>
              <a:avLst/>
              <a:gdLst/>
              <a:ahLst/>
              <a:cxnLst>
                <a:cxn ang="0">
                  <a:pos x="46" y="2"/>
                </a:cxn>
                <a:cxn ang="0">
                  <a:pos x="46" y="2"/>
                </a:cxn>
                <a:cxn ang="0">
                  <a:pos x="22" y="24"/>
                </a:cxn>
                <a:cxn ang="0">
                  <a:pos x="1" y="48"/>
                </a:cxn>
                <a:cxn ang="0">
                  <a:pos x="1" y="48"/>
                </a:cxn>
                <a:cxn ang="0">
                  <a:pos x="0" y="50"/>
                </a:cxn>
                <a:cxn ang="0">
                  <a:pos x="0" y="52"/>
                </a:cxn>
                <a:cxn ang="0">
                  <a:pos x="0" y="54"/>
                </a:cxn>
                <a:cxn ang="0">
                  <a:pos x="1" y="56"/>
                </a:cxn>
                <a:cxn ang="0">
                  <a:pos x="3" y="57"/>
                </a:cxn>
                <a:cxn ang="0">
                  <a:pos x="4" y="57"/>
                </a:cxn>
                <a:cxn ang="0">
                  <a:pos x="6" y="57"/>
                </a:cxn>
                <a:cxn ang="0">
                  <a:pos x="7" y="56"/>
                </a:cxn>
                <a:cxn ang="0">
                  <a:pos x="7" y="56"/>
                </a:cxn>
                <a:cxn ang="0">
                  <a:pos x="30" y="32"/>
                </a:cxn>
                <a:cxn ang="0">
                  <a:pos x="52" y="8"/>
                </a:cxn>
                <a:cxn ang="0">
                  <a:pos x="52" y="8"/>
                </a:cxn>
                <a:cxn ang="0">
                  <a:pos x="53" y="6"/>
                </a:cxn>
                <a:cxn ang="0">
                  <a:pos x="53" y="5"/>
                </a:cxn>
                <a:cxn ang="0">
                  <a:pos x="53" y="3"/>
                </a:cxn>
                <a:cxn ang="0">
                  <a:pos x="52" y="2"/>
                </a:cxn>
                <a:cxn ang="0">
                  <a:pos x="51" y="1"/>
                </a:cxn>
                <a:cxn ang="0">
                  <a:pos x="49" y="0"/>
                </a:cxn>
                <a:cxn ang="0">
                  <a:pos x="47" y="0"/>
                </a:cxn>
                <a:cxn ang="0">
                  <a:pos x="46" y="2"/>
                </a:cxn>
                <a:cxn ang="0">
                  <a:pos x="46" y="2"/>
                </a:cxn>
              </a:cxnLst>
              <a:rect l="0" t="0" r="r" b="b"/>
              <a:pathLst>
                <a:path w="53" h="57">
                  <a:moveTo>
                    <a:pt x="46" y="2"/>
                  </a:moveTo>
                  <a:lnTo>
                    <a:pt x="46" y="2"/>
                  </a:lnTo>
                  <a:lnTo>
                    <a:pt x="22" y="24"/>
                  </a:lnTo>
                  <a:lnTo>
                    <a:pt x="1" y="48"/>
                  </a:lnTo>
                  <a:lnTo>
                    <a:pt x="1" y="48"/>
                  </a:lnTo>
                  <a:lnTo>
                    <a:pt x="0" y="50"/>
                  </a:lnTo>
                  <a:lnTo>
                    <a:pt x="0" y="52"/>
                  </a:lnTo>
                  <a:lnTo>
                    <a:pt x="0" y="54"/>
                  </a:lnTo>
                  <a:lnTo>
                    <a:pt x="1" y="56"/>
                  </a:lnTo>
                  <a:lnTo>
                    <a:pt x="3" y="57"/>
                  </a:lnTo>
                  <a:lnTo>
                    <a:pt x="4" y="57"/>
                  </a:lnTo>
                  <a:lnTo>
                    <a:pt x="6" y="57"/>
                  </a:lnTo>
                  <a:lnTo>
                    <a:pt x="7" y="56"/>
                  </a:lnTo>
                  <a:lnTo>
                    <a:pt x="7" y="56"/>
                  </a:lnTo>
                  <a:lnTo>
                    <a:pt x="30" y="32"/>
                  </a:lnTo>
                  <a:lnTo>
                    <a:pt x="52" y="8"/>
                  </a:lnTo>
                  <a:lnTo>
                    <a:pt x="52" y="8"/>
                  </a:lnTo>
                  <a:lnTo>
                    <a:pt x="53" y="6"/>
                  </a:lnTo>
                  <a:lnTo>
                    <a:pt x="53" y="5"/>
                  </a:lnTo>
                  <a:lnTo>
                    <a:pt x="53" y="3"/>
                  </a:lnTo>
                  <a:lnTo>
                    <a:pt x="52" y="2"/>
                  </a:lnTo>
                  <a:lnTo>
                    <a:pt x="51" y="1"/>
                  </a:lnTo>
                  <a:lnTo>
                    <a:pt x="49" y="0"/>
                  </a:lnTo>
                  <a:lnTo>
                    <a:pt x="47" y="0"/>
                  </a:lnTo>
                  <a:lnTo>
                    <a:pt x="46" y="2"/>
                  </a:lnTo>
                  <a:lnTo>
                    <a:pt x="4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9" name="Freeform 309"/>
            <p:cNvSpPr>
              <a:spLocks/>
            </p:cNvSpPr>
            <p:nvPr/>
          </p:nvSpPr>
          <p:spPr bwMode="auto">
            <a:xfrm>
              <a:off x="6704013" y="3644901"/>
              <a:ext cx="34925" cy="44450"/>
            </a:xfrm>
            <a:custGeom>
              <a:avLst/>
              <a:gdLst/>
              <a:ahLst/>
              <a:cxnLst>
                <a:cxn ang="0">
                  <a:pos x="59" y="2"/>
                </a:cxn>
                <a:cxn ang="0">
                  <a:pos x="59" y="2"/>
                </a:cxn>
                <a:cxn ang="0">
                  <a:pos x="53" y="11"/>
                </a:cxn>
                <a:cxn ang="0">
                  <a:pos x="47" y="18"/>
                </a:cxn>
                <a:cxn ang="0">
                  <a:pos x="41" y="24"/>
                </a:cxn>
                <a:cxn ang="0">
                  <a:pos x="35" y="31"/>
                </a:cxn>
                <a:cxn ang="0">
                  <a:pos x="35" y="31"/>
                </a:cxn>
                <a:cxn ang="0">
                  <a:pos x="18" y="54"/>
                </a:cxn>
                <a:cxn ang="0">
                  <a:pos x="1" y="76"/>
                </a:cxn>
                <a:cxn ang="0">
                  <a:pos x="1" y="76"/>
                </a:cxn>
                <a:cxn ang="0">
                  <a:pos x="0" y="77"/>
                </a:cxn>
                <a:cxn ang="0">
                  <a:pos x="0" y="79"/>
                </a:cxn>
                <a:cxn ang="0">
                  <a:pos x="1" y="82"/>
                </a:cxn>
                <a:cxn ang="0">
                  <a:pos x="2" y="83"/>
                </a:cxn>
                <a:cxn ang="0">
                  <a:pos x="4" y="84"/>
                </a:cxn>
                <a:cxn ang="0">
                  <a:pos x="6" y="83"/>
                </a:cxn>
                <a:cxn ang="0">
                  <a:pos x="7" y="82"/>
                </a:cxn>
                <a:cxn ang="0">
                  <a:pos x="7" y="82"/>
                </a:cxn>
                <a:cxn ang="0">
                  <a:pos x="22" y="64"/>
                </a:cxn>
                <a:cxn ang="0">
                  <a:pos x="37" y="45"/>
                </a:cxn>
                <a:cxn ang="0">
                  <a:pos x="37" y="45"/>
                </a:cxn>
                <a:cxn ang="0">
                  <a:pos x="45" y="36"/>
                </a:cxn>
                <a:cxn ang="0">
                  <a:pos x="53" y="27"/>
                </a:cxn>
                <a:cxn ang="0">
                  <a:pos x="61" y="18"/>
                </a:cxn>
                <a:cxn ang="0">
                  <a:pos x="64" y="13"/>
                </a:cxn>
                <a:cxn ang="0">
                  <a:pos x="67" y="8"/>
                </a:cxn>
                <a:cxn ang="0">
                  <a:pos x="67" y="8"/>
                </a:cxn>
                <a:cxn ang="0">
                  <a:pos x="68" y="6"/>
                </a:cxn>
                <a:cxn ang="0">
                  <a:pos x="67" y="4"/>
                </a:cxn>
                <a:cxn ang="0">
                  <a:pos x="65" y="1"/>
                </a:cxn>
                <a:cxn ang="0">
                  <a:pos x="64" y="0"/>
                </a:cxn>
                <a:cxn ang="0">
                  <a:pos x="62" y="0"/>
                </a:cxn>
                <a:cxn ang="0">
                  <a:pos x="60" y="1"/>
                </a:cxn>
                <a:cxn ang="0">
                  <a:pos x="59" y="2"/>
                </a:cxn>
                <a:cxn ang="0">
                  <a:pos x="59" y="2"/>
                </a:cxn>
              </a:cxnLst>
              <a:rect l="0" t="0" r="r" b="b"/>
              <a:pathLst>
                <a:path w="68" h="84">
                  <a:moveTo>
                    <a:pt x="59" y="2"/>
                  </a:moveTo>
                  <a:lnTo>
                    <a:pt x="59" y="2"/>
                  </a:lnTo>
                  <a:lnTo>
                    <a:pt x="53" y="11"/>
                  </a:lnTo>
                  <a:lnTo>
                    <a:pt x="47" y="18"/>
                  </a:lnTo>
                  <a:lnTo>
                    <a:pt x="41" y="24"/>
                  </a:lnTo>
                  <a:lnTo>
                    <a:pt x="35" y="31"/>
                  </a:lnTo>
                  <a:lnTo>
                    <a:pt x="35" y="31"/>
                  </a:lnTo>
                  <a:lnTo>
                    <a:pt x="18" y="54"/>
                  </a:lnTo>
                  <a:lnTo>
                    <a:pt x="1" y="76"/>
                  </a:lnTo>
                  <a:lnTo>
                    <a:pt x="1" y="76"/>
                  </a:lnTo>
                  <a:lnTo>
                    <a:pt x="0" y="77"/>
                  </a:lnTo>
                  <a:lnTo>
                    <a:pt x="0" y="79"/>
                  </a:lnTo>
                  <a:lnTo>
                    <a:pt x="1" y="82"/>
                  </a:lnTo>
                  <a:lnTo>
                    <a:pt x="2" y="83"/>
                  </a:lnTo>
                  <a:lnTo>
                    <a:pt x="4" y="84"/>
                  </a:lnTo>
                  <a:lnTo>
                    <a:pt x="6" y="83"/>
                  </a:lnTo>
                  <a:lnTo>
                    <a:pt x="7" y="82"/>
                  </a:lnTo>
                  <a:lnTo>
                    <a:pt x="7" y="82"/>
                  </a:lnTo>
                  <a:lnTo>
                    <a:pt x="22" y="64"/>
                  </a:lnTo>
                  <a:lnTo>
                    <a:pt x="37" y="45"/>
                  </a:lnTo>
                  <a:lnTo>
                    <a:pt x="37" y="45"/>
                  </a:lnTo>
                  <a:lnTo>
                    <a:pt x="45" y="36"/>
                  </a:lnTo>
                  <a:lnTo>
                    <a:pt x="53" y="27"/>
                  </a:lnTo>
                  <a:lnTo>
                    <a:pt x="61" y="18"/>
                  </a:lnTo>
                  <a:lnTo>
                    <a:pt x="64" y="13"/>
                  </a:lnTo>
                  <a:lnTo>
                    <a:pt x="67" y="8"/>
                  </a:lnTo>
                  <a:lnTo>
                    <a:pt x="67" y="8"/>
                  </a:lnTo>
                  <a:lnTo>
                    <a:pt x="68" y="6"/>
                  </a:lnTo>
                  <a:lnTo>
                    <a:pt x="67" y="4"/>
                  </a:lnTo>
                  <a:lnTo>
                    <a:pt x="65" y="1"/>
                  </a:lnTo>
                  <a:lnTo>
                    <a:pt x="64" y="0"/>
                  </a:lnTo>
                  <a:lnTo>
                    <a:pt x="62" y="0"/>
                  </a:lnTo>
                  <a:lnTo>
                    <a:pt x="60" y="1"/>
                  </a:lnTo>
                  <a:lnTo>
                    <a:pt x="59" y="2"/>
                  </a:lnTo>
                  <a:lnTo>
                    <a:pt x="5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0" name="Freeform 310"/>
            <p:cNvSpPr>
              <a:spLocks/>
            </p:cNvSpPr>
            <p:nvPr/>
          </p:nvSpPr>
          <p:spPr bwMode="auto">
            <a:xfrm>
              <a:off x="6699251" y="3689351"/>
              <a:ext cx="41275" cy="46038"/>
            </a:xfrm>
            <a:custGeom>
              <a:avLst/>
              <a:gdLst/>
              <a:ahLst/>
              <a:cxnLst>
                <a:cxn ang="0">
                  <a:pos x="71" y="2"/>
                </a:cxn>
                <a:cxn ang="0">
                  <a:pos x="71" y="2"/>
                </a:cxn>
                <a:cxn ang="0">
                  <a:pos x="62" y="13"/>
                </a:cxn>
                <a:cxn ang="0">
                  <a:pos x="53" y="22"/>
                </a:cxn>
                <a:cxn ang="0">
                  <a:pos x="34" y="41"/>
                </a:cxn>
                <a:cxn ang="0">
                  <a:pos x="25" y="50"/>
                </a:cxn>
                <a:cxn ang="0">
                  <a:pos x="17" y="59"/>
                </a:cxn>
                <a:cxn ang="0">
                  <a:pos x="9" y="70"/>
                </a:cxn>
                <a:cxn ang="0">
                  <a:pos x="1" y="81"/>
                </a:cxn>
                <a:cxn ang="0">
                  <a:pos x="1" y="81"/>
                </a:cxn>
                <a:cxn ang="0">
                  <a:pos x="0" y="82"/>
                </a:cxn>
                <a:cxn ang="0">
                  <a:pos x="1" y="84"/>
                </a:cxn>
                <a:cxn ang="0">
                  <a:pos x="2" y="86"/>
                </a:cxn>
                <a:cxn ang="0">
                  <a:pos x="3" y="87"/>
                </a:cxn>
                <a:cxn ang="0">
                  <a:pos x="4" y="87"/>
                </a:cxn>
                <a:cxn ang="0">
                  <a:pos x="6" y="87"/>
                </a:cxn>
                <a:cxn ang="0">
                  <a:pos x="9" y="87"/>
                </a:cxn>
                <a:cxn ang="0">
                  <a:pos x="10" y="85"/>
                </a:cxn>
                <a:cxn ang="0">
                  <a:pos x="10" y="85"/>
                </a:cxn>
                <a:cxn ang="0">
                  <a:pos x="17" y="74"/>
                </a:cxn>
                <a:cxn ang="0">
                  <a:pos x="25" y="65"/>
                </a:cxn>
                <a:cxn ang="0">
                  <a:pos x="33" y="54"/>
                </a:cxn>
                <a:cxn ang="0">
                  <a:pos x="43" y="45"/>
                </a:cxn>
                <a:cxn ang="0">
                  <a:pos x="61" y="27"/>
                </a:cxn>
                <a:cxn ang="0">
                  <a:pos x="71" y="17"/>
                </a:cxn>
                <a:cxn ang="0">
                  <a:pos x="79" y="7"/>
                </a:cxn>
                <a:cxn ang="0">
                  <a:pos x="79" y="7"/>
                </a:cxn>
                <a:cxn ang="0">
                  <a:pos x="79" y="6"/>
                </a:cxn>
                <a:cxn ang="0">
                  <a:pos x="79" y="3"/>
                </a:cxn>
                <a:cxn ang="0">
                  <a:pos x="78" y="2"/>
                </a:cxn>
                <a:cxn ang="0">
                  <a:pos x="77" y="1"/>
                </a:cxn>
                <a:cxn ang="0">
                  <a:pos x="74" y="0"/>
                </a:cxn>
                <a:cxn ang="0">
                  <a:pos x="72" y="0"/>
                </a:cxn>
                <a:cxn ang="0">
                  <a:pos x="71" y="2"/>
                </a:cxn>
                <a:cxn ang="0">
                  <a:pos x="71" y="2"/>
                </a:cxn>
              </a:cxnLst>
              <a:rect l="0" t="0" r="r" b="b"/>
              <a:pathLst>
                <a:path w="79" h="87">
                  <a:moveTo>
                    <a:pt x="71" y="2"/>
                  </a:moveTo>
                  <a:lnTo>
                    <a:pt x="71" y="2"/>
                  </a:lnTo>
                  <a:lnTo>
                    <a:pt x="62" y="13"/>
                  </a:lnTo>
                  <a:lnTo>
                    <a:pt x="53" y="22"/>
                  </a:lnTo>
                  <a:lnTo>
                    <a:pt x="34" y="41"/>
                  </a:lnTo>
                  <a:lnTo>
                    <a:pt x="25" y="50"/>
                  </a:lnTo>
                  <a:lnTo>
                    <a:pt x="17" y="59"/>
                  </a:lnTo>
                  <a:lnTo>
                    <a:pt x="9" y="70"/>
                  </a:lnTo>
                  <a:lnTo>
                    <a:pt x="1" y="81"/>
                  </a:lnTo>
                  <a:lnTo>
                    <a:pt x="1" y="81"/>
                  </a:lnTo>
                  <a:lnTo>
                    <a:pt x="0" y="82"/>
                  </a:lnTo>
                  <a:lnTo>
                    <a:pt x="1" y="84"/>
                  </a:lnTo>
                  <a:lnTo>
                    <a:pt x="2" y="86"/>
                  </a:lnTo>
                  <a:lnTo>
                    <a:pt x="3" y="87"/>
                  </a:lnTo>
                  <a:lnTo>
                    <a:pt x="4" y="87"/>
                  </a:lnTo>
                  <a:lnTo>
                    <a:pt x="6" y="87"/>
                  </a:lnTo>
                  <a:lnTo>
                    <a:pt x="9" y="87"/>
                  </a:lnTo>
                  <a:lnTo>
                    <a:pt x="10" y="85"/>
                  </a:lnTo>
                  <a:lnTo>
                    <a:pt x="10" y="85"/>
                  </a:lnTo>
                  <a:lnTo>
                    <a:pt x="17" y="74"/>
                  </a:lnTo>
                  <a:lnTo>
                    <a:pt x="25" y="65"/>
                  </a:lnTo>
                  <a:lnTo>
                    <a:pt x="33" y="54"/>
                  </a:lnTo>
                  <a:lnTo>
                    <a:pt x="43" y="45"/>
                  </a:lnTo>
                  <a:lnTo>
                    <a:pt x="61" y="27"/>
                  </a:lnTo>
                  <a:lnTo>
                    <a:pt x="71" y="17"/>
                  </a:lnTo>
                  <a:lnTo>
                    <a:pt x="79" y="7"/>
                  </a:lnTo>
                  <a:lnTo>
                    <a:pt x="79" y="7"/>
                  </a:lnTo>
                  <a:lnTo>
                    <a:pt x="79" y="6"/>
                  </a:lnTo>
                  <a:lnTo>
                    <a:pt x="79" y="3"/>
                  </a:lnTo>
                  <a:lnTo>
                    <a:pt x="78" y="2"/>
                  </a:lnTo>
                  <a:lnTo>
                    <a:pt x="77" y="1"/>
                  </a:lnTo>
                  <a:lnTo>
                    <a:pt x="74" y="0"/>
                  </a:lnTo>
                  <a:lnTo>
                    <a:pt x="72" y="0"/>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1" name="Freeform 311"/>
            <p:cNvSpPr>
              <a:spLocks/>
            </p:cNvSpPr>
            <p:nvPr/>
          </p:nvSpPr>
          <p:spPr bwMode="auto">
            <a:xfrm>
              <a:off x="6732588" y="3716338"/>
              <a:ext cx="23813" cy="33338"/>
            </a:xfrm>
            <a:custGeom>
              <a:avLst/>
              <a:gdLst/>
              <a:ahLst/>
              <a:cxnLst>
                <a:cxn ang="0">
                  <a:pos x="37" y="2"/>
                </a:cxn>
                <a:cxn ang="0">
                  <a:pos x="37" y="2"/>
                </a:cxn>
                <a:cxn ang="0">
                  <a:pos x="26" y="18"/>
                </a:cxn>
                <a:cxn ang="0">
                  <a:pos x="17" y="33"/>
                </a:cxn>
                <a:cxn ang="0">
                  <a:pos x="17" y="33"/>
                </a:cxn>
                <a:cxn ang="0">
                  <a:pos x="13" y="39"/>
                </a:cxn>
                <a:cxn ang="0">
                  <a:pos x="8" y="46"/>
                </a:cxn>
                <a:cxn ang="0">
                  <a:pos x="5" y="51"/>
                </a:cxn>
                <a:cxn ang="0">
                  <a:pos x="2" y="58"/>
                </a:cxn>
                <a:cxn ang="0">
                  <a:pos x="2" y="58"/>
                </a:cxn>
                <a:cxn ang="0">
                  <a:pos x="0" y="60"/>
                </a:cxn>
                <a:cxn ang="0">
                  <a:pos x="2" y="61"/>
                </a:cxn>
                <a:cxn ang="0">
                  <a:pos x="3" y="63"/>
                </a:cxn>
                <a:cxn ang="0">
                  <a:pos x="5" y="63"/>
                </a:cxn>
                <a:cxn ang="0">
                  <a:pos x="6" y="63"/>
                </a:cxn>
                <a:cxn ang="0">
                  <a:pos x="8" y="63"/>
                </a:cxn>
                <a:cxn ang="0">
                  <a:pos x="9" y="62"/>
                </a:cxn>
                <a:cxn ang="0">
                  <a:pos x="10" y="60"/>
                </a:cxn>
                <a:cxn ang="0">
                  <a:pos x="10" y="60"/>
                </a:cxn>
                <a:cxn ang="0">
                  <a:pos x="13" y="54"/>
                </a:cxn>
                <a:cxn ang="0">
                  <a:pos x="18" y="48"/>
                </a:cxn>
                <a:cxn ang="0">
                  <a:pos x="22" y="42"/>
                </a:cxn>
                <a:cxn ang="0">
                  <a:pos x="26" y="35"/>
                </a:cxn>
                <a:cxn ang="0">
                  <a:pos x="26" y="35"/>
                </a:cxn>
                <a:cxn ang="0">
                  <a:pos x="36" y="21"/>
                </a:cxn>
                <a:cxn ang="0">
                  <a:pos x="45" y="7"/>
                </a:cxn>
                <a:cxn ang="0">
                  <a:pos x="45" y="7"/>
                </a:cxn>
                <a:cxn ang="0">
                  <a:pos x="46" y="5"/>
                </a:cxn>
                <a:cxn ang="0">
                  <a:pos x="46" y="3"/>
                </a:cxn>
                <a:cxn ang="0">
                  <a:pos x="45" y="2"/>
                </a:cxn>
                <a:cxn ang="0">
                  <a:pos x="44" y="1"/>
                </a:cxn>
                <a:cxn ang="0">
                  <a:pos x="41" y="0"/>
                </a:cxn>
                <a:cxn ang="0">
                  <a:pos x="39" y="1"/>
                </a:cxn>
                <a:cxn ang="0">
                  <a:pos x="37" y="2"/>
                </a:cxn>
                <a:cxn ang="0">
                  <a:pos x="37" y="2"/>
                </a:cxn>
              </a:cxnLst>
              <a:rect l="0" t="0" r="r" b="b"/>
              <a:pathLst>
                <a:path w="46" h="63">
                  <a:moveTo>
                    <a:pt x="37" y="2"/>
                  </a:moveTo>
                  <a:lnTo>
                    <a:pt x="37" y="2"/>
                  </a:lnTo>
                  <a:lnTo>
                    <a:pt x="26" y="18"/>
                  </a:lnTo>
                  <a:lnTo>
                    <a:pt x="17" y="33"/>
                  </a:lnTo>
                  <a:lnTo>
                    <a:pt x="17" y="33"/>
                  </a:lnTo>
                  <a:lnTo>
                    <a:pt x="13" y="39"/>
                  </a:lnTo>
                  <a:lnTo>
                    <a:pt x="8" y="46"/>
                  </a:lnTo>
                  <a:lnTo>
                    <a:pt x="5" y="51"/>
                  </a:lnTo>
                  <a:lnTo>
                    <a:pt x="2" y="58"/>
                  </a:lnTo>
                  <a:lnTo>
                    <a:pt x="2" y="58"/>
                  </a:lnTo>
                  <a:lnTo>
                    <a:pt x="0" y="60"/>
                  </a:lnTo>
                  <a:lnTo>
                    <a:pt x="2" y="61"/>
                  </a:lnTo>
                  <a:lnTo>
                    <a:pt x="3" y="63"/>
                  </a:lnTo>
                  <a:lnTo>
                    <a:pt x="5" y="63"/>
                  </a:lnTo>
                  <a:lnTo>
                    <a:pt x="6" y="63"/>
                  </a:lnTo>
                  <a:lnTo>
                    <a:pt x="8" y="63"/>
                  </a:lnTo>
                  <a:lnTo>
                    <a:pt x="9" y="62"/>
                  </a:lnTo>
                  <a:lnTo>
                    <a:pt x="10" y="60"/>
                  </a:lnTo>
                  <a:lnTo>
                    <a:pt x="10" y="60"/>
                  </a:lnTo>
                  <a:lnTo>
                    <a:pt x="13" y="54"/>
                  </a:lnTo>
                  <a:lnTo>
                    <a:pt x="18" y="48"/>
                  </a:lnTo>
                  <a:lnTo>
                    <a:pt x="22" y="42"/>
                  </a:lnTo>
                  <a:lnTo>
                    <a:pt x="26" y="35"/>
                  </a:lnTo>
                  <a:lnTo>
                    <a:pt x="26" y="35"/>
                  </a:lnTo>
                  <a:lnTo>
                    <a:pt x="36" y="21"/>
                  </a:lnTo>
                  <a:lnTo>
                    <a:pt x="45" y="7"/>
                  </a:lnTo>
                  <a:lnTo>
                    <a:pt x="45" y="7"/>
                  </a:lnTo>
                  <a:lnTo>
                    <a:pt x="46" y="5"/>
                  </a:lnTo>
                  <a:lnTo>
                    <a:pt x="46" y="3"/>
                  </a:lnTo>
                  <a:lnTo>
                    <a:pt x="45" y="2"/>
                  </a:lnTo>
                  <a:lnTo>
                    <a:pt x="44" y="1"/>
                  </a:lnTo>
                  <a:lnTo>
                    <a:pt x="41" y="0"/>
                  </a:lnTo>
                  <a:lnTo>
                    <a:pt x="39" y="1"/>
                  </a:lnTo>
                  <a:lnTo>
                    <a:pt x="37" y="2"/>
                  </a:lnTo>
                  <a:lnTo>
                    <a:pt x="3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2" name="Freeform 312"/>
            <p:cNvSpPr>
              <a:spLocks/>
            </p:cNvSpPr>
            <p:nvPr/>
          </p:nvSpPr>
          <p:spPr bwMode="auto">
            <a:xfrm>
              <a:off x="6786563" y="3716338"/>
              <a:ext cx="25400" cy="33338"/>
            </a:xfrm>
            <a:custGeom>
              <a:avLst/>
              <a:gdLst/>
              <a:ahLst/>
              <a:cxnLst>
                <a:cxn ang="0">
                  <a:pos x="41" y="1"/>
                </a:cxn>
                <a:cxn ang="0">
                  <a:pos x="41" y="1"/>
                </a:cxn>
                <a:cxn ang="0">
                  <a:pos x="36" y="7"/>
                </a:cxn>
                <a:cxn ang="0">
                  <a:pos x="31" y="15"/>
                </a:cxn>
                <a:cxn ang="0">
                  <a:pos x="22" y="28"/>
                </a:cxn>
                <a:cxn ang="0">
                  <a:pos x="22" y="28"/>
                </a:cxn>
                <a:cxn ang="0">
                  <a:pos x="17" y="35"/>
                </a:cxn>
                <a:cxn ang="0">
                  <a:pos x="11" y="43"/>
                </a:cxn>
                <a:cxn ang="0">
                  <a:pos x="11" y="43"/>
                </a:cxn>
                <a:cxn ang="0">
                  <a:pos x="9" y="47"/>
                </a:cxn>
                <a:cxn ang="0">
                  <a:pos x="6" y="50"/>
                </a:cxn>
                <a:cxn ang="0">
                  <a:pos x="3" y="53"/>
                </a:cxn>
                <a:cxn ang="0">
                  <a:pos x="0" y="57"/>
                </a:cxn>
                <a:cxn ang="0">
                  <a:pos x="0" y="57"/>
                </a:cxn>
                <a:cxn ang="0">
                  <a:pos x="0" y="59"/>
                </a:cxn>
                <a:cxn ang="0">
                  <a:pos x="0" y="61"/>
                </a:cxn>
                <a:cxn ang="0">
                  <a:pos x="3" y="63"/>
                </a:cxn>
                <a:cxn ang="0">
                  <a:pos x="4" y="64"/>
                </a:cxn>
                <a:cxn ang="0">
                  <a:pos x="6" y="64"/>
                </a:cxn>
                <a:cxn ang="0">
                  <a:pos x="7" y="63"/>
                </a:cxn>
                <a:cxn ang="0">
                  <a:pos x="8" y="61"/>
                </a:cxn>
                <a:cxn ang="0">
                  <a:pos x="8" y="61"/>
                </a:cxn>
                <a:cxn ang="0">
                  <a:pos x="10" y="59"/>
                </a:cxn>
                <a:cxn ang="0">
                  <a:pos x="12" y="58"/>
                </a:cxn>
                <a:cxn ang="0">
                  <a:pos x="15" y="56"/>
                </a:cxn>
                <a:cxn ang="0">
                  <a:pos x="16" y="55"/>
                </a:cxn>
                <a:cxn ang="0">
                  <a:pos x="16" y="55"/>
                </a:cxn>
                <a:cxn ang="0">
                  <a:pos x="21" y="46"/>
                </a:cxn>
                <a:cxn ang="0">
                  <a:pos x="24" y="41"/>
                </a:cxn>
                <a:cxn ang="0">
                  <a:pos x="27" y="36"/>
                </a:cxn>
                <a:cxn ang="0">
                  <a:pos x="27" y="36"/>
                </a:cxn>
                <a:cxn ang="0">
                  <a:pos x="32" y="29"/>
                </a:cxn>
                <a:cxn ang="0">
                  <a:pos x="37" y="22"/>
                </a:cxn>
                <a:cxn ang="0">
                  <a:pos x="43" y="15"/>
                </a:cxn>
                <a:cxn ang="0">
                  <a:pos x="49" y="8"/>
                </a:cxn>
                <a:cxn ang="0">
                  <a:pos x="49" y="8"/>
                </a:cxn>
                <a:cxn ang="0">
                  <a:pos x="50" y="6"/>
                </a:cxn>
                <a:cxn ang="0">
                  <a:pos x="50" y="4"/>
                </a:cxn>
                <a:cxn ang="0">
                  <a:pos x="49" y="2"/>
                </a:cxn>
                <a:cxn ang="0">
                  <a:pos x="48" y="1"/>
                </a:cxn>
                <a:cxn ang="0">
                  <a:pos x="47" y="0"/>
                </a:cxn>
                <a:cxn ang="0">
                  <a:pos x="45" y="0"/>
                </a:cxn>
                <a:cxn ang="0">
                  <a:pos x="44" y="0"/>
                </a:cxn>
                <a:cxn ang="0">
                  <a:pos x="41" y="1"/>
                </a:cxn>
                <a:cxn ang="0">
                  <a:pos x="41" y="1"/>
                </a:cxn>
              </a:cxnLst>
              <a:rect l="0" t="0" r="r" b="b"/>
              <a:pathLst>
                <a:path w="50" h="64">
                  <a:moveTo>
                    <a:pt x="41" y="1"/>
                  </a:moveTo>
                  <a:lnTo>
                    <a:pt x="41" y="1"/>
                  </a:lnTo>
                  <a:lnTo>
                    <a:pt x="36" y="7"/>
                  </a:lnTo>
                  <a:lnTo>
                    <a:pt x="31" y="15"/>
                  </a:lnTo>
                  <a:lnTo>
                    <a:pt x="22" y="28"/>
                  </a:lnTo>
                  <a:lnTo>
                    <a:pt x="22" y="28"/>
                  </a:lnTo>
                  <a:lnTo>
                    <a:pt x="17" y="35"/>
                  </a:lnTo>
                  <a:lnTo>
                    <a:pt x="11" y="43"/>
                  </a:lnTo>
                  <a:lnTo>
                    <a:pt x="11" y="43"/>
                  </a:lnTo>
                  <a:lnTo>
                    <a:pt x="9" y="47"/>
                  </a:lnTo>
                  <a:lnTo>
                    <a:pt x="6" y="50"/>
                  </a:lnTo>
                  <a:lnTo>
                    <a:pt x="3" y="53"/>
                  </a:lnTo>
                  <a:lnTo>
                    <a:pt x="0" y="57"/>
                  </a:lnTo>
                  <a:lnTo>
                    <a:pt x="0" y="57"/>
                  </a:lnTo>
                  <a:lnTo>
                    <a:pt x="0" y="59"/>
                  </a:lnTo>
                  <a:lnTo>
                    <a:pt x="0" y="61"/>
                  </a:lnTo>
                  <a:lnTo>
                    <a:pt x="3" y="63"/>
                  </a:lnTo>
                  <a:lnTo>
                    <a:pt x="4" y="64"/>
                  </a:lnTo>
                  <a:lnTo>
                    <a:pt x="6" y="64"/>
                  </a:lnTo>
                  <a:lnTo>
                    <a:pt x="7" y="63"/>
                  </a:lnTo>
                  <a:lnTo>
                    <a:pt x="8" y="61"/>
                  </a:lnTo>
                  <a:lnTo>
                    <a:pt x="8" y="61"/>
                  </a:lnTo>
                  <a:lnTo>
                    <a:pt x="10" y="59"/>
                  </a:lnTo>
                  <a:lnTo>
                    <a:pt x="12" y="58"/>
                  </a:lnTo>
                  <a:lnTo>
                    <a:pt x="15" y="56"/>
                  </a:lnTo>
                  <a:lnTo>
                    <a:pt x="16" y="55"/>
                  </a:lnTo>
                  <a:lnTo>
                    <a:pt x="16" y="55"/>
                  </a:lnTo>
                  <a:lnTo>
                    <a:pt x="21" y="46"/>
                  </a:lnTo>
                  <a:lnTo>
                    <a:pt x="24" y="41"/>
                  </a:lnTo>
                  <a:lnTo>
                    <a:pt x="27" y="36"/>
                  </a:lnTo>
                  <a:lnTo>
                    <a:pt x="27" y="36"/>
                  </a:lnTo>
                  <a:lnTo>
                    <a:pt x="32" y="29"/>
                  </a:lnTo>
                  <a:lnTo>
                    <a:pt x="37" y="22"/>
                  </a:lnTo>
                  <a:lnTo>
                    <a:pt x="43" y="15"/>
                  </a:lnTo>
                  <a:lnTo>
                    <a:pt x="49" y="8"/>
                  </a:lnTo>
                  <a:lnTo>
                    <a:pt x="49" y="8"/>
                  </a:lnTo>
                  <a:lnTo>
                    <a:pt x="50" y="6"/>
                  </a:lnTo>
                  <a:lnTo>
                    <a:pt x="50" y="4"/>
                  </a:lnTo>
                  <a:lnTo>
                    <a:pt x="49" y="2"/>
                  </a:lnTo>
                  <a:lnTo>
                    <a:pt x="48" y="1"/>
                  </a:lnTo>
                  <a:lnTo>
                    <a:pt x="47" y="0"/>
                  </a:lnTo>
                  <a:lnTo>
                    <a:pt x="45" y="0"/>
                  </a:lnTo>
                  <a:lnTo>
                    <a:pt x="44" y="0"/>
                  </a:lnTo>
                  <a:lnTo>
                    <a:pt x="41" y="1"/>
                  </a:lnTo>
                  <a:lnTo>
                    <a:pt x="4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3" name="Freeform 313"/>
            <p:cNvSpPr>
              <a:spLocks/>
            </p:cNvSpPr>
            <p:nvPr/>
          </p:nvSpPr>
          <p:spPr bwMode="auto">
            <a:xfrm>
              <a:off x="6829426" y="3713163"/>
              <a:ext cx="20638" cy="34925"/>
            </a:xfrm>
            <a:custGeom>
              <a:avLst/>
              <a:gdLst/>
              <a:ahLst/>
              <a:cxnLst>
                <a:cxn ang="0">
                  <a:pos x="31" y="3"/>
                </a:cxn>
                <a:cxn ang="0">
                  <a:pos x="31" y="3"/>
                </a:cxn>
                <a:cxn ang="0">
                  <a:pos x="28" y="10"/>
                </a:cxn>
                <a:cxn ang="0">
                  <a:pos x="24" y="17"/>
                </a:cxn>
                <a:cxn ang="0">
                  <a:pos x="14" y="30"/>
                </a:cxn>
                <a:cxn ang="0">
                  <a:pos x="14" y="30"/>
                </a:cxn>
                <a:cxn ang="0">
                  <a:pos x="10" y="37"/>
                </a:cxn>
                <a:cxn ang="0">
                  <a:pos x="6" y="44"/>
                </a:cxn>
                <a:cxn ang="0">
                  <a:pos x="0" y="59"/>
                </a:cxn>
                <a:cxn ang="0">
                  <a:pos x="0" y="59"/>
                </a:cxn>
                <a:cxn ang="0">
                  <a:pos x="0" y="61"/>
                </a:cxn>
                <a:cxn ang="0">
                  <a:pos x="0" y="63"/>
                </a:cxn>
                <a:cxn ang="0">
                  <a:pos x="3" y="66"/>
                </a:cxn>
                <a:cxn ang="0">
                  <a:pos x="4" y="66"/>
                </a:cxn>
                <a:cxn ang="0">
                  <a:pos x="6" y="66"/>
                </a:cxn>
                <a:cxn ang="0">
                  <a:pos x="7" y="65"/>
                </a:cxn>
                <a:cxn ang="0">
                  <a:pos x="8" y="64"/>
                </a:cxn>
                <a:cxn ang="0">
                  <a:pos x="8" y="64"/>
                </a:cxn>
                <a:cxn ang="0">
                  <a:pos x="16" y="48"/>
                </a:cxn>
                <a:cxn ang="0">
                  <a:pos x="21" y="39"/>
                </a:cxn>
                <a:cxn ang="0">
                  <a:pos x="26" y="31"/>
                </a:cxn>
                <a:cxn ang="0">
                  <a:pos x="26" y="31"/>
                </a:cxn>
                <a:cxn ang="0">
                  <a:pos x="34" y="20"/>
                </a:cxn>
                <a:cxn ang="0">
                  <a:pos x="37" y="12"/>
                </a:cxn>
                <a:cxn ang="0">
                  <a:pos x="40" y="6"/>
                </a:cxn>
                <a:cxn ang="0">
                  <a:pos x="40" y="6"/>
                </a:cxn>
                <a:cxn ang="0">
                  <a:pos x="40" y="4"/>
                </a:cxn>
                <a:cxn ang="0">
                  <a:pos x="39" y="2"/>
                </a:cxn>
                <a:cxn ang="0">
                  <a:pos x="38" y="1"/>
                </a:cxn>
                <a:cxn ang="0">
                  <a:pos x="37" y="0"/>
                </a:cxn>
                <a:cxn ang="0">
                  <a:pos x="33" y="0"/>
                </a:cxn>
                <a:cxn ang="0">
                  <a:pos x="32" y="1"/>
                </a:cxn>
                <a:cxn ang="0">
                  <a:pos x="31" y="3"/>
                </a:cxn>
                <a:cxn ang="0">
                  <a:pos x="31" y="3"/>
                </a:cxn>
              </a:cxnLst>
              <a:rect l="0" t="0" r="r" b="b"/>
              <a:pathLst>
                <a:path w="40" h="66">
                  <a:moveTo>
                    <a:pt x="31" y="3"/>
                  </a:moveTo>
                  <a:lnTo>
                    <a:pt x="31" y="3"/>
                  </a:lnTo>
                  <a:lnTo>
                    <a:pt x="28" y="10"/>
                  </a:lnTo>
                  <a:lnTo>
                    <a:pt x="24" y="17"/>
                  </a:lnTo>
                  <a:lnTo>
                    <a:pt x="14" y="30"/>
                  </a:lnTo>
                  <a:lnTo>
                    <a:pt x="14" y="30"/>
                  </a:lnTo>
                  <a:lnTo>
                    <a:pt x="10" y="37"/>
                  </a:lnTo>
                  <a:lnTo>
                    <a:pt x="6" y="44"/>
                  </a:lnTo>
                  <a:lnTo>
                    <a:pt x="0" y="59"/>
                  </a:lnTo>
                  <a:lnTo>
                    <a:pt x="0" y="59"/>
                  </a:lnTo>
                  <a:lnTo>
                    <a:pt x="0" y="61"/>
                  </a:lnTo>
                  <a:lnTo>
                    <a:pt x="0" y="63"/>
                  </a:lnTo>
                  <a:lnTo>
                    <a:pt x="3" y="66"/>
                  </a:lnTo>
                  <a:lnTo>
                    <a:pt x="4" y="66"/>
                  </a:lnTo>
                  <a:lnTo>
                    <a:pt x="6" y="66"/>
                  </a:lnTo>
                  <a:lnTo>
                    <a:pt x="7" y="65"/>
                  </a:lnTo>
                  <a:lnTo>
                    <a:pt x="8" y="64"/>
                  </a:lnTo>
                  <a:lnTo>
                    <a:pt x="8" y="64"/>
                  </a:lnTo>
                  <a:lnTo>
                    <a:pt x="16" y="48"/>
                  </a:lnTo>
                  <a:lnTo>
                    <a:pt x="21" y="39"/>
                  </a:lnTo>
                  <a:lnTo>
                    <a:pt x="26" y="31"/>
                  </a:lnTo>
                  <a:lnTo>
                    <a:pt x="26" y="31"/>
                  </a:lnTo>
                  <a:lnTo>
                    <a:pt x="34" y="20"/>
                  </a:lnTo>
                  <a:lnTo>
                    <a:pt x="37" y="12"/>
                  </a:lnTo>
                  <a:lnTo>
                    <a:pt x="40" y="6"/>
                  </a:lnTo>
                  <a:lnTo>
                    <a:pt x="40" y="6"/>
                  </a:lnTo>
                  <a:lnTo>
                    <a:pt x="40" y="4"/>
                  </a:lnTo>
                  <a:lnTo>
                    <a:pt x="39" y="2"/>
                  </a:lnTo>
                  <a:lnTo>
                    <a:pt x="38" y="1"/>
                  </a:lnTo>
                  <a:lnTo>
                    <a:pt x="37" y="0"/>
                  </a:lnTo>
                  <a:lnTo>
                    <a:pt x="33" y="0"/>
                  </a:lnTo>
                  <a:lnTo>
                    <a:pt x="32" y="1"/>
                  </a:lnTo>
                  <a:lnTo>
                    <a:pt x="31" y="3"/>
                  </a:lnTo>
                  <a:lnTo>
                    <a:pt x="3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4" name="Freeform 314"/>
            <p:cNvSpPr>
              <a:spLocks/>
            </p:cNvSpPr>
            <p:nvPr/>
          </p:nvSpPr>
          <p:spPr bwMode="auto">
            <a:xfrm>
              <a:off x="6859588" y="3713163"/>
              <a:ext cx="17463" cy="22225"/>
            </a:xfrm>
            <a:custGeom>
              <a:avLst/>
              <a:gdLst/>
              <a:ahLst/>
              <a:cxnLst>
                <a:cxn ang="0">
                  <a:pos x="28" y="1"/>
                </a:cxn>
                <a:cxn ang="0">
                  <a:pos x="28" y="1"/>
                </a:cxn>
                <a:cxn ang="0">
                  <a:pos x="13" y="17"/>
                </a:cxn>
                <a:cxn ang="0">
                  <a:pos x="6" y="26"/>
                </a:cxn>
                <a:cxn ang="0">
                  <a:pos x="1" y="35"/>
                </a:cxn>
                <a:cxn ang="0">
                  <a:pos x="1" y="35"/>
                </a:cxn>
                <a:cxn ang="0">
                  <a:pos x="0" y="37"/>
                </a:cxn>
                <a:cxn ang="0">
                  <a:pos x="0" y="39"/>
                </a:cxn>
                <a:cxn ang="0">
                  <a:pos x="1" y="40"/>
                </a:cxn>
                <a:cxn ang="0">
                  <a:pos x="2" y="41"/>
                </a:cxn>
                <a:cxn ang="0">
                  <a:pos x="4" y="42"/>
                </a:cxn>
                <a:cxn ang="0">
                  <a:pos x="5" y="42"/>
                </a:cxn>
                <a:cxn ang="0">
                  <a:pos x="7" y="41"/>
                </a:cxn>
                <a:cxn ang="0">
                  <a:pos x="8" y="40"/>
                </a:cxn>
                <a:cxn ang="0">
                  <a:pos x="8" y="40"/>
                </a:cxn>
                <a:cxn ang="0">
                  <a:pos x="14" y="32"/>
                </a:cxn>
                <a:cxn ang="0">
                  <a:pos x="21" y="24"/>
                </a:cxn>
                <a:cxn ang="0">
                  <a:pos x="34" y="8"/>
                </a:cxn>
                <a:cxn ang="0">
                  <a:pos x="34" y="8"/>
                </a:cxn>
                <a:cxn ang="0">
                  <a:pos x="35" y="6"/>
                </a:cxn>
                <a:cxn ang="0">
                  <a:pos x="35" y="4"/>
                </a:cxn>
                <a:cxn ang="0">
                  <a:pos x="35" y="3"/>
                </a:cxn>
                <a:cxn ang="0">
                  <a:pos x="34" y="1"/>
                </a:cxn>
                <a:cxn ang="0">
                  <a:pos x="32" y="0"/>
                </a:cxn>
                <a:cxn ang="0">
                  <a:pos x="31" y="0"/>
                </a:cxn>
                <a:cxn ang="0">
                  <a:pos x="29" y="0"/>
                </a:cxn>
                <a:cxn ang="0">
                  <a:pos x="28" y="1"/>
                </a:cxn>
                <a:cxn ang="0">
                  <a:pos x="28" y="1"/>
                </a:cxn>
              </a:cxnLst>
              <a:rect l="0" t="0" r="r" b="b"/>
              <a:pathLst>
                <a:path w="35" h="42">
                  <a:moveTo>
                    <a:pt x="28" y="1"/>
                  </a:moveTo>
                  <a:lnTo>
                    <a:pt x="28" y="1"/>
                  </a:lnTo>
                  <a:lnTo>
                    <a:pt x="13" y="17"/>
                  </a:lnTo>
                  <a:lnTo>
                    <a:pt x="6" y="26"/>
                  </a:lnTo>
                  <a:lnTo>
                    <a:pt x="1" y="35"/>
                  </a:lnTo>
                  <a:lnTo>
                    <a:pt x="1" y="35"/>
                  </a:lnTo>
                  <a:lnTo>
                    <a:pt x="0" y="37"/>
                  </a:lnTo>
                  <a:lnTo>
                    <a:pt x="0" y="39"/>
                  </a:lnTo>
                  <a:lnTo>
                    <a:pt x="1" y="40"/>
                  </a:lnTo>
                  <a:lnTo>
                    <a:pt x="2" y="41"/>
                  </a:lnTo>
                  <a:lnTo>
                    <a:pt x="4" y="42"/>
                  </a:lnTo>
                  <a:lnTo>
                    <a:pt x="5" y="42"/>
                  </a:lnTo>
                  <a:lnTo>
                    <a:pt x="7" y="41"/>
                  </a:lnTo>
                  <a:lnTo>
                    <a:pt x="8" y="40"/>
                  </a:lnTo>
                  <a:lnTo>
                    <a:pt x="8" y="40"/>
                  </a:lnTo>
                  <a:lnTo>
                    <a:pt x="14" y="32"/>
                  </a:lnTo>
                  <a:lnTo>
                    <a:pt x="21" y="24"/>
                  </a:lnTo>
                  <a:lnTo>
                    <a:pt x="34" y="8"/>
                  </a:lnTo>
                  <a:lnTo>
                    <a:pt x="34" y="8"/>
                  </a:lnTo>
                  <a:lnTo>
                    <a:pt x="35" y="6"/>
                  </a:lnTo>
                  <a:lnTo>
                    <a:pt x="35" y="4"/>
                  </a:lnTo>
                  <a:lnTo>
                    <a:pt x="35" y="3"/>
                  </a:lnTo>
                  <a:lnTo>
                    <a:pt x="34" y="1"/>
                  </a:lnTo>
                  <a:lnTo>
                    <a:pt x="32" y="0"/>
                  </a:lnTo>
                  <a:lnTo>
                    <a:pt x="31" y="0"/>
                  </a:lnTo>
                  <a:lnTo>
                    <a:pt x="29" y="0"/>
                  </a:lnTo>
                  <a:lnTo>
                    <a:pt x="28" y="1"/>
                  </a:lnTo>
                  <a:lnTo>
                    <a:pt x="2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5" name="Freeform 315"/>
            <p:cNvSpPr>
              <a:spLocks/>
            </p:cNvSpPr>
            <p:nvPr/>
          </p:nvSpPr>
          <p:spPr bwMode="auto">
            <a:xfrm>
              <a:off x="6310313" y="3257551"/>
              <a:ext cx="19050" cy="31750"/>
            </a:xfrm>
            <a:custGeom>
              <a:avLst/>
              <a:gdLst/>
              <a:ahLst/>
              <a:cxnLst>
                <a:cxn ang="0">
                  <a:pos x="27" y="2"/>
                </a:cxn>
                <a:cxn ang="0">
                  <a:pos x="27" y="2"/>
                </a:cxn>
                <a:cxn ang="0">
                  <a:pos x="13" y="28"/>
                </a:cxn>
                <a:cxn ang="0">
                  <a:pos x="6" y="41"/>
                </a:cxn>
                <a:cxn ang="0">
                  <a:pos x="0" y="56"/>
                </a:cxn>
                <a:cxn ang="0">
                  <a:pos x="0" y="56"/>
                </a:cxn>
                <a:cxn ang="0">
                  <a:pos x="0" y="58"/>
                </a:cxn>
                <a:cxn ang="0">
                  <a:pos x="1" y="59"/>
                </a:cxn>
                <a:cxn ang="0">
                  <a:pos x="2" y="61"/>
                </a:cxn>
                <a:cxn ang="0">
                  <a:pos x="5" y="61"/>
                </a:cxn>
                <a:cxn ang="0">
                  <a:pos x="6" y="62"/>
                </a:cxn>
                <a:cxn ang="0">
                  <a:pos x="8" y="61"/>
                </a:cxn>
                <a:cxn ang="0">
                  <a:pos x="9" y="60"/>
                </a:cxn>
                <a:cxn ang="0">
                  <a:pos x="10" y="58"/>
                </a:cxn>
                <a:cxn ang="0">
                  <a:pos x="10" y="58"/>
                </a:cxn>
                <a:cxn ang="0">
                  <a:pos x="15" y="44"/>
                </a:cxn>
                <a:cxn ang="0">
                  <a:pos x="21" y="32"/>
                </a:cxn>
                <a:cxn ang="0">
                  <a:pos x="36" y="7"/>
                </a:cxn>
                <a:cxn ang="0">
                  <a:pos x="36" y="7"/>
                </a:cxn>
                <a:cxn ang="0">
                  <a:pos x="37" y="5"/>
                </a:cxn>
                <a:cxn ang="0">
                  <a:pos x="37" y="3"/>
                </a:cxn>
                <a:cxn ang="0">
                  <a:pos x="36" y="2"/>
                </a:cxn>
                <a:cxn ang="0">
                  <a:pos x="34" y="1"/>
                </a:cxn>
                <a:cxn ang="0">
                  <a:pos x="33" y="0"/>
                </a:cxn>
                <a:cxn ang="0">
                  <a:pos x="30" y="0"/>
                </a:cxn>
                <a:cxn ang="0">
                  <a:pos x="28" y="1"/>
                </a:cxn>
                <a:cxn ang="0">
                  <a:pos x="27" y="2"/>
                </a:cxn>
                <a:cxn ang="0">
                  <a:pos x="27" y="2"/>
                </a:cxn>
              </a:cxnLst>
              <a:rect l="0" t="0" r="r" b="b"/>
              <a:pathLst>
                <a:path w="37" h="62">
                  <a:moveTo>
                    <a:pt x="27" y="2"/>
                  </a:moveTo>
                  <a:lnTo>
                    <a:pt x="27" y="2"/>
                  </a:lnTo>
                  <a:lnTo>
                    <a:pt x="13" y="28"/>
                  </a:lnTo>
                  <a:lnTo>
                    <a:pt x="6" y="41"/>
                  </a:lnTo>
                  <a:lnTo>
                    <a:pt x="0" y="56"/>
                  </a:lnTo>
                  <a:lnTo>
                    <a:pt x="0" y="56"/>
                  </a:lnTo>
                  <a:lnTo>
                    <a:pt x="0" y="58"/>
                  </a:lnTo>
                  <a:lnTo>
                    <a:pt x="1" y="59"/>
                  </a:lnTo>
                  <a:lnTo>
                    <a:pt x="2" y="61"/>
                  </a:lnTo>
                  <a:lnTo>
                    <a:pt x="5" y="61"/>
                  </a:lnTo>
                  <a:lnTo>
                    <a:pt x="6" y="62"/>
                  </a:lnTo>
                  <a:lnTo>
                    <a:pt x="8" y="61"/>
                  </a:lnTo>
                  <a:lnTo>
                    <a:pt x="9" y="60"/>
                  </a:lnTo>
                  <a:lnTo>
                    <a:pt x="10" y="58"/>
                  </a:lnTo>
                  <a:lnTo>
                    <a:pt x="10" y="58"/>
                  </a:lnTo>
                  <a:lnTo>
                    <a:pt x="15" y="44"/>
                  </a:lnTo>
                  <a:lnTo>
                    <a:pt x="21" y="32"/>
                  </a:lnTo>
                  <a:lnTo>
                    <a:pt x="36" y="7"/>
                  </a:lnTo>
                  <a:lnTo>
                    <a:pt x="36" y="7"/>
                  </a:lnTo>
                  <a:lnTo>
                    <a:pt x="37" y="5"/>
                  </a:lnTo>
                  <a:lnTo>
                    <a:pt x="37" y="3"/>
                  </a:lnTo>
                  <a:lnTo>
                    <a:pt x="36" y="2"/>
                  </a:lnTo>
                  <a:lnTo>
                    <a:pt x="34" y="1"/>
                  </a:lnTo>
                  <a:lnTo>
                    <a:pt x="33" y="0"/>
                  </a:lnTo>
                  <a:lnTo>
                    <a:pt x="30" y="0"/>
                  </a:lnTo>
                  <a:lnTo>
                    <a:pt x="28" y="1"/>
                  </a:lnTo>
                  <a:lnTo>
                    <a:pt x="27" y="2"/>
                  </a:lnTo>
                  <a:lnTo>
                    <a:pt x="2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6" name="Freeform 316"/>
            <p:cNvSpPr>
              <a:spLocks/>
            </p:cNvSpPr>
            <p:nvPr/>
          </p:nvSpPr>
          <p:spPr bwMode="auto">
            <a:xfrm>
              <a:off x="6348413" y="3241676"/>
              <a:ext cx="26988" cy="34925"/>
            </a:xfrm>
            <a:custGeom>
              <a:avLst/>
              <a:gdLst/>
              <a:ahLst/>
              <a:cxnLst>
                <a:cxn ang="0">
                  <a:pos x="39" y="1"/>
                </a:cxn>
                <a:cxn ang="0">
                  <a:pos x="39" y="1"/>
                </a:cxn>
                <a:cxn ang="0">
                  <a:pos x="34" y="6"/>
                </a:cxn>
                <a:cxn ang="0">
                  <a:pos x="30" y="11"/>
                </a:cxn>
                <a:cxn ang="0">
                  <a:pos x="22" y="23"/>
                </a:cxn>
                <a:cxn ang="0">
                  <a:pos x="22" y="23"/>
                </a:cxn>
                <a:cxn ang="0">
                  <a:pos x="11" y="41"/>
                </a:cxn>
                <a:cxn ang="0">
                  <a:pos x="1" y="59"/>
                </a:cxn>
                <a:cxn ang="0">
                  <a:pos x="1" y="59"/>
                </a:cxn>
                <a:cxn ang="0">
                  <a:pos x="0" y="61"/>
                </a:cxn>
                <a:cxn ang="0">
                  <a:pos x="1" y="63"/>
                </a:cxn>
                <a:cxn ang="0">
                  <a:pos x="2" y="64"/>
                </a:cxn>
                <a:cxn ang="0">
                  <a:pos x="3" y="65"/>
                </a:cxn>
                <a:cxn ang="0">
                  <a:pos x="5" y="66"/>
                </a:cxn>
                <a:cxn ang="0">
                  <a:pos x="6" y="66"/>
                </a:cxn>
                <a:cxn ang="0">
                  <a:pos x="8" y="65"/>
                </a:cxn>
                <a:cxn ang="0">
                  <a:pos x="9" y="63"/>
                </a:cxn>
                <a:cxn ang="0">
                  <a:pos x="9" y="63"/>
                </a:cxn>
                <a:cxn ang="0">
                  <a:pos x="19" y="47"/>
                </a:cxn>
                <a:cxn ang="0">
                  <a:pos x="28" y="32"/>
                </a:cxn>
                <a:cxn ang="0">
                  <a:pos x="28" y="32"/>
                </a:cxn>
                <a:cxn ang="0">
                  <a:pos x="36" y="18"/>
                </a:cxn>
                <a:cxn ang="0">
                  <a:pos x="40" y="13"/>
                </a:cxn>
                <a:cxn ang="0">
                  <a:pos x="47" y="7"/>
                </a:cxn>
                <a:cxn ang="0">
                  <a:pos x="47" y="7"/>
                </a:cxn>
                <a:cxn ang="0">
                  <a:pos x="48" y="6"/>
                </a:cxn>
                <a:cxn ang="0">
                  <a:pos x="49" y="4"/>
                </a:cxn>
                <a:cxn ang="0">
                  <a:pos x="48" y="3"/>
                </a:cxn>
                <a:cxn ang="0">
                  <a:pos x="47" y="1"/>
                </a:cxn>
                <a:cxn ang="0">
                  <a:pos x="44" y="0"/>
                </a:cxn>
                <a:cxn ang="0">
                  <a:pos x="41" y="0"/>
                </a:cxn>
                <a:cxn ang="0">
                  <a:pos x="39" y="1"/>
                </a:cxn>
                <a:cxn ang="0">
                  <a:pos x="39" y="1"/>
                </a:cxn>
              </a:cxnLst>
              <a:rect l="0" t="0" r="r" b="b"/>
              <a:pathLst>
                <a:path w="49" h="66">
                  <a:moveTo>
                    <a:pt x="39" y="1"/>
                  </a:moveTo>
                  <a:lnTo>
                    <a:pt x="39" y="1"/>
                  </a:lnTo>
                  <a:lnTo>
                    <a:pt x="34" y="6"/>
                  </a:lnTo>
                  <a:lnTo>
                    <a:pt x="30" y="11"/>
                  </a:lnTo>
                  <a:lnTo>
                    <a:pt x="22" y="23"/>
                  </a:lnTo>
                  <a:lnTo>
                    <a:pt x="22" y="23"/>
                  </a:lnTo>
                  <a:lnTo>
                    <a:pt x="11" y="41"/>
                  </a:lnTo>
                  <a:lnTo>
                    <a:pt x="1" y="59"/>
                  </a:lnTo>
                  <a:lnTo>
                    <a:pt x="1" y="59"/>
                  </a:lnTo>
                  <a:lnTo>
                    <a:pt x="0" y="61"/>
                  </a:lnTo>
                  <a:lnTo>
                    <a:pt x="1" y="63"/>
                  </a:lnTo>
                  <a:lnTo>
                    <a:pt x="2" y="64"/>
                  </a:lnTo>
                  <a:lnTo>
                    <a:pt x="3" y="65"/>
                  </a:lnTo>
                  <a:lnTo>
                    <a:pt x="5" y="66"/>
                  </a:lnTo>
                  <a:lnTo>
                    <a:pt x="6" y="66"/>
                  </a:lnTo>
                  <a:lnTo>
                    <a:pt x="8" y="65"/>
                  </a:lnTo>
                  <a:lnTo>
                    <a:pt x="9" y="63"/>
                  </a:lnTo>
                  <a:lnTo>
                    <a:pt x="9" y="63"/>
                  </a:lnTo>
                  <a:lnTo>
                    <a:pt x="19" y="47"/>
                  </a:lnTo>
                  <a:lnTo>
                    <a:pt x="28" y="32"/>
                  </a:lnTo>
                  <a:lnTo>
                    <a:pt x="28" y="32"/>
                  </a:lnTo>
                  <a:lnTo>
                    <a:pt x="36" y="18"/>
                  </a:lnTo>
                  <a:lnTo>
                    <a:pt x="40" y="13"/>
                  </a:lnTo>
                  <a:lnTo>
                    <a:pt x="47" y="7"/>
                  </a:lnTo>
                  <a:lnTo>
                    <a:pt x="47" y="7"/>
                  </a:lnTo>
                  <a:lnTo>
                    <a:pt x="48" y="6"/>
                  </a:lnTo>
                  <a:lnTo>
                    <a:pt x="49" y="4"/>
                  </a:lnTo>
                  <a:lnTo>
                    <a:pt x="48" y="3"/>
                  </a:lnTo>
                  <a:lnTo>
                    <a:pt x="47" y="1"/>
                  </a:lnTo>
                  <a:lnTo>
                    <a:pt x="44" y="0"/>
                  </a:lnTo>
                  <a:lnTo>
                    <a:pt x="41"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7" name="Freeform 317"/>
            <p:cNvSpPr>
              <a:spLocks/>
            </p:cNvSpPr>
            <p:nvPr/>
          </p:nvSpPr>
          <p:spPr bwMode="auto">
            <a:xfrm>
              <a:off x="6388101" y="3217863"/>
              <a:ext cx="19050" cy="42863"/>
            </a:xfrm>
            <a:custGeom>
              <a:avLst/>
              <a:gdLst/>
              <a:ahLst/>
              <a:cxnLst>
                <a:cxn ang="0">
                  <a:pos x="26" y="3"/>
                </a:cxn>
                <a:cxn ang="0">
                  <a:pos x="26" y="3"/>
                </a:cxn>
                <a:cxn ang="0">
                  <a:pos x="20" y="22"/>
                </a:cxn>
                <a:cxn ang="0">
                  <a:pos x="15" y="39"/>
                </a:cxn>
                <a:cxn ang="0">
                  <a:pos x="8" y="57"/>
                </a:cxn>
                <a:cxn ang="0">
                  <a:pos x="0" y="74"/>
                </a:cxn>
                <a:cxn ang="0">
                  <a:pos x="0" y="74"/>
                </a:cxn>
                <a:cxn ang="0">
                  <a:pos x="0" y="76"/>
                </a:cxn>
                <a:cxn ang="0">
                  <a:pos x="0" y="78"/>
                </a:cxn>
                <a:cxn ang="0">
                  <a:pos x="1" y="79"/>
                </a:cxn>
                <a:cxn ang="0">
                  <a:pos x="2" y="80"/>
                </a:cxn>
                <a:cxn ang="0">
                  <a:pos x="4" y="81"/>
                </a:cxn>
                <a:cxn ang="0">
                  <a:pos x="5" y="81"/>
                </a:cxn>
                <a:cxn ang="0">
                  <a:pos x="7" y="80"/>
                </a:cxn>
                <a:cxn ang="0">
                  <a:pos x="8" y="79"/>
                </a:cxn>
                <a:cxn ang="0">
                  <a:pos x="8" y="79"/>
                </a:cxn>
                <a:cxn ang="0">
                  <a:pos x="16" y="61"/>
                </a:cxn>
                <a:cxn ang="0">
                  <a:pos x="23" y="43"/>
                </a:cxn>
                <a:cxn ang="0">
                  <a:pos x="30" y="25"/>
                </a:cxn>
                <a:cxn ang="0">
                  <a:pos x="35" y="6"/>
                </a:cxn>
                <a:cxn ang="0">
                  <a:pos x="35" y="6"/>
                </a:cxn>
                <a:cxn ang="0">
                  <a:pos x="35" y="4"/>
                </a:cxn>
                <a:cxn ang="0">
                  <a:pos x="34" y="2"/>
                </a:cxn>
                <a:cxn ang="0">
                  <a:pos x="33" y="1"/>
                </a:cxn>
                <a:cxn ang="0">
                  <a:pos x="31" y="0"/>
                </a:cxn>
                <a:cxn ang="0">
                  <a:pos x="30" y="0"/>
                </a:cxn>
                <a:cxn ang="0">
                  <a:pos x="28" y="0"/>
                </a:cxn>
                <a:cxn ang="0">
                  <a:pos x="27" y="1"/>
                </a:cxn>
                <a:cxn ang="0">
                  <a:pos x="26" y="3"/>
                </a:cxn>
                <a:cxn ang="0">
                  <a:pos x="26" y="3"/>
                </a:cxn>
              </a:cxnLst>
              <a:rect l="0" t="0" r="r" b="b"/>
              <a:pathLst>
                <a:path w="35" h="81">
                  <a:moveTo>
                    <a:pt x="26" y="3"/>
                  </a:moveTo>
                  <a:lnTo>
                    <a:pt x="26" y="3"/>
                  </a:lnTo>
                  <a:lnTo>
                    <a:pt x="20" y="22"/>
                  </a:lnTo>
                  <a:lnTo>
                    <a:pt x="15" y="39"/>
                  </a:lnTo>
                  <a:lnTo>
                    <a:pt x="8" y="57"/>
                  </a:lnTo>
                  <a:lnTo>
                    <a:pt x="0" y="74"/>
                  </a:lnTo>
                  <a:lnTo>
                    <a:pt x="0" y="74"/>
                  </a:lnTo>
                  <a:lnTo>
                    <a:pt x="0" y="76"/>
                  </a:lnTo>
                  <a:lnTo>
                    <a:pt x="0" y="78"/>
                  </a:lnTo>
                  <a:lnTo>
                    <a:pt x="1" y="79"/>
                  </a:lnTo>
                  <a:lnTo>
                    <a:pt x="2" y="80"/>
                  </a:lnTo>
                  <a:lnTo>
                    <a:pt x="4" y="81"/>
                  </a:lnTo>
                  <a:lnTo>
                    <a:pt x="5" y="81"/>
                  </a:lnTo>
                  <a:lnTo>
                    <a:pt x="7" y="80"/>
                  </a:lnTo>
                  <a:lnTo>
                    <a:pt x="8" y="79"/>
                  </a:lnTo>
                  <a:lnTo>
                    <a:pt x="8" y="79"/>
                  </a:lnTo>
                  <a:lnTo>
                    <a:pt x="16" y="61"/>
                  </a:lnTo>
                  <a:lnTo>
                    <a:pt x="23" y="43"/>
                  </a:lnTo>
                  <a:lnTo>
                    <a:pt x="30" y="25"/>
                  </a:lnTo>
                  <a:lnTo>
                    <a:pt x="35" y="6"/>
                  </a:lnTo>
                  <a:lnTo>
                    <a:pt x="35" y="6"/>
                  </a:lnTo>
                  <a:lnTo>
                    <a:pt x="35" y="4"/>
                  </a:lnTo>
                  <a:lnTo>
                    <a:pt x="34" y="2"/>
                  </a:lnTo>
                  <a:lnTo>
                    <a:pt x="33" y="1"/>
                  </a:lnTo>
                  <a:lnTo>
                    <a:pt x="31" y="0"/>
                  </a:lnTo>
                  <a:lnTo>
                    <a:pt x="30" y="0"/>
                  </a:lnTo>
                  <a:lnTo>
                    <a:pt x="28" y="0"/>
                  </a:lnTo>
                  <a:lnTo>
                    <a:pt x="27" y="1"/>
                  </a:lnTo>
                  <a:lnTo>
                    <a:pt x="26" y="3"/>
                  </a:lnTo>
                  <a:lnTo>
                    <a:pt x="2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8" name="Freeform 318"/>
            <p:cNvSpPr>
              <a:spLocks/>
            </p:cNvSpPr>
            <p:nvPr/>
          </p:nvSpPr>
          <p:spPr bwMode="auto">
            <a:xfrm>
              <a:off x="6411913" y="3201988"/>
              <a:ext cx="23813" cy="47625"/>
            </a:xfrm>
            <a:custGeom>
              <a:avLst/>
              <a:gdLst/>
              <a:ahLst/>
              <a:cxnLst>
                <a:cxn ang="0">
                  <a:pos x="34" y="2"/>
                </a:cxn>
                <a:cxn ang="0">
                  <a:pos x="34" y="2"/>
                </a:cxn>
                <a:cxn ang="0">
                  <a:pos x="30" y="10"/>
                </a:cxn>
                <a:cxn ang="0">
                  <a:pos x="26" y="19"/>
                </a:cxn>
                <a:cxn ang="0">
                  <a:pos x="24" y="28"/>
                </a:cxn>
                <a:cxn ang="0">
                  <a:pos x="22" y="37"/>
                </a:cxn>
                <a:cxn ang="0">
                  <a:pos x="22" y="37"/>
                </a:cxn>
                <a:cxn ang="0">
                  <a:pos x="19" y="50"/>
                </a:cxn>
                <a:cxn ang="0">
                  <a:pos x="14" y="62"/>
                </a:cxn>
                <a:cxn ang="0">
                  <a:pos x="7" y="73"/>
                </a:cxn>
                <a:cxn ang="0">
                  <a:pos x="1" y="86"/>
                </a:cxn>
                <a:cxn ang="0">
                  <a:pos x="1" y="86"/>
                </a:cxn>
                <a:cxn ang="0">
                  <a:pos x="0" y="88"/>
                </a:cxn>
                <a:cxn ang="0">
                  <a:pos x="0" y="89"/>
                </a:cxn>
                <a:cxn ang="0">
                  <a:pos x="1" y="91"/>
                </a:cxn>
                <a:cxn ang="0">
                  <a:pos x="3" y="92"/>
                </a:cxn>
                <a:cxn ang="0">
                  <a:pos x="4" y="92"/>
                </a:cxn>
                <a:cxn ang="0">
                  <a:pos x="6" y="92"/>
                </a:cxn>
                <a:cxn ang="0">
                  <a:pos x="7" y="92"/>
                </a:cxn>
                <a:cxn ang="0">
                  <a:pos x="10" y="90"/>
                </a:cxn>
                <a:cxn ang="0">
                  <a:pos x="10" y="90"/>
                </a:cxn>
                <a:cxn ang="0">
                  <a:pos x="19" y="70"/>
                </a:cxn>
                <a:cxn ang="0">
                  <a:pos x="27" y="51"/>
                </a:cxn>
                <a:cxn ang="0">
                  <a:pos x="27" y="51"/>
                </a:cxn>
                <a:cxn ang="0">
                  <a:pos x="31" y="39"/>
                </a:cxn>
                <a:cxn ang="0">
                  <a:pos x="33" y="28"/>
                </a:cxn>
                <a:cxn ang="0">
                  <a:pos x="37" y="17"/>
                </a:cxn>
                <a:cxn ang="0">
                  <a:pos x="40" y="12"/>
                </a:cxn>
                <a:cxn ang="0">
                  <a:pos x="43" y="7"/>
                </a:cxn>
                <a:cxn ang="0">
                  <a:pos x="43" y="7"/>
                </a:cxn>
                <a:cxn ang="0">
                  <a:pos x="44" y="5"/>
                </a:cxn>
                <a:cxn ang="0">
                  <a:pos x="43" y="3"/>
                </a:cxn>
                <a:cxn ang="0">
                  <a:pos x="43" y="2"/>
                </a:cxn>
                <a:cxn ang="0">
                  <a:pos x="41" y="1"/>
                </a:cxn>
                <a:cxn ang="0">
                  <a:pos x="40" y="0"/>
                </a:cxn>
                <a:cxn ang="0">
                  <a:pos x="37" y="0"/>
                </a:cxn>
                <a:cxn ang="0">
                  <a:pos x="35" y="1"/>
                </a:cxn>
                <a:cxn ang="0">
                  <a:pos x="34" y="2"/>
                </a:cxn>
                <a:cxn ang="0">
                  <a:pos x="34" y="2"/>
                </a:cxn>
              </a:cxnLst>
              <a:rect l="0" t="0" r="r" b="b"/>
              <a:pathLst>
                <a:path w="44" h="92">
                  <a:moveTo>
                    <a:pt x="34" y="2"/>
                  </a:moveTo>
                  <a:lnTo>
                    <a:pt x="34" y="2"/>
                  </a:lnTo>
                  <a:lnTo>
                    <a:pt x="30" y="10"/>
                  </a:lnTo>
                  <a:lnTo>
                    <a:pt x="26" y="19"/>
                  </a:lnTo>
                  <a:lnTo>
                    <a:pt x="24" y="28"/>
                  </a:lnTo>
                  <a:lnTo>
                    <a:pt x="22" y="37"/>
                  </a:lnTo>
                  <a:lnTo>
                    <a:pt x="22" y="37"/>
                  </a:lnTo>
                  <a:lnTo>
                    <a:pt x="19" y="50"/>
                  </a:lnTo>
                  <a:lnTo>
                    <a:pt x="14" y="62"/>
                  </a:lnTo>
                  <a:lnTo>
                    <a:pt x="7" y="73"/>
                  </a:lnTo>
                  <a:lnTo>
                    <a:pt x="1" y="86"/>
                  </a:lnTo>
                  <a:lnTo>
                    <a:pt x="1" y="86"/>
                  </a:lnTo>
                  <a:lnTo>
                    <a:pt x="0" y="88"/>
                  </a:lnTo>
                  <a:lnTo>
                    <a:pt x="0" y="89"/>
                  </a:lnTo>
                  <a:lnTo>
                    <a:pt x="1" y="91"/>
                  </a:lnTo>
                  <a:lnTo>
                    <a:pt x="3" y="92"/>
                  </a:lnTo>
                  <a:lnTo>
                    <a:pt x="4" y="92"/>
                  </a:lnTo>
                  <a:lnTo>
                    <a:pt x="6" y="92"/>
                  </a:lnTo>
                  <a:lnTo>
                    <a:pt x="7" y="92"/>
                  </a:lnTo>
                  <a:lnTo>
                    <a:pt x="10" y="90"/>
                  </a:lnTo>
                  <a:lnTo>
                    <a:pt x="10" y="90"/>
                  </a:lnTo>
                  <a:lnTo>
                    <a:pt x="19" y="70"/>
                  </a:lnTo>
                  <a:lnTo>
                    <a:pt x="27" y="51"/>
                  </a:lnTo>
                  <a:lnTo>
                    <a:pt x="27" y="51"/>
                  </a:lnTo>
                  <a:lnTo>
                    <a:pt x="31" y="39"/>
                  </a:lnTo>
                  <a:lnTo>
                    <a:pt x="33" y="28"/>
                  </a:lnTo>
                  <a:lnTo>
                    <a:pt x="37" y="17"/>
                  </a:lnTo>
                  <a:lnTo>
                    <a:pt x="40" y="12"/>
                  </a:lnTo>
                  <a:lnTo>
                    <a:pt x="43" y="7"/>
                  </a:lnTo>
                  <a:lnTo>
                    <a:pt x="43" y="7"/>
                  </a:lnTo>
                  <a:lnTo>
                    <a:pt x="44" y="5"/>
                  </a:lnTo>
                  <a:lnTo>
                    <a:pt x="43" y="3"/>
                  </a:lnTo>
                  <a:lnTo>
                    <a:pt x="43" y="2"/>
                  </a:lnTo>
                  <a:lnTo>
                    <a:pt x="41" y="1"/>
                  </a:lnTo>
                  <a:lnTo>
                    <a:pt x="40" y="0"/>
                  </a:lnTo>
                  <a:lnTo>
                    <a:pt x="37" y="0"/>
                  </a:lnTo>
                  <a:lnTo>
                    <a:pt x="35" y="1"/>
                  </a:lnTo>
                  <a:lnTo>
                    <a:pt x="34" y="2"/>
                  </a:lnTo>
                  <a:lnTo>
                    <a:pt x="3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9" name="Freeform 319"/>
            <p:cNvSpPr>
              <a:spLocks/>
            </p:cNvSpPr>
            <p:nvPr/>
          </p:nvSpPr>
          <p:spPr bwMode="auto">
            <a:xfrm>
              <a:off x="6442076" y="3187701"/>
              <a:ext cx="17463" cy="49213"/>
            </a:xfrm>
            <a:custGeom>
              <a:avLst/>
              <a:gdLst/>
              <a:ahLst/>
              <a:cxnLst>
                <a:cxn ang="0">
                  <a:pos x="24" y="4"/>
                </a:cxn>
                <a:cxn ang="0">
                  <a:pos x="24" y="4"/>
                </a:cxn>
                <a:cxn ang="0">
                  <a:pos x="23" y="16"/>
                </a:cxn>
                <a:cxn ang="0">
                  <a:pos x="22" y="26"/>
                </a:cxn>
                <a:cxn ang="0">
                  <a:pos x="19" y="37"/>
                </a:cxn>
                <a:cxn ang="0">
                  <a:pos x="16" y="48"/>
                </a:cxn>
                <a:cxn ang="0">
                  <a:pos x="16" y="48"/>
                </a:cxn>
                <a:cxn ang="0">
                  <a:pos x="10" y="67"/>
                </a:cxn>
                <a:cxn ang="0">
                  <a:pos x="6" y="77"/>
                </a:cxn>
                <a:cxn ang="0">
                  <a:pos x="1" y="85"/>
                </a:cxn>
                <a:cxn ang="0">
                  <a:pos x="1" y="85"/>
                </a:cxn>
                <a:cxn ang="0">
                  <a:pos x="0" y="87"/>
                </a:cxn>
                <a:cxn ang="0">
                  <a:pos x="0" y="89"/>
                </a:cxn>
                <a:cxn ang="0">
                  <a:pos x="1" y="90"/>
                </a:cxn>
                <a:cxn ang="0">
                  <a:pos x="2" y="91"/>
                </a:cxn>
                <a:cxn ang="0">
                  <a:pos x="6" y="92"/>
                </a:cxn>
                <a:cxn ang="0">
                  <a:pos x="7" y="91"/>
                </a:cxn>
                <a:cxn ang="0">
                  <a:pos x="10" y="90"/>
                </a:cxn>
                <a:cxn ang="0">
                  <a:pos x="10" y="90"/>
                </a:cxn>
                <a:cxn ang="0">
                  <a:pos x="15" y="82"/>
                </a:cxn>
                <a:cxn ang="0">
                  <a:pos x="18" y="73"/>
                </a:cxn>
                <a:cxn ang="0">
                  <a:pos x="24" y="54"/>
                </a:cxn>
                <a:cxn ang="0">
                  <a:pos x="24" y="54"/>
                </a:cxn>
                <a:cxn ang="0">
                  <a:pos x="30" y="30"/>
                </a:cxn>
                <a:cxn ang="0">
                  <a:pos x="32" y="18"/>
                </a:cxn>
                <a:cxn ang="0">
                  <a:pos x="33" y="4"/>
                </a:cxn>
                <a:cxn ang="0">
                  <a:pos x="33" y="4"/>
                </a:cxn>
                <a:cxn ang="0">
                  <a:pos x="33" y="2"/>
                </a:cxn>
                <a:cxn ang="0">
                  <a:pos x="32" y="1"/>
                </a:cxn>
                <a:cxn ang="0">
                  <a:pos x="31" y="0"/>
                </a:cxn>
                <a:cxn ang="0">
                  <a:pos x="29" y="0"/>
                </a:cxn>
                <a:cxn ang="0">
                  <a:pos x="27" y="0"/>
                </a:cxn>
                <a:cxn ang="0">
                  <a:pos x="26" y="1"/>
                </a:cxn>
                <a:cxn ang="0">
                  <a:pos x="25" y="2"/>
                </a:cxn>
                <a:cxn ang="0">
                  <a:pos x="24" y="4"/>
                </a:cxn>
                <a:cxn ang="0">
                  <a:pos x="24" y="4"/>
                </a:cxn>
              </a:cxnLst>
              <a:rect l="0" t="0" r="r" b="b"/>
              <a:pathLst>
                <a:path w="33" h="92">
                  <a:moveTo>
                    <a:pt x="24" y="4"/>
                  </a:moveTo>
                  <a:lnTo>
                    <a:pt x="24" y="4"/>
                  </a:lnTo>
                  <a:lnTo>
                    <a:pt x="23" y="16"/>
                  </a:lnTo>
                  <a:lnTo>
                    <a:pt x="22" y="26"/>
                  </a:lnTo>
                  <a:lnTo>
                    <a:pt x="19" y="37"/>
                  </a:lnTo>
                  <a:lnTo>
                    <a:pt x="16" y="48"/>
                  </a:lnTo>
                  <a:lnTo>
                    <a:pt x="16" y="48"/>
                  </a:lnTo>
                  <a:lnTo>
                    <a:pt x="10" y="67"/>
                  </a:lnTo>
                  <a:lnTo>
                    <a:pt x="6" y="77"/>
                  </a:lnTo>
                  <a:lnTo>
                    <a:pt x="1" y="85"/>
                  </a:lnTo>
                  <a:lnTo>
                    <a:pt x="1" y="85"/>
                  </a:lnTo>
                  <a:lnTo>
                    <a:pt x="0" y="87"/>
                  </a:lnTo>
                  <a:lnTo>
                    <a:pt x="0" y="89"/>
                  </a:lnTo>
                  <a:lnTo>
                    <a:pt x="1" y="90"/>
                  </a:lnTo>
                  <a:lnTo>
                    <a:pt x="2" y="91"/>
                  </a:lnTo>
                  <a:lnTo>
                    <a:pt x="6" y="92"/>
                  </a:lnTo>
                  <a:lnTo>
                    <a:pt x="7" y="91"/>
                  </a:lnTo>
                  <a:lnTo>
                    <a:pt x="10" y="90"/>
                  </a:lnTo>
                  <a:lnTo>
                    <a:pt x="10" y="90"/>
                  </a:lnTo>
                  <a:lnTo>
                    <a:pt x="15" y="82"/>
                  </a:lnTo>
                  <a:lnTo>
                    <a:pt x="18" y="73"/>
                  </a:lnTo>
                  <a:lnTo>
                    <a:pt x="24" y="54"/>
                  </a:lnTo>
                  <a:lnTo>
                    <a:pt x="24" y="54"/>
                  </a:lnTo>
                  <a:lnTo>
                    <a:pt x="30" y="30"/>
                  </a:lnTo>
                  <a:lnTo>
                    <a:pt x="32" y="18"/>
                  </a:lnTo>
                  <a:lnTo>
                    <a:pt x="33" y="4"/>
                  </a:lnTo>
                  <a:lnTo>
                    <a:pt x="33" y="4"/>
                  </a:lnTo>
                  <a:lnTo>
                    <a:pt x="33" y="2"/>
                  </a:lnTo>
                  <a:lnTo>
                    <a:pt x="32" y="1"/>
                  </a:lnTo>
                  <a:lnTo>
                    <a:pt x="31" y="0"/>
                  </a:lnTo>
                  <a:lnTo>
                    <a:pt x="29" y="0"/>
                  </a:lnTo>
                  <a:lnTo>
                    <a:pt x="27" y="0"/>
                  </a:lnTo>
                  <a:lnTo>
                    <a:pt x="26" y="1"/>
                  </a:lnTo>
                  <a:lnTo>
                    <a:pt x="25" y="2"/>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0" name="Freeform 320"/>
            <p:cNvSpPr>
              <a:spLocks/>
            </p:cNvSpPr>
            <p:nvPr/>
          </p:nvSpPr>
          <p:spPr bwMode="auto">
            <a:xfrm>
              <a:off x="6475413" y="3162301"/>
              <a:ext cx="15875" cy="42863"/>
            </a:xfrm>
            <a:custGeom>
              <a:avLst/>
              <a:gdLst/>
              <a:ahLst/>
              <a:cxnLst>
                <a:cxn ang="0">
                  <a:pos x="22" y="3"/>
                </a:cxn>
                <a:cxn ang="0">
                  <a:pos x="22" y="3"/>
                </a:cxn>
                <a:cxn ang="0">
                  <a:pos x="12" y="40"/>
                </a:cxn>
                <a:cxn ang="0">
                  <a:pos x="7" y="57"/>
                </a:cxn>
                <a:cxn ang="0">
                  <a:pos x="0" y="75"/>
                </a:cxn>
                <a:cxn ang="0">
                  <a:pos x="0" y="75"/>
                </a:cxn>
                <a:cxn ang="0">
                  <a:pos x="0" y="77"/>
                </a:cxn>
                <a:cxn ang="0">
                  <a:pos x="0" y="79"/>
                </a:cxn>
                <a:cxn ang="0">
                  <a:pos x="1" y="80"/>
                </a:cxn>
                <a:cxn ang="0">
                  <a:pos x="3" y="81"/>
                </a:cxn>
                <a:cxn ang="0">
                  <a:pos x="7" y="80"/>
                </a:cxn>
                <a:cxn ang="0">
                  <a:pos x="9" y="79"/>
                </a:cxn>
                <a:cxn ang="0">
                  <a:pos x="10" y="78"/>
                </a:cxn>
                <a:cxn ang="0">
                  <a:pos x="10" y="78"/>
                </a:cxn>
                <a:cxn ang="0">
                  <a:pos x="16" y="60"/>
                </a:cxn>
                <a:cxn ang="0">
                  <a:pos x="21" y="42"/>
                </a:cxn>
                <a:cxn ang="0">
                  <a:pos x="31" y="6"/>
                </a:cxn>
                <a:cxn ang="0">
                  <a:pos x="31" y="6"/>
                </a:cxn>
                <a:cxn ang="0">
                  <a:pos x="31" y="4"/>
                </a:cxn>
                <a:cxn ang="0">
                  <a:pos x="30" y="2"/>
                </a:cxn>
                <a:cxn ang="0">
                  <a:pos x="29" y="1"/>
                </a:cxn>
                <a:cxn ang="0">
                  <a:pos x="28" y="0"/>
                </a:cxn>
                <a:cxn ang="0">
                  <a:pos x="26" y="0"/>
                </a:cxn>
                <a:cxn ang="0">
                  <a:pos x="24" y="0"/>
                </a:cxn>
                <a:cxn ang="0">
                  <a:pos x="23" y="2"/>
                </a:cxn>
                <a:cxn ang="0">
                  <a:pos x="22" y="3"/>
                </a:cxn>
                <a:cxn ang="0">
                  <a:pos x="22" y="3"/>
                </a:cxn>
              </a:cxnLst>
              <a:rect l="0" t="0" r="r" b="b"/>
              <a:pathLst>
                <a:path w="31" h="81">
                  <a:moveTo>
                    <a:pt x="22" y="3"/>
                  </a:moveTo>
                  <a:lnTo>
                    <a:pt x="22" y="3"/>
                  </a:lnTo>
                  <a:lnTo>
                    <a:pt x="12" y="40"/>
                  </a:lnTo>
                  <a:lnTo>
                    <a:pt x="7" y="57"/>
                  </a:lnTo>
                  <a:lnTo>
                    <a:pt x="0" y="75"/>
                  </a:lnTo>
                  <a:lnTo>
                    <a:pt x="0" y="75"/>
                  </a:lnTo>
                  <a:lnTo>
                    <a:pt x="0" y="77"/>
                  </a:lnTo>
                  <a:lnTo>
                    <a:pt x="0" y="79"/>
                  </a:lnTo>
                  <a:lnTo>
                    <a:pt x="1" y="80"/>
                  </a:lnTo>
                  <a:lnTo>
                    <a:pt x="3" y="81"/>
                  </a:lnTo>
                  <a:lnTo>
                    <a:pt x="7" y="80"/>
                  </a:lnTo>
                  <a:lnTo>
                    <a:pt x="9" y="79"/>
                  </a:lnTo>
                  <a:lnTo>
                    <a:pt x="10" y="78"/>
                  </a:lnTo>
                  <a:lnTo>
                    <a:pt x="10" y="78"/>
                  </a:lnTo>
                  <a:lnTo>
                    <a:pt x="16" y="60"/>
                  </a:lnTo>
                  <a:lnTo>
                    <a:pt x="21" y="42"/>
                  </a:lnTo>
                  <a:lnTo>
                    <a:pt x="31" y="6"/>
                  </a:lnTo>
                  <a:lnTo>
                    <a:pt x="31" y="6"/>
                  </a:lnTo>
                  <a:lnTo>
                    <a:pt x="31" y="4"/>
                  </a:lnTo>
                  <a:lnTo>
                    <a:pt x="30" y="2"/>
                  </a:lnTo>
                  <a:lnTo>
                    <a:pt x="29" y="1"/>
                  </a:lnTo>
                  <a:lnTo>
                    <a:pt x="28" y="0"/>
                  </a:lnTo>
                  <a:lnTo>
                    <a:pt x="26" y="0"/>
                  </a:lnTo>
                  <a:lnTo>
                    <a:pt x="24" y="0"/>
                  </a:lnTo>
                  <a:lnTo>
                    <a:pt x="23" y="2"/>
                  </a:lnTo>
                  <a:lnTo>
                    <a:pt x="22" y="3"/>
                  </a:lnTo>
                  <a:lnTo>
                    <a:pt x="2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1" name="Freeform 321"/>
            <p:cNvSpPr>
              <a:spLocks/>
            </p:cNvSpPr>
            <p:nvPr/>
          </p:nvSpPr>
          <p:spPr bwMode="auto">
            <a:xfrm>
              <a:off x="6500813" y="3133726"/>
              <a:ext cx="12700" cy="46038"/>
            </a:xfrm>
            <a:custGeom>
              <a:avLst/>
              <a:gdLst/>
              <a:ahLst/>
              <a:cxnLst>
                <a:cxn ang="0">
                  <a:pos x="13" y="6"/>
                </a:cxn>
                <a:cxn ang="0">
                  <a:pos x="13" y="6"/>
                </a:cxn>
                <a:cxn ang="0">
                  <a:pos x="10" y="13"/>
                </a:cxn>
                <a:cxn ang="0">
                  <a:pos x="9" y="20"/>
                </a:cxn>
                <a:cxn ang="0">
                  <a:pos x="8" y="27"/>
                </a:cxn>
                <a:cxn ang="0">
                  <a:pos x="7" y="36"/>
                </a:cxn>
                <a:cxn ang="0">
                  <a:pos x="7" y="36"/>
                </a:cxn>
                <a:cxn ang="0">
                  <a:pos x="6" y="48"/>
                </a:cxn>
                <a:cxn ang="0">
                  <a:pos x="5" y="59"/>
                </a:cxn>
                <a:cxn ang="0">
                  <a:pos x="0" y="82"/>
                </a:cxn>
                <a:cxn ang="0">
                  <a:pos x="0" y="82"/>
                </a:cxn>
                <a:cxn ang="0">
                  <a:pos x="0" y="84"/>
                </a:cxn>
                <a:cxn ang="0">
                  <a:pos x="1" y="86"/>
                </a:cxn>
                <a:cxn ang="0">
                  <a:pos x="2" y="87"/>
                </a:cxn>
                <a:cxn ang="0">
                  <a:pos x="4" y="88"/>
                </a:cxn>
                <a:cxn ang="0">
                  <a:pos x="5" y="88"/>
                </a:cxn>
                <a:cxn ang="0">
                  <a:pos x="7" y="88"/>
                </a:cxn>
                <a:cxn ang="0">
                  <a:pos x="8" y="86"/>
                </a:cxn>
                <a:cxn ang="0">
                  <a:pos x="9" y="85"/>
                </a:cxn>
                <a:cxn ang="0">
                  <a:pos x="9" y="85"/>
                </a:cxn>
                <a:cxn ang="0">
                  <a:pos x="15" y="64"/>
                </a:cxn>
                <a:cxn ang="0">
                  <a:pos x="17" y="52"/>
                </a:cxn>
                <a:cxn ang="0">
                  <a:pos x="17" y="42"/>
                </a:cxn>
                <a:cxn ang="0">
                  <a:pos x="17" y="42"/>
                </a:cxn>
                <a:cxn ang="0">
                  <a:pos x="18" y="32"/>
                </a:cxn>
                <a:cxn ang="0">
                  <a:pos x="19" y="23"/>
                </a:cxn>
                <a:cxn ang="0">
                  <a:pos x="22" y="6"/>
                </a:cxn>
                <a:cxn ang="0">
                  <a:pos x="22" y="6"/>
                </a:cxn>
                <a:cxn ang="0">
                  <a:pos x="22" y="3"/>
                </a:cxn>
                <a:cxn ang="0">
                  <a:pos x="21" y="1"/>
                </a:cxn>
                <a:cxn ang="0">
                  <a:pos x="19" y="1"/>
                </a:cxn>
                <a:cxn ang="0">
                  <a:pos x="18" y="0"/>
                </a:cxn>
                <a:cxn ang="0">
                  <a:pos x="14" y="1"/>
                </a:cxn>
                <a:cxn ang="0">
                  <a:pos x="13" y="3"/>
                </a:cxn>
                <a:cxn ang="0">
                  <a:pos x="13" y="6"/>
                </a:cxn>
                <a:cxn ang="0">
                  <a:pos x="13" y="6"/>
                </a:cxn>
              </a:cxnLst>
              <a:rect l="0" t="0" r="r" b="b"/>
              <a:pathLst>
                <a:path w="22" h="88">
                  <a:moveTo>
                    <a:pt x="13" y="6"/>
                  </a:moveTo>
                  <a:lnTo>
                    <a:pt x="13" y="6"/>
                  </a:lnTo>
                  <a:lnTo>
                    <a:pt x="10" y="13"/>
                  </a:lnTo>
                  <a:lnTo>
                    <a:pt x="9" y="20"/>
                  </a:lnTo>
                  <a:lnTo>
                    <a:pt x="8" y="27"/>
                  </a:lnTo>
                  <a:lnTo>
                    <a:pt x="7" y="36"/>
                  </a:lnTo>
                  <a:lnTo>
                    <a:pt x="7" y="36"/>
                  </a:lnTo>
                  <a:lnTo>
                    <a:pt x="6" y="48"/>
                  </a:lnTo>
                  <a:lnTo>
                    <a:pt x="5" y="59"/>
                  </a:lnTo>
                  <a:lnTo>
                    <a:pt x="0" y="82"/>
                  </a:lnTo>
                  <a:lnTo>
                    <a:pt x="0" y="82"/>
                  </a:lnTo>
                  <a:lnTo>
                    <a:pt x="0" y="84"/>
                  </a:lnTo>
                  <a:lnTo>
                    <a:pt x="1" y="86"/>
                  </a:lnTo>
                  <a:lnTo>
                    <a:pt x="2" y="87"/>
                  </a:lnTo>
                  <a:lnTo>
                    <a:pt x="4" y="88"/>
                  </a:lnTo>
                  <a:lnTo>
                    <a:pt x="5" y="88"/>
                  </a:lnTo>
                  <a:lnTo>
                    <a:pt x="7" y="88"/>
                  </a:lnTo>
                  <a:lnTo>
                    <a:pt x="8" y="86"/>
                  </a:lnTo>
                  <a:lnTo>
                    <a:pt x="9" y="85"/>
                  </a:lnTo>
                  <a:lnTo>
                    <a:pt x="9" y="85"/>
                  </a:lnTo>
                  <a:lnTo>
                    <a:pt x="15" y="64"/>
                  </a:lnTo>
                  <a:lnTo>
                    <a:pt x="17" y="52"/>
                  </a:lnTo>
                  <a:lnTo>
                    <a:pt x="17" y="42"/>
                  </a:lnTo>
                  <a:lnTo>
                    <a:pt x="17" y="42"/>
                  </a:lnTo>
                  <a:lnTo>
                    <a:pt x="18" y="32"/>
                  </a:lnTo>
                  <a:lnTo>
                    <a:pt x="19" y="23"/>
                  </a:lnTo>
                  <a:lnTo>
                    <a:pt x="22" y="6"/>
                  </a:lnTo>
                  <a:lnTo>
                    <a:pt x="22" y="6"/>
                  </a:lnTo>
                  <a:lnTo>
                    <a:pt x="22" y="3"/>
                  </a:lnTo>
                  <a:lnTo>
                    <a:pt x="21" y="1"/>
                  </a:lnTo>
                  <a:lnTo>
                    <a:pt x="19" y="1"/>
                  </a:lnTo>
                  <a:lnTo>
                    <a:pt x="18" y="0"/>
                  </a:lnTo>
                  <a:lnTo>
                    <a:pt x="14" y="1"/>
                  </a:lnTo>
                  <a:lnTo>
                    <a:pt x="13" y="3"/>
                  </a:lnTo>
                  <a:lnTo>
                    <a:pt x="13" y="6"/>
                  </a:lnTo>
                  <a:lnTo>
                    <a:pt x="13"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2" name="Freeform 322"/>
            <p:cNvSpPr>
              <a:spLocks/>
            </p:cNvSpPr>
            <p:nvPr/>
          </p:nvSpPr>
          <p:spPr bwMode="auto">
            <a:xfrm>
              <a:off x="6370638" y="3087688"/>
              <a:ext cx="14288" cy="19050"/>
            </a:xfrm>
            <a:custGeom>
              <a:avLst/>
              <a:gdLst/>
              <a:ahLst/>
              <a:cxnLst>
                <a:cxn ang="0">
                  <a:pos x="18" y="2"/>
                </a:cxn>
                <a:cxn ang="0">
                  <a:pos x="18" y="2"/>
                </a:cxn>
                <a:cxn ang="0">
                  <a:pos x="9" y="15"/>
                </a:cxn>
                <a:cxn ang="0">
                  <a:pos x="5" y="22"/>
                </a:cxn>
                <a:cxn ang="0">
                  <a:pos x="1" y="29"/>
                </a:cxn>
                <a:cxn ang="0">
                  <a:pos x="1" y="29"/>
                </a:cxn>
                <a:cxn ang="0">
                  <a:pos x="0" y="31"/>
                </a:cxn>
                <a:cxn ang="0">
                  <a:pos x="1" y="34"/>
                </a:cxn>
                <a:cxn ang="0">
                  <a:pos x="2" y="35"/>
                </a:cxn>
                <a:cxn ang="0">
                  <a:pos x="5" y="36"/>
                </a:cxn>
                <a:cxn ang="0">
                  <a:pos x="7" y="36"/>
                </a:cxn>
                <a:cxn ang="0">
                  <a:pos x="8" y="35"/>
                </a:cxn>
                <a:cxn ang="0">
                  <a:pos x="10" y="34"/>
                </a:cxn>
                <a:cxn ang="0">
                  <a:pos x="10" y="32"/>
                </a:cxn>
                <a:cxn ang="0">
                  <a:pos x="10" y="32"/>
                </a:cxn>
                <a:cxn ang="0">
                  <a:pos x="13" y="25"/>
                </a:cxn>
                <a:cxn ang="0">
                  <a:pos x="17" y="19"/>
                </a:cxn>
                <a:cxn ang="0">
                  <a:pos x="26" y="7"/>
                </a:cxn>
                <a:cxn ang="0">
                  <a:pos x="26" y="7"/>
                </a:cxn>
                <a:cxn ang="0">
                  <a:pos x="27" y="6"/>
                </a:cxn>
                <a:cxn ang="0">
                  <a:pos x="27" y="3"/>
                </a:cxn>
                <a:cxn ang="0">
                  <a:pos x="26" y="2"/>
                </a:cxn>
                <a:cxn ang="0">
                  <a:pos x="25" y="0"/>
                </a:cxn>
                <a:cxn ang="0">
                  <a:pos x="23" y="0"/>
                </a:cxn>
                <a:cxn ang="0">
                  <a:pos x="21" y="0"/>
                </a:cxn>
                <a:cxn ang="0">
                  <a:pos x="20" y="0"/>
                </a:cxn>
                <a:cxn ang="0">
                  <a:pos x="18" y="2"/>
                </a:cxn>
                <a:cxn ang="0">
                  <a:pos x="18" y="2"/>
                </a:cxn>
              </a:cxnLst>
              <a:rect l="0" t="0" r="r" b="b"/>
              <a:pathLst>
                <a:path w="27" h="36">
                  <a:moveTo>
                    <a:pt x="18" y="2"/>
                  </a:moveTo>
                  <a:lnTo>
                    <a:pt x="18" y="2"/>
                  </a:lnTo>
                  <a:lnTo>
                    <a:pt x="9" y="15"/>
                  </a:lnTo>
                  <a:lnTo>
                    <a:pt x="5" y="22"/>
                  </a:lnTo>
                  <a:lnTo>
                    <a:pt x="1" y="29"/>
                  </a:lnTo>
                  <a:lnTo>
                    <a:pt x="1" y="29"/>
                  </a:lnTo>
                  <a:lnTo>
                    <a:pt x="0" y="31"/>
                  </a:lnTo>
                  <a:lnTo>
                    <a:pt x="1" y="34"/>
                  </a:lnTo>
                  <a:lnTo>
                    <a:pt x="2" y="35"/>
                  </a:lnTo>
                  <a:lnTo>
                    <a:pt x="5" y="36"/>
                  </a:lnTo>
                  <a:lnTo>
                    <a:pt x="7" y="36"/>
                  </a:lnTo>
                  <a:lnTo>
                    <a:pt x="8" y="35"/>
                  </a:lnTo>
                  <a:lnTo>
                    <a:pt x="10" y="34"/>
                  </a:lnTo>
                  <a:lnTo>
                    <a:pt x="10" y="32"/>
                  </a:lnTo>
                  <a:lnTo>
                    <a:pt x="10" y="32"/>
                  </a:lnTo>
                  <a:lnTo>
                    <a:pt x="13" y="25"/>
                  </a:lnTo>
                  <a:lnTo>
                    <a:pt x="17" y="19"/>
                  </a:lnTo>
                  <a:lnTo>
                    <a:pt x="26" y="7"/>
                  </a:lnTo>
                  <a:lnTo>
                    <a:pt x="26" y="7"/>
                  </a:lnTo>
                  <a:lnTo>
                    <a:pt x="27" y="6"/>
                  </a:lnTo>
                  <a:lnTo>
                    <a:pt x="27" y="3"/>
                  </a:lnTo>
                  <a:lnTo>
                    <a:pt x="26" y="2"/>
                  </a:lnTo>
                  <a:lnTo>
                    <a:pt x="25" y="0"/>
                  </a:lnTo>
                  <a:lnTo>
                    <a:pt x="23" y="0"/>
                  </a:lnTo>
                  <a:lnTo>
                    <a:pt x="21" y="0"/>
                  </a:lnTo>
                  <a:lnTo>
                    <a:pt x="20" y="0"/>
                  </a:lnTo>
                  <a:lnTo>
                    <a:pt x="18" y="2"/>
                  </a:lnTo>
                  <a:lnTo>
                    <a:pt x="1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3" name="Freeform 323"/>
            <p:cNvSpPr>
              <a:spLocks/>
            </p:cNvSpPr>
            <p:nvPr/>
          </p:nvSpPr>
          <p:spPr bwMode="auto">
            <a:xfrm>
              <a:off x="6396038" y="3084513"/>
              <a:ext cx="9525" cy="22225"/>
            </a:xfrm>
            <a:custGeom>
              <a:avLst/>
              <a:gdLst/>
              <a:ahLst/>
              <a:cxnLst>
                <a:cxn ang="0">
                  <a:pos x="10" y="3"/>
                </a:cxn>
                <a:cxn ang="0">
                  <a:pos x="10" y="3"/>
                </a:cxn>
                <a:cxn ang="0">
                  <a:pos x="6" y="19"/>
                </a:cxn>
                <a:cxn ang="0">
                  <a:pos x="4" y="26"/>
                </a:cxn>
                <a:cxn ang="0">
                  <a:pos x="1" y="33"/>
                </a:cxn>
                <a:cxn ang="0">
                  <a:pos x="1" y="33"/>
                </a:cxn>
                <a:cxn ang="0">
                  <a:pos x="0" y="35"/>
                </a:cxn>
                <a:cxn ang="0">
                  <a:pos x="1" y="36"/>
                </a:cxn>
                <a:cxn ang="0">
                  <a:pos x="3" y="39"/>
                </a:cxn>
                <a:cxn ang="0">
                  <a:pos x="5" y="41"/>
                </a:cxn>
                <a:cxn ang="0">
                  <a:pos x="6" y="41"/>
                </a:cxn>
                <a:cxn ang="0">
                  <a:pos x="8" y="39"/>
                </a:cxn>
                <a:cxn ang="0">
                  <a:pos x="9" y="37"/>
                </a:cxn>
                <a:cxn ang="0">
                  <a:pos x="9" y="37"/>
                </a:cxn>
                <a:cxn ang="0">
                  <a:pos x="13" y="30"/>
                </a:cxn>
                <a:cxn ang="0">
                  <a:pos x="16" y="22"/>
                </a:cxn>
                <a:cxn ang="0">
                  <a:pos x="20" y="5"/>
                </a:cxn>
                <a:cxn ang="0">
                  <a:pos x="20" y="5"/>
                </a:cxn>
                <a:cxn ang="0">
                  <a:pos x="20" y="3"/>
                </a:cxn>
                <a:cxn ang="0">
                  <a:pos x="19" y="2"/>
                </a:cxn>
                <a:cxn ang="0">
                  <a:pos x="18" y="1"/>
                </a:cxn>
                <a:cxn ang="0">
                  <a:pos x="16" y="0"/>
                </a:cxn>
                <a:cxn ang="0">
                  <a:pos x="14" y="0"/>
                </a:cxn>
                <a:cxn ang="0">
                  <a:pos x="13" y="0"/>
                </a:cxn>
                <a:cxn ang="0">
                  <a:pos x="10" y="1"/>
                </a:cxn>
                <a:cxn ang="0">
                  <a:pos x="10" y="3"/>
                </a:cxn>
                <a:cxn ang="0">
                  <a:pos x="10" y="3"/>
                </a:cxn>
              </a:cxnLst>
              <a:rect l="0" t="0" r="r" b="b"/>
              <a:pathLst>
                <a:path w="20" h="41">
                  <a:moveTo>
                    <a:pt x="10" y="3"/>
                  </a:moveTo>
                  <a:lnTo>
                    <a:pt x="10" y="3"/>
                  </a:lnTo>
                  <a:lnTo>
                    <a:pt x="6" y="19"/>
                  </a:lnTo>
                  <a:lnTo>
                    <a:pt x="4" y="26"/>
                  </a:lnTo>
                  <a:lnTo>
                    <a:pt x="1" y="33"/>
                  </a:lnTo>
                  <a:lnTo>
                    <a:pt x="1" y="33"/>
                  </a:lnTo>
                  <a:lnTo>
                    <a:pt x="0" y="35"/>
                  </a:lnTo>
                  <a:lnTo>
                    <a:pt x="1" y="36"/>
                  </a:lnTo>
                  <a:lnTo>
                    <a:pt x="3" y="39"/>
                  </a:lnTo>
                  <a:lnTo>
                    <a:pt x="5" y="41"/>
                  </a:lnTo>
                  <a:lnTo>
                    <a:pt x="6" y="41"/>
                  </a:lnTo>
                  <a:lnTo>
                    <a:pt x="8" y="39"/>
                  </a:lnTo>
                  <a:lnTo>
                    <a:pt x="9" y="37"/>
                  </a:lnTo>
                  <a:lnTo>
                    <a:pt x="9" y="37"/>
                  </a:lnTo>
                  <a:lnTo>
                    <a:pt x="13" y="30"/>
                  </a:lnTo>
                  <a:lnTo>
                    <a:pt x="16" y="22"/>
                  </a:lnTo>
                  <a:lnTo>
                    <a:pt x="20" y="5"/>
                  </a:lnTo>
                  <a:lnTo>
                    <a:pt x="20" y="5"/>
                  </a:lnTo>
                  <a:lnTo>
                    <a:pt x="20" y="3"/>
                  </a:lnTo>
                  <a:lnTo>
                    <a:pt x="19" y="2"/>
                  </a:lnTo>
                  <a:lnTo>
                    <a:pt x="18" y="1"/>
                  </a:lnTo>
                  <a:lnTo>
                    <a:pt x="16" y="0"/>
                  </a:lnTo>
                  <a:lnTo>
                    <a:pt x="14" y="0"/>
                  </a:lnTo>
                  <a:lnTo>
                    <a:pt x="13" y="0"/>
                  </a:lnTo>
                  <a:lnTo>
                    <a:pt x="10" y="1"/>
                  </a:lnTo>
                  <a:lnTo>
                    <a:pt x="10" y="3"/>
                  </a:lnTo>
                  <a:lnTo>
                    <a:pt x="1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4" name="Freeform 324"/>
            <p:cNvSpPr>
              <a:spLocks/>
            </p:cNvSpPr>
            <p:nvPr/>
          </p:nvSpPr>
          <p:spPr bwMode="auto">
            <a:xfrm>
              <a:off x="6527801" y="3087688"/>
              <a:ext cx="22225" cy="22225"/>
            </a:xfrm>
            <a:custGeom>
              <a:avLst/>
              <a:gdLst/>
              <a:ahLst/>
              <a:cxnLst>
                <a:cxn ang="0">
                  <a:pos x="34" y="3"/>
                </a:cxn>
                <a:cxn ang="0">
                  <a:pos x="34" y="3"/>
                </a:cxn>
                <a:cxn ang="0">
                  <a:pos x="31" y="9"/>
                </a:cxn>
                <a:cxn ang="0">
                  <a:pos x="27" y="13"/>
                </a:cxn>
                <a:cxn ang="0">
                  <a:pos x="17" y="21"/>
                </a:cxn>
                <a:cxn ang="0">
                  <a:pos x="7" y="28"/>
                </a:cxn>
                <a:cxn ang="0">
                  <a:pos x="3" y="33"/>
                </a:cxn>
                <a:cxn ang="0">
                  <a:pos x="0" y="39"/>
                </a:cxn>
                <a:cxn ang="0">
                  <a:pos x="0" y="39"/>
                </a:cxn>
                <a:cxn ang="0">
                  <a:pos x="0" y="41"/>
                </a:cxn>
                <a:cxn ang="0">
                  <a:pos x="1" y="42"/>
                </a:cxn>
                <a:cxn ang="0">
                  <a:pos x="2" y="44"/>
                </a:cxn>
                <a:cxn ang="0">
                  <a:pos x="3" y="44"/>
                </a:cxn>
                <a:cxn ang="0">
                  <a:pos x="7" y="44"/>
                </a:cxn>
                <a:cxn ang="0">
                  <a:pos x="8" y="43"/>
                </a:cxn>
                <a:cxn ang="0">
                  <a:pos x="9" y="41"/>
                </a:cxn>
                <a:cxn ang="0">
                  <a:pos x="9" y="41"/>
                </a:cxn>
                <a:cxn ang="0">
                  <a:pos x="11" y="38"/>
                </a:cxn>
                <a:cxn ang="0">
                  <a:pos x="13" y="36"/>
                </a:cxn>
                <a:cxn ang="0">
                  <a:pos x="19" y="31"/>
                </a:cxn>
                <a:cxn ang="0">
                  <a:pos x="19" y="31"/>
                </a:cxn>
                <a:cxn ang="0">
                  <a:pos x="24" y="28"/>
                </a:cxn>
                <a:cxn ang="0">
                  <a:pos x="28" y="24"/>
                </a:cxn>
                <a:cxn ang="0">
                  <a:pos x="28" y="24"/>
                </a:cxn>
                <a:cxn ang="0">
                  <a:pos x="36" y="16"/>
                </a:cxn>
                <a:cxn ang="0">
                  <a:pos x="40" y="11"/>
                </a:cxn>
                <a:cxn ang="0">
                  <a:pos x="42" y="5"/>
                </a:cxn>
                <a:cxn ang="0">
                  <a:pos x="42" y="5"/>
                </a:cxn>
                <a:cxn ang="0">
                  <a:pos x="43" y="3"/>
                </a:cxn>
                <a:cxn ang="0">
                  <a:pos x="42" y="2"/>
                </a:cxn>
                <a:cxn ang="0">
                  <a:pos x="41" y="0"/>
                </a:cxn>
                <a:cxn ang="0">
                  <a:pos x="40" y="0"/>
                </a:cxn>
                <a:cxn ang="0">
                  <a:pos x="36" y="0"/>
                </a:cxn>
                <a:cxn ang="0">
                  <a:pos x="35" y="1"/>
                </a:cxn>
                <a:cxn ang="0">
                  <a:pos x="34" y="3"/>
                </a:cxn>
                <a:cxn ang="0">
                  <a:pos x="34" y="3"/>
                </a:cxn>
              </a:cxnLst>
              <a:rect l="0" t="0" r="r" b="b"/>
              <a:pathLst>
                <a:path w="43" h="44">
                  <a:moveTo>
                    <a:pt x="34" y="3"/>
                  </a:moveTo>
                  <a:lnTo>
                    <a:pt x="34" y="3"/>
                  </a:lnTo>
                  <a:lnTo>
                    <a:pt x="31" y="9"/>
                  </a:lnTo>
                  <a:lnTo>
                    <a:pt x="27" y="13"/>
                  </a:lnTo>
                  <a:lnTo>
                    <a:pt x="17" y="21"/>
                  </a:lnTo>
                  <a:lnTo>
                    <a:pt x="7" y="28"/>
                  </a:lnTo>
                  <a:lnTo>
                    <a:pt x="3" y="33"/>
                  </a:lnTo>
                  <a:lnTo>
                    <a:pt x="0" y="39"/>
                  </a:lnTo>
                  <a:lnTo>
                    <a:pt x="0" y="39"/>
                  </a:lnTo>
                  <a:lnTo>
                    <a:pt x="0" y="41"/>
                  </a:lnTo>
                  <a:lnTo>
                    <a:pt x="1" y="42"/>
                  </a:lnTo>
                  <a:lnTo>
                    <a:pt x="2" y="44"/>
                  </a:lnTo>
                  <a:lnTo>
                    <a:pt x="3" y="44"/>
                  </a:lnTo>
                  <a:lnTo>
                    <a:pt x="7" y="44"/>
                  </a:lnTo>
                  <a:lnTo>
                    <a:pt x="8" y="43"/>
                  </a:lnTo>
                  <a:lnTo>
                    <a:pt x="9" y="41"/>
                  </a:lnTo>
                  <a:lnTo>
                    <a:pt x="9" y="41"/>
                  </a:lnTo>
                  <a:lnTo>
                    <a:pt x="11" y="38"/>
                  </a:lnTo>
                  <a:lnTo>
                    <a:pt x="13" y="36"/>
                  </a:lnTo>
                  <a:lnTo>
                    <a:pt x="19" y="31"/>
                  </a:lnTo>
                  <a:lnTo>
                    <a:pt x="19" y="31"/>
                  </a:lnTo>
                  <a:lnTo>
                    <a:pt x="24" y="28"/>
                  </a:lnTo>
                  <a:lnTo>
                    <a:pt x="28" y="24"/>
                  </a:lnTo>
                  <a:lnTo>
                    <a:pt x="28" y="24"/>
                  </a:lnTo>
                  <a:lnTo>
                    <a:pt x="36" y="16"/>
                  </a:lnTo>
                  <a:lnTo>
                    <a:pt x="40" y="11"/>
                  </a:lnTo>
                  <a:lnTo>
                    <a:pt x="42" y="5"/>
                  </a:lnTo>
                  <a:lnTo>
                    <a:pt x="42" y="5"/>
                  </a:lnTo>
                  <a:lnTo>
                    <a:pt x="43" y="3"/>
                  </a:lnTo>
                  <a:lnTo>
                    <a:pt x="42" y="2"/>
                  </a:lnTo>
                  <a:lnTo>
                    <a:pt x="41" y="0"/>
                  </a:lnTo>
                  <a:lnTo>
                    <a:pt x="40" y="0"/>
                  </a:lnTo>
                  <a:lnTo>
                    <a:pt x="36" y="0"/>
                  </a:lnTo>
                  <a:lnTo>
                    <a:pt x="35" y="1"/>
                  </a:lnTo>
                  <a:lnTo>
                    <a:pt x="34" y="3"/>
                  </a:lnTo>
                  <a:lnTo>
                    <a:pt x="3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5" name="Freeform 325"/>
            <p:cNvSpPr>
              <a:spLocks/>
            </p:cNvSpPr>
            <p:nvPr/>
          </p:nvSpPr>
          <p:spPr bwMode="auto">
            <a:xfrm>
              <a:off x="6550026" y="3089276"/>
              <a:ext cx="19050" cy="20638"/>
            </a:xfrm>
            <a:custGeom>
              <a:avLst/>
              <a:gdLst/>
              <a:ahLst/>
              <a:cxnLst>
                <a:cxn ang="0">
                  <a:pos x="25" y="1"/>
                </a:cxn>
                <a:cxn ang="0">
                  <a:pos x="25" y="1"/>
                </a:cxn>
                <a:cxn ang="0">
                  <a:pos x="12" y="15"/>
                </a:cxn>
                <a:cxn ang="0">
                  <a:pos x="12" y="15"/>
                </a:cxn>
                <a:cxn ang="0">
                  <a:pos x="10" y="18"/>
                </a:cxn>
                <a:cxn ang="0">
                  <a:pos x="7" y="22"/>
                </a:cxn>
                <a:cxn ang="0">
                  <a:pos x="5" y="26"/>
                </a:cxn>
                <a:cxn ang="0">
                  <a:pos x="1" y="30"/>
                </a:cxn>
                <a:cxn ang="0">
                  <a:pos x="1" y="30"/>
                </a:cxn>
                <a:cxn ang="0">
                  <a:pos x="0" y="32"/>
                </a:cxn>
                <a:cxn ang="0">
                  <a:pos x="0" y="34"/>
                </a:cxn>
                <a:cxn ang="0">
                  <a:pos x="0" y="36"/>
                </a:cxn>
                <a:cxn ang="0">
                  <a:pos x="1" y="37"/>
                </a:cxn>
                <a:cxn ang="0">
                  <a:pos x="4" y="38"/>
                </a:cxn>
                <a:cxn ang="0">
                  <a:pos x="5" y="39"/>
                </a:cxn>
                <a:cxn ang="0">
                  <a:pos x="7" y="38"/>
                </a:cxn>
                <a:cxn ang="0">
                  <a:pos x="8" y="37"/>
                </a:cxn>
                <a:cxn ang="0">
                  <a:pos x="8" y="37"/>
                </a:cxn>
                <a:cxn ang="0">
                  <a:pos x="13" y="30"/>
                </a:cxn>
                <a:cxn ang="0">
                  <a:pos x="18" y="23"/>
                </a:cxn>
                <a:cxn ang="0">
                  <a:pos x="18" y="23"/>
                </a:cxn>
                <a:cxn ang="0">
                  <a:pos x="21" y="19"/>
                </a:cxn>
                <a:cxn ang="0">
                  <a:pos x="24" y="15"/>
                </a:cxn>
                <a:cxn ang="0">
                  <a:pos x="31" y="9"/>
                </a:cxn>
                <a:cxn ang="0">
                  <a:pos x="31" y="9"/>
                </a:cxn>
                <a:cxn ang="0">
                  <a:pos x="34" y="7"/>
                </a:cxn>
                <a:cxn ang="0">
                  <a:pos x="34" y="5"/>
                </a:cxn>
                <a:cxn ang="0">
                  <a:pos x="33" y="4"/>
                </a:cxn>
                <a:cxn ang="0">
                  <a:pos x="31" y="1"/>
                </a:cxn>
                <a:cxn ang="0">
                  <a:pos x="30" y="0"/>
                </a:cxn>
                <a:cxn ang="0">
                  <a:pos x="28" y="0"/>
                </a:cxn>
                <a:cxn ang="0">
                  <a:pos x="27" y="0"/>
                </a:cxn>
                <a:cxn ang="0">
                  <a:pos x="25" y="1"/>
                </a:cxn>
                <a:cxn ang="0">
                  <a:pos x="25" y="1"/>
                </a:cxn>
              </a:cxnLst>
              <a:rect l="0" t="0" r="r" b="b"/>
              <a:pathLst>
                <a:path w="34" h="39">
                  <a:moveTo>
                    <a:pt x="25" y="1"/>
                  </a:moveTo>
                  <a:lnTo>
                    <a:pt x="25" y="1"/>
                  </a:lnTo>
                  <a:lnTo>
                    <a:pt x="12" y="15"/>
                  </a:lnTo>
                  <a:lnTo>
                    <a:pt x="12" y="15"/>
                  </a:lnTo>
                  <a:lnTo>
                    <a:pt x="10" y="18"/>
                  </a:lnTo>
                  <a:lnTo>
                    <a:pt x="7" y="22"/>
                  </a:lnTo>
                  <a:lnTo>
                    <a:pt x="5" y="26"/>
                  </a:lnTo>
                  <a:lnTo>
                    <a:pt x="1" y="30"/>
                  </a:lnTo>
                  <a:lnTo>
                    <a:pt x="1" y="30"/>
                  </a:lnTo>
                  <a:lnTo>
                    <a:pt x="0" y="32"/>
                  </a:lnTo>
                  <a:lnTo>
                    <a:pt x="0" y="34"/>
                  </a:lnTo>
                  <a:lnTo>
                    <a:pt x="0" y="36"/>
                  </a:lnTo>
                  <a:lnTo>
                    <a:pt x="1" y="37"/>
                  </a:lnTo>
                  <a:lnTo>
                    <a:pt x="4" y="38"/>
                  </a:lnTo>
                  <a:lnTo>
                    <a:pt x="5" y="39"/>
                  </a:lnTo>
                  <a:lnTo>
                    <a:pt x="7" y="38"/>
                  </a:lnTo>
                  <a:lnTo>
                    <a:pt x="8" y="37"/>
                  </a:lnTo>
                  <a:lnTo>
                    <a:pt x="8" y="37"/>
                  </a:lnTo>
                  <a:lnTo>
                    <a:pt x="13" y="30"/>
                  </a:lnTo>
                  <a:lnTo>
                    <a:pt x="18" y="23"/>
                  </a:lnTo>
                  <a:lnTo>
                    <a:pt x="18" y="23"/>
                  </a:lnTo>
                  <a:lnTo>
                    <a:pt x="21" y="19"/>
                  </a:lnTo>
                  <a:lnTo>
                    <a:pt x="24" y="15"/>
                  </a:lnTo>
                  <a:lnTo>
                    <a:pt x="31" y="9"/>
                  </a:lnTo>
                  <a:lnTo>
                    <a:pt x="31" y="9"/>
                  </a:lnTo>
                  <a:lnTo>
                    <a:pt x="34" y="7"/>
                  </a:lnTo>
                  <a:lnTo>
                    <a:pt x="34" y="5"/>
                  </a:lnTo>
                  <a:lnTo>
                    <a:pt x="33" y="4"/>
                  </a:lnTo>
                  <a:lnTo>
                    <a:pt x="31" y="1"/>
                  </a:lnTo>
                  <a:lnTo>
                    <a:pt x="30" y="0"/>
                  </a:lnTo>
                  <a:lnTo>
                    <a:pt x="28" y="0"/>
                  </a:lnTo>
                  <a:lnTo>
                    <a:pt x="27" y="0"/>
                  </a:lnTo>
                  <a:lnTo>
                    <a:pt x="25" y="1"/>
                  </a:lnTo>
                  <a:lnTo>
                    <a:pt x="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6" name="Freeform 326"/>
            <p:cNvSpPr>
              <a:spLocks/>
            </p:cNvSpPr>
            <p:nvPr/>
          </p:nvSpPr>
          <p:spPr bwMode="auto">
            <a:xfrm>
              <a:off x="6246813" y="3517901"/>
              <a:ext cx="25400" cy="38100"/>
            </a:xfrm>
            <a:custGeom>
              <a:avLst/>
              <a:gdLst/>
              <a:ahLst/>
              <a:cxnLst>
                <a:cxn ang="0">
                  <a:pos x="39" y="2"/>
                </a:cxn>
                <a:cxn ang="0">
                  <a:pos x="39" y="2"/>
                </a:cxn>
                <a:cxn ang="0">
                  <a:pos x="29" y="19"/>
                </a:cxn>
                <a:cxn ang="0">
                  <a:pos x="21" y="34"/>
                </a:cxn>
                <a:cxn ang="0">
                  <a:pos x="13" y="50"/>
                </a:cxn>
                <a:cxn ang="0">
                  <a:pos x="7" y="58"/>
                </a:cxn>
                <a:cxn ang="0">
                  <a:pos x="1" y="64"/>
                </a:cxn>
                <a:cxn ang="0">
                  <a:pos x="1" y="64"/>
                </a:cxn>
                <a:cxn ang="0">
                  <a:pos x="0" y="66"/>
                </a:cxn>
                <a:cxn ang="0">
                  <a:pos x="0" y="68"/>
                </a:cxn>
                <a:cxn ang="0">
                  <a:pos x="0" y="70"/>
                </a:cxn>
                <a:cxn ang="0">
                  <a:pos x="1" y="71"/>
                </a:cxn>
                <a:cxn ang="0">
                  <a:pos x="3" y="72"/>
                </a:cxn>
                <a:cxn ang="0">
                  <a:pos x="4" y="72"/>
                </a:cxn>
                <a:cxn ang="0">
                  <a:pos x="6" y="72"/>
                </a:cxn>
                <a:cxn ang="0">
                  <a:pos x="9" y="71"/>
                </a:cxn>
                <a:cxn ang="0">
                  <a:pos x="9" y="71"/>
                </a:cxn>
                <a:cxn ang="0">
                  <a:pos x="15" y="64"/>
                </a:cxn>
                <a:cxn ang="0">
                  <a:pos x="20" y="56"/>
                </a:cxn>
                <a:cxn ang="0">
                  <a:pos x="29" y="40"/>
                </a:cxn>
                <a:cxn ang="0">
                  <a:pos x="38" y="24"/>
                </a:cxn>
                <a:cxn ang="0">
                  <a:pos x="47" y="7"/>
                </a:cxn>
                <a:cxn ang="0">
                  <a:pos x="47" y="7"/>
                </a:cxn>
                <a:cxn ang="0">
                  <a:pos x="48" y="5"/>
                </a:cxn>
                <a:cxn ang="0">
                  <a:pos x="48" y="3"/>
                </a:cxn>
                <a:cxn ang="0">
                  <a:pos x="47" y="2"/>
                </a:cxn>
                <a:cxn ang="0">
                  <a:pos x="45" y="1"/>
                </a:cxn>
                <a:cxn ang="0">
                  <a:pos x="44" y="0"/>
                </a:cxn>
                <a:cxn ang="0">
                  <a:pos x="42" y="0"/>
                </a:cxn>
                <a:cxn ang="0">
                  <a:pos x="40" y="1"/>
                </a:cxn>
                <a:cxn ang="0">
                  <a:pos x="39" y="2"/>
                </a:cxn>
                <a:cxn ang="0">
                  <a:pos x="39" y="2"/>
                </a:cxn>
              </a:cxnLst>
              <a:rect l="0" t="0" r="r" b="b"/>
              <a:pathLst>
                <a:path w="48" h="72">
                  <a:moveTo>
                    <a:pt x="39" y="2"/>
                  </a:moveTo>
                  <a:lnTo>
                    <a:pt x="39" y="2"/>
                  </a:lnTo>
                  <a:lnTo>
                    <a:pt x="29" y="19"/>
                  </a:lnTo>
                  <a:lnTo>
                    <a:pt x="21" y="34"/>
                  </a:lnTo>
                  <a:lnTo>
                    <a:pt x="13" y="50"/>
                  </a:lnTo>
                  <a:lnTo>
                    <a:pt x="7" y="58"/>
                  </a:lnTo>
                  <a:lnTo>
                    <a:pt x="1" y="64"/>
                  </a:lnTo>
                  <a:lnTo>
                    <a:pt x="1" y="64"/>
                  </a:lnTo>
                  <a:lnTo>
                    <a:pt x="0" y="66"/>
                  </a:lnTo>
                  <a:lnTo>
                    <a:pt x="0" y="68"/>
                  </a:lnTo>
                  <a:lnTo>
                    <a:pt x="0" y="70"/>
                  </a:lnTo>
                  <a:lnTo>
                    <a:pt x="1" y="71"/>
                  </a:lnTo>
                  <a:lnTo>
                    <a:pt x="3" y="72"/>
                  </a:lnTo>
                  <a:lnTo>
                    <a:pt x="4" y="72"/>
                  </a:lnTo>
                  <a:lnTo>
                    <a:pt x="6" y="72"/>
                  </a:lnTo>
                  <a:lnTo>
                    <a:pt x="9" y="71"/>
                  </a:lnTo>
                  <a:lnTo>
                    <a:pt x="9" y="71"/>
                  </a:lnTo>
                  <a:lnTo>
                    <a:pt x="15" y="64"/>
                  </a:lnTo>
                  <a:lnTo>
                    <a:pt x="20" y="56"/>
                  </a:lnTo>
                  <a:lnTo>
                    <a:pt x="29" y="40"/>
                  </a:lnTo>
                  <a:lnTo>
                    <a:pt x="38" y="24"/>
                  </a:lnTo>
                  <a:lnTo>
                    <a:pt x="47" y="7"/>
                  </a:lnTo>
                  <a:lnTo>
                    <a:pt x="47" y="7"/>
                  </a:lnTo>
                  <a:lnTo>
                    <a:pt x="48" y="5"/>
                  </a:lnTo>
                  <a:lnTo>
                    <a:pt x="48" y="3"/>
                  </a:lnTo>
                  <a:lnTo>
                    <a:pt x="47" y="2"/>
                  </a:lnTo>
                  <a:lnTo>
                    <a:pt x="45" y="1"/>
                  </a:lnTo>
                  <a:lnTo>
                    <a:pt x="44" y="0"/>
                  </a:lnTo>
                  <a:lnTo>
                    <a:pt x="42" y="0"/>
                  </a:lnTo>
                  <a:lnTo>
                    <a:pt x="40" y="1"/>
                  </a:lnTo>
                  <a:lnTo>
                    <a:pt x="39" y="2"/>
                  </a:lnTo>
                  <a:lnTo>
                    <a:pt x="3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7" name="Freeform 327"/>
            <p:cNvSpPr>
              <a:spLocks/>
            </p:cNvSpPr>
            <p:nvPr/>
          </p:nvSpPr>
          <p:spPr bwMode="auto">
            <a:xfrm>
              <a:off x="6259513" y="3559176"/>
              <a:ext cx="22225" cy="38100"/>
            </a:xfrm>
            <a:custGeom>
              <a:avLst/>
              <a:gdLst/>
              <a:ahLst/>
              <a:cxnLst>
                <a:cxn ang="0">
                  <a:pos x="32" y="4"/>
                </a:cxn>
                <a:cxn ang="0">
                  <a:pos x="32" y="4"/>
                </a:cxn>
                <a:cxn ang="0">
                  <a:pos x="31" y="8"/>
                </a:cxn>
                <a:cxn ang="0">
                  <a:pos x="29" y="12"/>
                </a:cxn>
                <a:cxn ang="0">
                  <a:pos x="24" y="18"/>
                </a:cxn>
                <a:cxn ang="0">
                  <a:pos x="19" y="24"/>
                </a:cxn>
                <a:cxn ang="0">
                  <a:pos x="14" y="32"/>
                </a:cxn>
                <a:cxn ang="0">
                  <a:pos x="14" y="32"/>
                </a:cxn>
                <a:cxn ang="0">
                  <a:pos x="5" y="48"/>
                </a:cxn>
                <a:cxn ang="0">
                  <a:pos x="2" y="58"/>
                </a:cxn>
                <a:cxn ang="0">
                  <a:pos x="0" y="67"/>
                </a:cxn>
                <a:cxn ang="0">
                  <a:pos x="0" y="67"/>
                </a:cxn>
                <a:cxn ang="0">
                  <a:pos x="0" y="69"/>
                </a:cxn>
                <a:cxn ang="0">
                  <a:pos x="1" y="70"/>
                </a:cxn>
                <a:cxn ang="0">
                  <a:pos x="3" y="71"/>
                </a:cxn>
                <a:cxn ang="0">
                  <a:pos x="5" y="72"/>
                </a:cxn>
                <a:cxn ang="0">
                  <a:pos x="6" y="71"/>
                </a:cxn>
                <a:cxn ang="0">
                  <a:pos x="8" y="70"/>
                </a:cxn>
                <a:cxn ang="0">
                  <a:pos x="9" y="69"/>
                </a:cxn>
                <a:cxn ang="0">
                  <a:pos x="9" y="67"/>
                </a:cxn>
                <a:cxn ang="0">
                  <a:pos x="9" y="67"/>
                </a:cxn>
                <a:cxn ang="0">
                  <a:pos x="11" y="58"/>
                </a:cxn>
                <a:cxn ang="0">
                  <a:pos x="16" y="47"/>
                </a:cxn>
                <a:cxn ang="0">
                  <a:pos x="21" y="38"/>
                </a:cxn>
                <a:cxn ang="0">
                  <a:pos x="27" y="30"/>
                </a:cxn>
                <a:cxn ang="0">
                  <a:pos x="27" y="30"/>
                </a:cxn>
                <a:cxn ang="0">
                  <a:pos x="31" y="23"/>
                </a:cxn>
                <a:cxn ang="0">
                  <a:pos x="36" y="18"/>
                </a:cxn>
                <a:cxn ang="0">
                  <a:pos x="39" y="11"/>
                </a:cxn>
                <a:cxn ang="0">
                  <a:pos x="42" y="4"/>
                </a:cxn>
                <a:cxn ang="0">
                  <a:pos x="42" y="4"/>
                </a:cxn>
                <a:cxn ang="0">
                  <a:pos x="42" y="2"/>
                </a:cxn>
                <a:cxn ang="0">
                  <a:pos x="41" y="1"/>
                </a:cxn>
                <a:cxn ang="0">
                  <a:pos x="38" y="0"/>
                </a:cxn>
                <a:cxn ang="0">
                  <a:pos x="37" y="0"/>
                </a:cxn>
                <a:cxn ang="0">
                  <a:pos x="34" y="1"/>
                </a:cxn>
                <a:cxn ang="0">
                  <a:pos x="32" y="2"/>
                </a:cxn>
                <a:cxn ang="0">
                  <a:pos x="32" y="4"/>
                </a:cxn>
                <a:cxn ang="0">
                  <a:pos x="32" y="4"/>
                </a:cxn>
              </a:cxnLst>
              <a:rect l="0" t="0" r="r" b="b"/>
              <a:pathLst>
                <a:path w="42" h="72">
                  <a:moveTo>
                    <a:pt x="32" y="4"/>
                  </a:moveTo>
                  <a:lnTo>
                    <a:pt x="32" y="4"/>
                  </a:lnTo>
                  <a:lnTo>
                    <a:pt x="31" y="8"/>
                  </a:lnTo>
                  <a:lnTo>
                    <a:pt x="29" y="12"/>
                  </a:lnTo>
                  <a:lnTo>
                    <a:pt x="24" y="18"/>
                  </a:lnTo>
                  <a:lnTo>
                    <a:pt x="19" y="24"/>
                  </a:lnTo>
                  <a:lnTo>
                    <a:pt x="14" y="32"/>
                  </a:lnTo>
                  <a:lnTo>
                    <a:pt x="14" y="32"/>
                  </a:lnTo>
                  <a:lnTo>
                    <a:pt x="5" y="48"/>
                  </a:lnTo>
                  <a:lnTo>
                    <a:pt x="2" y="58"/>
                  </a:lnTo>
                  <a:lnTo>
                    <a:pt x="0" y="67"/>
                  </a:lnTo>
                  <a:lnTo>
                    <a:pt x="0" y="67"/>
                  </a:lnTo>
                  <a:lnTo>
                    <a:pt x="0" y="69"/>
                  </a:lnTo>
                  <a:lnTo>
                    <a:pt x="1" y="70"/>
                  </a:lnTo>
                  <a:lnTo>
                    <a:pt x="3" y="71"/>
                  </a:lnTo>
                  <a:lnTo>
                    <a:pt x="5" y="72"/>
                  </a:lnTo>
                  <a:lnTo>
                    <a:pt x="6" y="71"/>
                  </a:lnTo>
                  <a:lnTo>
                    <a:pt x="8" y="70"/>
                  </a:lnTo>
                  <a:lnTo>
                    <a:pt x="9" y="69"/>
                  </a:lnTo>
                  <a:lnTo>
                    <a:pt x="9" y="67"/>
                  </a:lnTo>
                  <a:lnTo>
                    <a:pt x="9" y="67"/>
                  </a:lnTo>
                  <a:lnTo>
                    <a:pt x="11" y="58"/>
                  </a:lnTo>
                  <a:lnTo>
                    <a:pt x="16" y="47"/>
                  </a:lnTo>
                  <a:lnTo>
                    <a:pt x="21" y="38"/>
                  </a:lnTo>
                  <a:lnTo>
                    <a:pt x="27" y="30"/>
                  </a:lnTo>
                  <a:lnTo>
                    <a:pt x="27" y="30"/>
                  </a:lnTo>
                  <a:lnTo>
                    <a:pt x="31" y="23"/>
                  </a:lnTo>
                  <a:lnTo>
                    <a:pt x="36" y="18"/>
                  </a:lnTo>
                  <a:lnTo>
                    <a:pt x="39" y="11"/>
                  </a:lnTo>
                  <a:lnTo>
                    <a:pt x="42" y="4"/>
                  </a:lnTo>
                  <a:lnTo>
                    <a:pt x="42" y="4"/>
                  </a:lnTo>
                  <a:lnTo>
                    <a:pt x="42" y="2"/>
                  </a:lnTo>
                  <a:lnTo>
                    <a:pt x="41" y="1"/>
                  </a:lnTo>
                  <a:lnTo>
                    <a:pt x="38" y="0"/>
                  </a:lnTo>
                  <a:lnTo>
                    <a:pt x="37" y="0"/>
                  </a:lnTo>
                  <a:lnTo>
                    <a:pt x="34"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8" name="Freeform 328"/>
            <p:cNvSpPr>
              <a:spLocks/>
            </p:cNvSpPr>
            <p:nvPr/>
          </p:nvSpPr>
          <p:spPr bwMode="auto">
            <a:xfrm>
              <a:off x="6259513" y="3611563"/>
              <a:ext cx="22225" cy="42863"/>
            </a:xfrm>
            <a:custGeom>
              <a:avLst/>
              <a:gdLst/>
              <a:ahLst/>
              <a:cxnLst>
                <a:cxn ang="0">
                  <a:pos x="32" y="3"/>
                </a:cxn>
                <a:cxn ang="0">
                  <a:pos x="32" y="3"/>
                </a:cxn>
                <a:cxn ang="0">
                  <a:pos x="15" y="37"/>
                </a:cxn>
                <a:cxn ang="0">
                  <a:pos x="6" y="55"/>
                </a:cxn>
                <a:cxn ang="0">
                  <a:pos x="0" y="74"/>
                </a:cxn>
                <a:cxn ang="0">
                  <a:pos x="0" y="74"/>
                </a:cxn>
                <a:cxn ang="0">
                  <a:pos x="0" y="76"/>
                </a:cxn>
                <a:cxn ang="0">
                  <a:pos x="1" y="78"/>
                </a:cxn>
                <a:cxn ang="0">
                  <a:pos x="2" y="79"/>
                </a:cxn>
                <a:cxn ang="0">
                  <a:pos x="4" y="79"/>
                </a:cxn>
                <a:cxn ang="0">
                  <a:pos x="5" y="80"/>
                </a:cxn>
                <a:cxn ang="0">
                  <a:pos x="7" y="79"/>
                </a:cxn>
                <a:cxn ang="0">
                  <a:pos x="8" y="78"/>
                </a:cxn>
                <a:cxn ang="0">
                  <a:pos x="9" y="76"/>
                </a:cxn>
                <a:cxn ang="0">
                  <a:pos x="9" y="76"/>
                </a:cxn>
                <a:cxn ang="0">
                  <a:pos x="16" y="58"/>
                </a:cxn>
                <a:cxn ang="0">
                  <a:pos x="24" y="42"/>
                </a:cxn>
                <a:cxn ang="0">
                  <a:pos x="41" y="7"/>
                </a:cxn>
                <a:cxn ang="0">
                  <a:pos x="41" y="7"/>
                </a:cxn>
                <a:cxn ang="0">
                  <a:pos x="42" y="5"/>
                </a:cxn>
                <a:cxn ang="0">
                  <a:pos x="42" y="3"/>
                </a:cxn>
                <a:cxn ang="0">
                  <a:pos x="41" y="2"/>
                </a:cxn>
                <a:cxn ang="0">
                  <a:pos x="38" y="1"/>
                </a:cxn>
                <a:cxn ang="0">
                  <a:pos x="37" y="0"/>
                </a:cxn>
                <a:cxn ang="0">
                  <a:pos x="35" y="0"/>
                </a:cxn>
                <a:cxn ang="0">
                  <a:pos x="34" y="1"/>
                </a:cxn>
                <a:cxn ang="0">
                  <a:pos x="32" y="3"/>
                </a:cxn>
                <a:cxn ang="0">
                  <a:pos x="32" y="3"/>
                </a:cxn>
              </a:cxnLst>
              <a:rect l="0" t="0" r="r" b="b"/>
              <a:pathLst>
                <a:path w="42" h="80">
                  <a:moveTo>
                    <a:pt x="32" y="3"/>
                  </a:moveTo>
                  <a:lnTo>
                    <a:pt x="32" y="3"/>
                  </a:lnTo>
                  <a:lnTo>
                    <a:pt x="15" y="37"/>
                  </a:lnTo>
                  <a:lnTo>
                    <a:pt x="6" y="55"/>
                  </a:lnTo>
                  <a:lnTo>
                    <a:pt x="0" y="74"/>
                  </a:lnTo>
                  <a:lnTo>
                    <a:pt x="0" y="74"/>
                  </a:lnTo>
                  <a:lnTo>
                    <a:pt x="0" y="76"/>
                  </a:lnTo>
                  <a:lnTo>
                    <a:pt x="1" y="78"/>
                  </a:lnTo>
                  <a:lnTo>
                    <a:pt x="2" y="79"/>
                  </a:lnTo>
                  <a:lnTo>
                    <a:pt x="4" y="79"/>
                  </a:lnTo>
                  <a:lnTo>
                    <a:pt x="5" y="80"/>
                  </a:lnTo>
                  <a:lnTo>
                    <a:pt x="7" y="79"/>
                  </a:lnTo>
                  <a:lnTo>
                    <a:pt x="8" y="78"/>
                  </a:lnTo>
                  <a:lnTo>
                    <a:pt x="9" y="76"/>
                  </a:lnTo>
                  <a:lnTo>
                    <a:pt x="9" y="76"/>
                  </a:lnTo>
                  <a:lnTo>
                    <a:pt x="16" y="58"/>
                  </a:lnTo>
                  <a:lnTo>
                    <a:pt x="24" y="42"/>
                  </a:lnTo>
                  <a:lnTo>
                    <a:pt x="41" y="7"/>
                  </a:lnTo>
                  <a:lnTo>
                    <a:pt x="41" y="7"/>
                  </a:lnTo>
                  <a:lnTo>
                    <a:pt x="42" y="5"/>
                  </a:lnTo>
                  <a:lnTo>
                    <a:pt x="42" y="3"/>
                  </a:lnTo>
                  <a:lnTo>
                    <a:pt x="41" y="2"/>
                  </a:lnTo>
                  <a:lnTo>
                    <a:pt x="38" y="1"/>
                  </a:lnTo>
                  <a:lnTo>
                    <a:pt x="37" y="0"/>
                  </a:lnTo>
                  <a:lnTo>
                    <a:pt x="35" y="0"/>
                  </a:lnTo>
                  <a:lnTo>
                    <a:pt x="34" y="1"/>
                  </a:lnTo>
                  <a:lnTo>
                    <a:pt x="32" y="3"/>
                  </a:lnTo>
                  <a:lnTo>
                    <a:pt x="3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9" name="Freeform 329"/>
            <p:cNvSpPr>
              <a:spLocks/>
            </p:cNvSpPr>
            <p:nvPr/>
          </p:nvSpPr>
          <p:spPr bwMode="auto">
            <a:xfrm>
              <a:off x="6499226" y="3406776"/>
              <a:ext cx="28575" cy="38100"/>
            </a:xfrm>
            <a:custGeom>
              <a:avLst/>
              <a:gdLst/>
              <a:ahLst/>
              <a:cxnLst>
                <a:cxn ang="0">
                  <a:pos x="44" y="5"/>
                </a:cxn>
                <a:cxn ang="0">
                  <a:pos x="44" y="5"/>
                </a:cxn>
                <a:cxn ang="0">
                  <a:pos x="43" y="7"/>
                </a:cxn>
                <a:cxn ang="0">
                  <a:pos x="42" y="9"/>
                </a:cxn>
                <a:cxn ang="0">
                  <a:pos x="38" y="13"/>
                </a:cxn>
                <a:cxn ang="0">
                  <a:pos x="29" y="17"/>
                </a:cxn>
                <a:cxn ang="0">
                  <a:pos x="29" y="17"/>
                </a:cxn>
                <a:cxn ang="0">
                  <a:pos x="26" y="20"/>
                </a:cxn>
                <a:cxn ang="0">
                  <a:pos x="24" y="22"/>
                </a:cxn>
                <a:cxn ang="0">
                  <a:pos x="20" y="29"/>
                </a:cxn>
                <a:cxn ang="0">
                  <a:pos x="20" y="29"/>
                </a:cxn>
                <a:cxn ang="0">
                  <a:pos x="13" y="38"/>
                </a:cxn>
                <a:cxn ang="0">
                  <a:pos x="7" y="46"/>
                </a:cxn>
                <a:cxn ang="0">
                  <a:pos x="3" y="56"/>
                </a:cxn>
                <a:cxn ang="0">
                  <a:pos x="1" y="61"/>
                </a:cxn>
                <a:cxn ang="0">
                  <a:pos x="0" y="66"/>
                </a:cxn>
                <a:cxn ang="0">
                  <a:pos x="0" y="66"/>
                </a:cxn>
                <a:cxn ang="0">
                  <a:pos x="0" y="69"/>
                </a:cxn>
                <a:cxn ang="0">
                  <a:pos x="1" y="70"/>
                </a:cxn>
                <a:cxn ang="0">
                  <a:pos x="4" y="72"/>
                </a:cxn>
                <a:cxn ang="0">
                  <a:pos x="5" y="72"/>
                </a:cxn>
                <a:cxn ang="0">
                  <a:pos x="7" y="72"/>
                </a:cxn>
                <a:cxn ang="0">
                  <a:pos x="8" y="71"/>
                </a:cxn>
                <a:cxn ang="0">
                  <a:pos x="9" y="69"/>
                </a:cxn>
                <a:cxn ang="0">
                  <a:pos x="9" y="69"/>
                </a:cxn>
                <a:cxn ang="0">
                  <a:pos x="10" y="64"/>
                </a:cxn>
                <a:cxn ang="0">
                  <a:pos x="12" y="58"/>
                </a:cxn>
                <a:cxn ang="0">
                  <a:pos x="19" y="46"/>
                </a:cxn>
                <a:cxn ang="0">
                  <a:pos x="26" y="36"/>
                </a:cxn>
                <a:cxn ang="0">
                  <a:pos x="33" y="26"/>
                </a:cxn>
                <a:cxn ang="0">
                  <a:pos x="33" y="26"/>
                </a:cxn>
                <a:cxn ang="0">
                  <a:pos x="36" y="24"/>
                </a:cxn>
                <a:cxn ang="0">
                  <a:pos x="40" y="22"/>
                </a:cxn>
                <a:cxn ang="0">
                  <a:pos x="44" y="20"/>
                </a:cxn>
                <a:cxn ang="0">
                  <a:pos x="48" y="17"/>
                </a:cxn>
                <a:cxn ang="0">
                  <a:pos x="48" y="17"/>
                </a:cxn>
                <a:cxn ang="0">
                  <a:pos x="51" y="14"/>
                </a:cxn>
                <a:cxn ang="0">
                  <a:pos x="52" y="11"/>
                </a:cxn>
                <a:cxn ang="0">
                  <a:pos x="54" y="5"/>
                </a:cxn>
                <a:cxn ang="0">
                  <a:pos x="54" y="5"/>
                </a:cxn>
                <a:cxn ang="0">
                  <a:pos x="54" y="3"/>
                </a:cxn>
                <a:cxn ang="0">
                  <a:pos x="53" y="1"/>
                </a:cxn>
                <a:cxn ang="0">
                  <a:pos x="51" y="0"/>
                </a:cxn>
                <a:cxn ang="0">
                  <a:pos x="50" y="0"/>
                </a:cxn>
                <a:cxn ang="0">
                  <a:pos x="46" y="1"/>
                </a:cxn>
                <a:cxn ang="0">
                  <a:pos x="44" y="3"/>
                </a:cxn>
                <a:cxn ang="0">
                  <a:pos x="44" y="5"/>
                </a:cxn>
                <a:cxn ang="0">
                  <a:pos x="44" y="5"/>
                </a:cxn>
              </a:cxnLst>
              <a:rect l="0" t="0" r="r" b="b"/>
              <a:pathLst>
                <a:path w="54" h="72">
                  <a:moveTo>
                    <a:pt x="44" y="5"/>
                  </a:moveTo>
                  <a:lnTo>
                    <a:pt x="44" y="5"/>
                  </a:lnTo>
                  <a:lnTo>
                    <a:pt x="43" y="7"/>
                  </a:lnTo>
                  <a:lnTo>
                    <a:pt x="42" y="9"/>
                  </a:lnTo>
                  <a:lnTo>
                    <a:pt x="38" y="13"/>
                  </a:lnTo>
                  <a:lnTo>
                    <a:pt x="29" y="17"/>
                  </a:lnTo>
                  <a:lnTo>
                    <a:pt x="29" y="17"/>
                  </a:lnTo>
                  <a:lnTo>
                    <a:pt x="26" y="20"/>
                  </a:lnTo>
                  <a:lnTo>
                    <a:pt x="24" y="22"/>
                  </a:lnTo>
                  <a:lnTo>
                    <a:pt x="20" y="29"/>
                  </a:lnTo>
                  <a:lnTo>
                    <a:pt x="20" y="29"/>
                  </a:lnTo>
                  <a:lnTo>
                    <a:pt x="13" y="38"/>
                  </a:lnTo>
                  <a:lnTo>
                    <a:pt x="7" y="46"/>
                  </a:lnTo>
                  <a:lnTo>
                    <a:pt x="3" y="56"/>
                  </a:lnTo>
                  <a:lnTo>
                    <a:pt x="1" y="61"/>
                  </a:lnTo>
                  <a:lnTo>
                    <a:pt x="0" y="66"/>
                  </a:lnTo>
                  <a:lnTo>
                    <a:pt x="0" y="66"/>
                  </a:lnTo>
                  <a:lnTo>
                    <a:pt x="0" y="69"/>
                  </a:lnTo>
                  <a:lnTo>
                    <a:pt x="1" y="70"/>
                  </a:lnTo>
                  <a:lnTo>
                    <a:pt x="4" y="72"/>
                  </a:lnTo>
                  <a:lnTo>
                    <a:pt x="5" y="72"/>
                  </a:lnTo>
                  <a:lnTo>
                    <a:pt x="7" y="72"/>
                  </a:lnTo>
                  <a:lnTo>
                    <a:pt x="8" y="71"/>
                  </a:lnTo>
                  <a:lnTo>
                    <a:pt x="9" y="69"/>
                  </a:lnTo>
                  <a:lnTo>
                    <a:pt x="9" y="69"/>
                  </a:lnTo>
                  <a:lnTo>
                    <a:pt x="10" y="64"/>
                  </a:lnTo>
                  <a:lnTo>
                    <a:pt x="12" y="58"/>
                  </a:lnTo>
                  <a:lnTo>
                    <a:pt x="19" y="46"/>
                  </a:lnTo>
                  <a:lnTo>
                    <a:pt x="26" y="36"/>
                  </a:lnTo>
                  <a:lnTo>
                    <a:pt x="33" y="26"/>
                  </a:lnTo>
                  <a:lnTo>
                    <a:pt x="33" y="26"/>
                  </a:lnTo>
                  <a:lnTo>
                    <a:pt x="36" y="24"/>
                  </a:lnTo>
                  <a:lnTo>
                    <a:pt x="40" y="22"/>
                  </a:lnTo>
                  <a:lnTo>
                    <a:pt x="44" y="20"/>
                  </a:lnTo>
                  <a:lnTo>
                    <a:pt x="48" y="17"/>
                  </a:lnTo>
                  <a:lnTo>
                    <a:pt x="48" y="17"/>
                  </a:lnTo>
                  <a:lnTo>
                    <a:pt x="51" y="14"/>
                  </a:lnTo>
                  <a:lnTo>
                    <a:pt x="52" y="11"/>
                  </a:lnTo>
                  <a:lnTo>
                    <a:pt x="54" y="5"/>
                  </a:lnTo>
                  <a:lnTo>
                    <a:pt x="54" y="5"/>
                  </a:lnTo>
                  <a:lnTo>
                    <a:pt x="54" y="3"/>
                  </a:lnTo>
                  <a:lnTo>
                    <a:pt x="53" y="1"/>
                  </a:lnTo>
                  <a:lnTo>
                    <a:pt x="51" y="0"/>
                  </a:lnTo>
                  <a:lnTo>
                    <a:pt x="50" y="0"/>
                  </a:lnTo>
                  <a:lnTo>
                    <a:pt x="46" y="1"/>
                  </a:lnTo>
                  <a:lnTo>
                    <a:pt x="44" y="3"/>
                  </a:lnTo>
                  <a:lnTo>
                    <a:pt x="44" y="5"/>
                  </a:lnTo>
                  <a:lnTo>
                    <a:pt x="4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0" name="Freeform 330"/>
            <p:cNvSpPr>
              <a:spLocks/>
            </p:cNvSpPr>
            <p:nvPr/>
          </p:nvSpPr>
          <p:spPr bwMode="auto">
            <a:xfrm>
              <a:off x="6518276" y="3443288"/>
              <a:ext cx="22225" cy="22225"/>
            </a:xfrm>
            <a:custGeom>
              <a:avLst/>
              <a:gdLst/>
              <a:ahLst/>
              <a:cxnLst>
                <a:cxn ang="0">
                  <a:pos x="33" y="2"/>
                </a:cxn>
                <a:cxn ang="0">
                  <a:pos x="33" y="2"/>
                </a:cxn>
                <a:cxn ang="0">
                  <a:pos x="25" y="9"/>
                </a:cxn>
                <a:cxn ang="0">
                  <a:pos x="16" y="17"/>
                </a:cxn>
                <a:cxn ang="0">
                  <a:pos x="7" y="25"/>
                </a:cxn>
                <a:cxn ang="0">
                  <a:pos x="4" y="29"/>
                </a:cxn>
                <a:cxn ang="0">
                  <a:pos x="1" y="34"/>
                </a:cxn>
                <a:cxn ang="0">
                  <a:pos x="1" y="34"/>
                </a:cxn>
                <a:cxn ang="0">
                  <a:pos x="0" y="36"/>
                </a:cxn>
                <a:cxn ang="0">
                  <a:pos x="1" y="38"/>
                </a:cxn>
                <a:cxn ang="0">
                  <a:pos x="2" y="39"/>
                </a:cxn>
                <a:cxn ang="0">
                  <a:pos x="3" y="40"/>
                </a:cxn>
                <a:cxn ang="0">
                  <a:pos x="5" y="41"/>
                </a:cxn>
                <a:cxn ang="0">
                  <a:pos x="6" y="41"/>
                </a:cxn>
                <a:cxn ang="0">
                  <a:pos x="9" y="40"/>
                </a:cxn>
                <a:cxn ang="0">
                  <a:pos x="10" y="39"/>
                </a:cxn>
                <a:cxn ang="0">
                  <a:pos x="10" y="39"/>
                </a:cxn>
                <a:cxn ang="0">
                  <a:pos x="13" y="34"/>
                </a:cxn>
                <a:cxn ang="0">
                  <a:pos x="16" y="30"/>
                </a:cxn>
                <a:cxn ang="0">
                  <a:pos x="24" y="23"/>
                </a:cxn>
                <a:cxn ang="0">
                  <a:pos x="32" y="16"/>
                </a:cxn>
                <a:cxn ang="0">
                  <a:pos x="41" y="8"/>
                </a:cxn>
                <a:cxn ang="0">
                  <a:pos x="41" y="8"/>
                </a:cxn>
                <a:cxn ang="0">
                  <a:pos x="42" y="6"/>
                </a:cxn>
                <a:cxn ang="0">
                  <a:pos x="42" y="5"/>
                </a:cxn>
                <a:cxn ang="0">
                  <a:pos x="42" y="3"/>
                </a:cxn>
                <a:cxn ang="0">
                  <a:pos x="41" y="2"/>
                </a:cxn>
                <a:cxn ang="0">
                  <a:pos x="39" y="1"/>
                </a:cxn>
                <a:cxn ang="0">
                  <a:pos x="38" y="0"/>
                </a:cxn>
                <a:cxn ang="0">
                  <a:pos x="35" y="1"/>
                </a:cxn>
                <a:cxn ang="0">
                  <a:pos x="33" y="2"/>
                </a:cxn>
                <a:cxn ang="0">
                  <a:pos x="33" y="2"/>
                </a:cxn>
              </a:cxnLst>
              <a:rect l="0" t="0" r="r" b="b"/>
              <a:pathLst>
                <a:path w="42" h="41">
                  <a:moveTo>
                    <a:pt x="33" y="2"/>
                  </a:moveTo>
                  <a:lnTo>
                    <a:pt x="33" y="2"/>
                  </a:lnTo>
                  <a:lnTo>
                    <a:pt x="25" y="9"/>
                  </a:lnTo>
                  <a:lnTo>
                    <a:pt x="16" y="17"/>
                  </a:lnTo>
                  <a:lnTo>
                    <a:pt x="7" y="25"/>
                  </a:lnTo>
                  <a:lnTo>
                    <a:pt x="4" y="29"/>
                  </a:lnTo>
                  <a:lnTo>
                    <a:pt x="1" y="34"/>
                  </a:lnTo>
                  <a:lnTo>
                    <a:pt x="1" y="34"/>
                  </a:lnTo>
                  <a:lnTo>
                    <a:pt x="0" y="36"/>
                  </a:lnTo>
                  <a:lnTo>
                    <a:pt x="1" y="38"/>
                  </a:lnTo>
                  <a:lnTo>
                    <a:pt x="2" y="39"/>
                  </a:lnTo>
                  <a:lnTo>
                    <a:pt x="3" y="40"/>
                  </a:lnTo>
                  <a:lnTo>
                    <a:pt x="5" y="41"/>
                  </a:lnTo>
                  <a:lnTo>
                    <a:pt x="6" y="41"/>
                  </a:lnTo>
                  <a:lnTo>
                    <a:pt x="9" y="40"/>
                  </a:lnTo>
                  <a:lnTo>
                    <a:pt x="10" y="39"/>
                  </a:lnTo>
                  <a:lnTo>
                    <a:pt x="10" y="39"/>
                  </a:lnTo>
                  <a:lnTo>
                    <a:pt x="13" y="34"/>
                  </a:lnTo>
                  <a:lnTo>
                    <a:pt x="16" y="30"/>
                  </a:lnTo>
                  <a:lnTo>
                    <a:pt x="24" y="23"/>
                  </a:lnTo>
                  <a:lnTo>
                    <a:pt x="32" y="16"/>
                  </a:lnTo>
                  <a:lnTo>
                    <a:pt x="41" y="8"/>
                  </a:lnTo>
                  <a:lnTo>
                    <a:pt x="41" y="8"/>
                  </a:lnTo>
                  <a:lnTo>
                    <a:pt x="42" y="6"/>
                  </a:lnTo>
                  <a:lnTo>
                    <a:pt x="42" y="5"/>
                  </a:lnTo>
                  <a:lnTo>
                    <a:pt x="42" y="3"/>
                  </a:lnTo>
                  <a:lnTo>
                    <a:pt x="41" y="2"/>
                  </a:lnTo>
                  <a:lnTo>
                    <a:pt x="39" y="1"/>
                  </a:lnTo>
                  <a:lnTo>
                    <a:pt x="38" y="0"/>
                  </a:lnTo>
                  <a:lnTo>
                    <a:pt x="35"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1" name="Freeform 331"/>
            <p:cNvSpPr>
              <a:spLocks/>
            </p:cNvSpPr>
            <p:nvPr/>
          </p:nvSpPr>
          <p:spPr bwMode="auto">
            <a:xfrm>
              <a:off x="6511926" y="3560763"/>
              <a:ext cx="42863" cy="46038"/>
            </a:xfrm>
            <a:custGeom>
              <a:avLst/>
              <a:gdLst/>
              <a:ahLst/>
              <a:cxnLst>
                <a:cxn ang="0">
                  <a:pos x="71" y="2"/>
                </a:cxn>
                <a:cxn ang="0">
                  <a:pos x="71" y="2"/>
                </a:cxn>
                <a:cxn ang="0">
                  <a:pos x="55" y="19"/>
                </a:cxn>
                <a:cxn ang="0">
                  <a:pos x="39" y="38"/>
                </a:cxn>
                <a:cxn ang="0">
                  <a:pos x="39" y="38"/>
                </a:cxn>
                <a:cxn ang="0">
                  <a:pos x="34" y="43"/>
                </a:cxn>
                <a:cxn ang="0">
                  <a:pos x="29" y="49"/>
                </a:cxn>
                <a:cxn ang="0">
                  <a:pos x="18" y="58"/>
                </a:cxn>
                <a:cxn ang="0">
                  <a:pos x="9" y="67"/>
                </a:cxn>
                <a:cxn ang="0">
                  <a:pos x="5" y="72"/>
                </a:cxn>
                <a:cxn ang="0">
                  <a:pos x="1" y="79"/>
                </a:cxn>
                <a:cxn ang="0">
                  <a:pos x="1" y="79"/>
                </a:cxn>
                <a:cxn ang="0">
                  <a:pos x="0" y="81"/>
                </a:cxn>
                <a:cxn ang="0">
                  <a:pos x="0" y="83"/>
                </a:cxn>
                <a:cxn ang="0">
                  <a:pos x="1" y="84"/>
                </a:cxn>
                <a:cxn ang="0">
                  <a:pos x="3" y="85"/>
                </a:cxn>
                <a:cxn ang="0">
                  <a:pos x="4" y="86"/>
                </a:cxn>
                <a:cxn ang="0">
                  <a:pos x="6" y="86"/>
                </a:cxn>
                <a:cxn ang="0">
                  <a:pos x="7" y="85"/>
                </a:cxn>
                <a:cxn ang="0">
                  <a:pos x="9" y="84"/>
                </a:cxn>
                <a:cxn ang="0">
                  <a:pos x="9" y="84"/>
                </a:cxn>
                <a:cxn ang="0">
                  <a:pos x="13" y="76"/>
                </a:cxn>
                <a:cxn ang="0">
                  <a:pos x="18" y="70"/>
                </a:cxn>
                <a:cxn ang="0">
                  <a:pos x="24" y="64"/>
                </a:cxn>
                <a:cxn ang="0">
                  <a:pos x="31" y="59"/>
                </a:cxn>
                <a:cxn ang="0">
                  <a:pos x="31" y="59"/>
                </a:cxn>
                <a:cxn ang="0">
                  <a:pos x="38" y="54"/>
                </a:cxn>
                <a:cxn ang="0">
                  <a:pos x="40" y="51"/>
                </a:cxn>
                <a:cxn ang="0">
                  <a:pos x="43" y="47"/>
                </a:cxn>
                <a:cxn ang="0">
                  <a:pos x="43" y="47"/>
                </a:cxn>
                <a:cxn ang="0">
                  <a:pos x="52" y="37"/>
                </a:cxn>
                <a:cxn ang="0">
                  <a:pos x="60" y="27"/>
                </a:cxn>
                <a:cxn ang="0">
                  <a:pos x="78" y="8"/>
                </a:cxn>
                <a:cxn ang="0">
                  <a:pos x="78" y="8"/>
                </a:cxn>
                <a:cxn ang="0">
                  <a:pos x="79" y="7"/>
                </a:cxn>
                <a:cxn ang="0">
                  <a:pos x="80" y="5"/>
                </a:cxn>
                <a:cxn ang="0">
                  <a:pos x="79" y="3"/>
                </a:cxn>
                <a:cxn ang="0">
                  <a:pos x="78" y="2"/>
                </a:cxn>
                <a:cxn ang="0">
                  <a:pos x="77" y="1"/>
                </a:cxn>
                <a:cxn ang="0">
                  <a:pos x="74" y="0"/>
                </a:cxn>
                <a:cxn ang="0">
                  <a:pos x="73" y="1"/>
                </a:cxn>
                <a:cxn ang="0">
                  <a:pos x="71" y="2"/>
                </a:cxn>
                <a:cxn ang="0">
                  <a:pos x="71" y="2"/>
                </a:cxn>
              </a:cxnLst>
              <a:rect l="0" t="0" r="r" b="b"/>
              <a:pathLst>
                <a:path w="80" h="86">
                  <a:moveTo>
                    <a:pt x="71" y="2"/>
                  </a:moveTo>
                  <a:lnTo>
                    <a:pt x="71" y="2"/>
                  </a:lnTo>
                  <a:lnTo>
                    <a:pt x="55" y="19"/>
                  </a:lnTo>
                  <a:lnTo>
                    <a:pt x="39" y="38"/>
                  </a:lnTo>
                  <a:lnTo>
                    <a:pt x="39" y="38"/>
                  </a:lnTo>
                  <a:lnTo>
                    <a:pt x="34" y="43"/>
                  </a:lnTo>
                  <a:lnTo>
                    <a:pt x="29" y="49"/>
                  </a:lnTo>
                  <a:lnTo>
                    <a:pt x="18" y="58"/>
                  </a:lnTo>
                  <a:lnTo>
                    <a:pt x="9" y="67"/>
                  </a:lnTo>
                  <a:lnTo>
                    <a:pt x="5" y="72"/>
                  </a:lnTo>
                  <a:lnTo>
                    <a:pt x="1" y="79"/>
                  </a:lnTo>
                  <a:lnTo>
                    <a:pt x="1" y="79"/>
                  </a:lnTo>
                  <a:lnTo>
                    <a:pt x="0" y="81"/>
                  </a:lnTo>
                  <a:lnTo>
                    <a:pt x="0" y="83"/>
                  </a:lnTo>
                  <a:lnTo>
                    <a:pt x="1" y="84"/>
                  </a:lnTo>
                  <a:lnTo>
                    <a:pt x="3" y="85"/>
                  </a:lnTo>
                  <a:lnTo>
                    <a:pt x="4" y="86"/>
                  </a:lnTo>
                  <a:lnTo>
                    <a:pt x="6" y="86"/>
                  </a:lnTo>
                  <a:lnTo>
                    <a:pt x="7" y="85"/>
                  </a:lnTo>
                  <a:lnTo>
                    <a:pt x="9" y="84"/>
                  </a:lnTo>
                  <a:lnTo>
                    <a:pt x="9" y="84"/>
                  </a:lnTo>
                  <a:lnTo>
                    <a:pt x="13" y="76"/>
                  </a:lnTo>
                  <a:lnTo>
                    <a:pt x="18" y="70"/>
                  </a:lnTo>
                  <a:lnTo>
                    <a:pt x="24" y="64"/>
                  </a:lnTo>
                  <a:lnTo>
                    <a:pt x="31" y="59"/>
                  </a:lnTo>
                  <a:lnTo>
                    <a:pt x="31" y="59"/>
                  </a:lnTo>
                  <a:lnTo>
                    <a:pt x="38" y="54"/>
                  </a:lnTo>
                  <a:lnTo>
                    <a:pt x="40" y="51"/>
                  </a:lnTo>
                  <a:lnTo>
                    <a:pt x="43" y="47"/>
                  </a:lnTo>
                  <a:lnTo>
                    <a:pt x="43" y="47"/>
                  </a:lnTo>
                  <a:lnTo>
                    <a:pt x="52" y="37"/>
                  </a:lnTo>
                  <a:lnTo>
                    <a:pt x="60" y="27"/>
                  </a:lnTo>
                  <a:lnTo>
                    <a:pt x="78" y="8"/>
                  </a:lnTo>
                  <a:lnTo>
                    <a:pt x="78" y="8"/>
                  </a:lnTo>
                  <a:lnTo>
                    <a:pt x="79" y="7"/>
                  </a:lnTo>
                  <a:lnTo>
                    <a:pt x="80" y="5"/>
                  </a:lnTo>
                  <a:lnTo>
                    <a:pt x="79" y="3"/>
                  </a:lnTo>
                  <a:lnTo>
                    <a:pt x="78" y="2"/>
                  </a:lnTo>
                  <a:lnTo>
                    <a:pt x="77" y="1"/>
                  </a:lnTo>
                  <a:lnTo>
                    <a:pt x="74" y="0"/>
                  </a:lnTo>
                  <a:lnTo>
                    <a:pt x="73" y="1"/>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2" name="Freeform 332"/>
            <p:cNvSpPr>
              <a:spLocks/>
            </p:cNvSpPr>
            <p:nvPr/>
          </p:nvSpPr>
          <p:spPr bwMode="auto">
            <a:xfrm>
              <a:off x="6532563" y="3602038"/>
              <a:ext cx="25400" cy="28575"/>
            </a:xfrm>
            <a:custGeom>
              <a:avLst/>
              <a:gdLst/>
              <a:ahLst/>
              <a:cxnLst>
                <a:cxn ang="0">
                  <a:pos x="39" y="4"/>
                </a:cxn>
                <a:cxn ang="0">
                  <a:pos x="39" y="4"/>
                </a:cxn>
                <a:cxn ang="0">
                  <a:pos x="35" y="11"/>
                </a:cxn>
                <a:cxn ang="0">
                  <a:pos x="31" y="16"/>
                </a:cxn>
                <a:cxn ang="0">
                  <a:pos x="26" y="21"/>
                </a:cxn>
                <a:cxn ang="0">
                  <a:pos x="21" y="26"/>
                </a:cxn>
                <a:cxn ang="0">
                  <a:pos x="9" y="36"/>
                </a:cxn>
                <a:cxn ang="0">
                  <a:pos x="4" y="41"/>
                </a:cxn>
                <a:cxn ang="0">
                  <a:pos x="1" y="47"/>
                </a:cxn>
                <a:cxn ang="0">
                  <a:pos x="1" y="47"/>
                </a:cxn>
                <a:cxn ang="0">
                  <a:pos x="0" y="49"/>
                </a:cxn>
                <a:cxn ang="0">
                  <a:pos x="0" y="51"/>
                </a:cxn>
                <a:cxn ang="0">
                  <a:pos x="1" y="52"/>
                </a:cxn>
                <a:cxn ang="0">
                  <a:pos x="2" y="53"/>
                </a:cxn>
                <a:cxn ang="0">
                  <a:pos x="4" y="54"/>
                </a:cxn>
                <a:cxn ang="0">
                  <a:pos x="6" y="54"/>
                </a:cxn>
                <a:cxn ang="0">
                  <a:pos x="7" y="53"/>
                </a:cxn>
                <a:cxn ang="0">
                  <a:pos x="8" y="52"/>
                </a:cxn>
                <a:cxn ang="0">
                  <a:pos x="8" y="52"/>
                </a:cxn>
                <a:cxn ang="0">
                  <a:pos x="14" y="46"/>
                </a:cxn>
                <a:cxn ang="0">
                  <a:pos x="19" y="41"/>
                </a:cxn>
                <a:cxn ang="0">
                  <a:pos x="30" y="31"/>
                </a:cxn>
                <a:cxn ang="0">
                  <a:pos x="30" y="31"/>
                </a:cxn>
                <a:cxn ang="0">
                  <a:pos x="35" y="25"/>
                </a:cxn>
                <a:cxn ang="0">
                  <a:pos x="41" y="19"/>
                </a:cxn>
                <a:cxn ang="0">
                  <a:pos x="45" y="13"/>
                </a:cxn>
                <a:cxn ang="0">
                  <a:pos x="48" y="7"/>
                </a:cxn>
                <a:cxn ang="0">
                  <a:pos x="48" y="7"/>
                </a:cxn>
                <a:cxn ang="0">
                  <a:pos x="48" y="5"/>
                </a:cxn>
                <a:cxn ang="0">
                  <a:pos x="47" y="3"/>
                </a:cxn>
                <a:cxn ang="0">
                  <a:pos x="46" y="2"/>
                </a:cxn>
                <a:cxn ang="0">
                  <a:pos x="45" y="0"/>
                </a:cxn>
                <a:cxn ang="0">
                  <a:pos x="41" y="2"/>
                </a:cxn>
                <a:cxn ang="0">
                  <a:pos x="40" y="3"/>
                </a:cxn>
                <a:cxn ang="0">
                  <a:pos x="39" y="4"/>
                </a:cxn>
                <a:cxn ang="0">
                  <a:pos x="39" y="4"/>
                </a:cxn>
              </a:cxnLst>
              <a:rect l="0" t="0" r="r" b="b"/>
              <a:pathLst>
                <a:path w="48" h="54">
                  <a:moveTo>
                    <a:pt x="39" y="4"/>
                  </a:moveTo>
                  <a:lnTo>
                    <a:pt x="39" y="4"/>
                  </a:lnTo>
                  <a:lnTo>
                    <a:pt x="35" y="11"/>
                  </a:lnTo>
                  <a:lnTo>
                    <a:pt x="31" y="16"/>
                  </a:lnTo>
                  <a:lnTo>
                    <a:pt x="26" y="21"/>
                  </a:lnTo>
                  <a:lnTo>
                    <a:pt x="21" y="26"/>
                  </a:lnTo>
                  <a:lnTo>
                    <a:pt x="9" y="36"/>
                  </a:lnTo>
                  <a:lnTo>
                    <a:pt x="4" y="41"/>
                  </a:lnTo>
                  <a:lnTo>
                    <a:pt x="1" y="47"/>
                  </a:lnTo>
                  <a:lnTo>
                    <a:pt x="1" y="47"/>
                  </a:lnTo>
                  <a:lnTo>
                    <a:pt x="0" y="49"/>
                  </a:lnTo>
                  <a:lnTo>
                    <a:pt x="0" y="51"/>
                  </a:lnTo>
                  <a:lnTo>
                    <a:pt x="1" y="52"/>
                  </a:lnTo>
                  <a:lnTo>
                    <a:pt x="2" y="53"/>
                  </a:lnTo>
                  <a:lnTo>
                    <a:pt x="4" y="54"/>
                  </a:lnTo>
                  <a:lnTo>
                    <a:pt x="6" y="54"/>
                  </a:lnTo>
                  <a:lnTo>
                    <a:pt x="7" y="53"/>
                  </a:lnTo>
                  <a:lnTo>
                    <a:pt x="8" y="52"/>
                  </a:lnTo>
                  <a:lnTo>
                    <a:pt x="8" y="52"/>
                  </a:lnTo>
                  <a:lnTo>
                    <a:pt x="14" y="46"/>
                  </a:lnTo>
                  <a:lnTo>
                    <a:pt x="19" y="41"/>
                  </a:lnTo>
                  <a:lnTo>
                    <a:pt x="30" y="31"/>
                  </a:lnTo>
                  <a:lnTo>
                    <a:pt x="30" y="31"/>
                  </a:lnTo>
                  <a:lnTo>
                    <a:pt x="35" y="25"/>
                  </a:lnTo>
                  <a:lnTo>
                    <a:pt x="41" y="19"/>
                  </a:lnTo>
                  <a:lnTo>
                    <a:pt x="45" y="13"/>
                  </a:lnTo>
                  <a:lnTo>
                    <a:pt x="48" y="7"/>
                  </a:lnTo>
                  <a:lnTo>
                    <a:pt x="48" y="7"/>
                  </a:lnTo>
                  <a:lnTo>
                    <a:pt x="48" y="5"/>
                  </a:lnTo>
                  <a:lnTo>
                    <a:pt x="47" y="3"/>
                  </a:lnTo>
                  <a:lnTo>
                    <a:pt x="46" y="2"/>
                  </a:lnTo>
                  <a:lnTo>
                    <a:pt x="45" y="0"/>
                  </a:lnTo>
                  <a:lnTo>
                    <a:pt x="41" y="2"/>
                  </a:lnTo>
                  <a:lnTo>
                    <a:pt x="40" y="3"/>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3" name="Freeform 333"/>
            <p:cNvSpPr>
              <a:spLocks/>
            </p:cNvSpPr>
            <p:nvPr/>
          </p:nvSpPr>
          <p:spPr bwMode="auto">
            <a:xfrm>
              <a:off x="6542088" y="3638551"/>
              <a:ext cx="28575" cy="39688"/>
            </a:xfrm>
            <a:custGeom>
              <a:avLst/>
              <a:gdLst/>
              <a:ahLst/>
              <a:cxnLst>
                <a:cxn ang="0">
                  <a:pos x="45" y="2"/>
                </a:cxn>
                <a:cxn ang="0">
                  <a:pos x="45" y="2"/>
                </a:cxn>
                <a:cxn ang="0">
                  <a:pos x="39" y="9"/>
                </a:cxn>
                <a:cxn ang="0">
                  <a:pos x="34" y="17"/>
                </a:cxn>
                <a:cxn ang="0">
                  <a:pos x="24" y="33"/>
                </a:cxn>
                <a:cxn ang="0">
                  <a:pos x="13" y="50"/>
                </a:cxn>
                <a:cxn ang="0">
                  <a:pos x="8" y="58"/>
                </a:cxn>
                <a:cxn ang="0">
                  <a:pos x="2" y="65"/>
                </a:cxn>
                <a:cxn ang="0">
                  <a:pos x="2" y="65"/>
                </a:cxn>
                <a:cxn ang="0">
                  <a:pos x="1" y="66"/>
                </a:cxn>
                <a:cxn ang="0">
                  <a:pos x="0" y="68"/>
                </a:cxn>
                <a:cxn ang="0">
                  <a:pos x="1" y="70"/>
                </a:cxn>
                <a:cxn ang="0">
                  <a:pos x="2" y="71"/>
                </a:cxn>
                <a:cxn ang="0">
                  <a:pos x="3" y="72"/>
                </a:cxn>
                <a:cxn ang="0">
                  <a:pos x="5" y="74"/>
                </a:cxn>
                <a:cxn ang="0">
                  <a:pos x="6" y="72"/>
                </a:cxn>
                <a:cxn ang="0">
                  <a:pos x="8" y="71"/>
                </a:cxn>
                <a:cxn ang="0">
                  <a:pos x="8" y="71"/>
                </a:cxn>
                <a:cxn ang="0">
                  <a:pos x="14" y="64"/>
                </a:cxn>
                <a:cxn ang="0">
                  <a:pos x="21" y="57"/>
                </a:cxn>
                <a:cxn ang="0">
                  <a:pos x="31" y="40"/>
                </a:cxn>
                <a:cxn ang="0">
                  <a:pos x="40" y="24"/>
                </a:cxn>
                <a:cxn ang="0">
                  <a:pos x="46" y="15"/>
                </a:cxn>
                <a:cxn ang="0">
                  <a:pos x="53" y="8"/>
                </a:cxn>
                <a:cxn ang="0">
                  <a:pos x="53" y="8"/>
                </a:cxn>
                <a:cxn ang="0">
                  <a:pos x="54" y="6"/>
                </a:cxn>
                <a:cxn ang="0">
                  <a:pos x="54" y="5"/>
                </a:cxn>
                <a:cxn ang="0">
                  <a:pos x="54" y="3"/>
                </a:cxn>
                <a:cxn ang="0">
                  <a:pos x="53" y="2"/>
                </a:cxn>
                <a:cxn ang="0">
                  <a:pos x="51" y="1"/>
                </a:cxn>
                <a:cxn ang="0">
                  <a:pos x="50" y="0"/>
                </a:cxn>
                <a:cxn ang="0">
                  <a:pos x="47" y="0"/>
                </a:cxn>
                <a:cxn ang="0">
                  <a:pos x="45" y="2"/>
                </a:cxn>
                <a:cxn ang="0">
                  <a:pos x="45" y="2"/>
                </a:cxn>
              </a:cxnLst>
              <a:rect l="0" t="0" r="r" b="b"/>
              <a:pathLst>
                <a:path w="54" h="74">
                  <a:moveTo>
                    <a:pt x="45" y="2"/>
                  </a:moveTo>
                  <a:lnTo>
                    <a:pt x="45" y="2"/>
                  </a:lnTo>
                  <a:lnTo>
                    <a:pt x="39" y="9"/>
                  </a:lnTo>
                  <a:lnTo>
                    <a:pt x="34" y="17"/>
                  </a:lnTo>
                  <a:lnTo>
                    <a:pt x="24" y="33"/>
                  </a:lnTo>
                  <a:lnTo>
                    <a:pt x="13" y="50"/>
                  </a:lnTo>
                  <a:lnTo>
                    <a:pt x="8" y="58"/>
                  </a:lnTo>
                  <a:lnTo>
                    <a:pt x="2" y="65"/>
                  </a:lnTo>
                  <a:lnTo>
                    <a:pt x="2" y="65"/>
                  </a:lnTo>
                  <a:lnTo>
                    <a:pt x="1" y="66"/>
                  </a:lnTo>
                  <a:lnTo>
                    <a:pt x="0" y="68"/>
                  </a:lnTo>
                  <a:lnTo>
                    <a:pt x="1" y="70"/>
                  </a:lnTo>
                  <a:lnTo>
                    <a:pt x="2" y="71"/>
                  </a:lnTo>
                  <a:lnTo>
                    <a:pt x="3" y="72"/>
                  </a:lnTo>
                  <a:lnTo>
                    <a:pt x="5" y="74"/>
                  </a:lnTo>
                  <a:lnTo>
                    <a:pt x="6" y="72"/>
                  </a:lnTo>
                  <a:lnTo>
                    <a:pt x="8" y="71"/>
                  </a:lnTo>
                  <a:lnTo>
                    <a:pt x="8" y="71"/>
                  </a:lnTo>
                  <a:lnTo>
                    <a:pt x="14" y="64"/>
                  </a:lnTo>
                  <a:lnTo>
                    <a:pt x="21" y="57"/>
                  </a:lnTo>
                  <a:lnTo>
                    <a:pt x="31" y="40"/>
                  </a:lnTo>
                  <a:lnTo>
                    <a:pt x="40" y="24"/>
                  </a:lnTo>
                  <a:lnTo>
                    <a:pt x="46" y="15"/>
                  </a:lnTo>
                  <a:lnTo>
                    <a:pt x="53" y="8"/>
                  </a:lnTo>
                  <a:lnTo>
                    <a:pt x="53" y="8"/>
                  </a:lnTo>
                  <a:lnTo>
                    <a:pt x="54" y="6"/>
                  </a:lnTo>
                  <a:lnTo>
                    <a:pt x="54" y="5"/>
                  </a:lnTo>
                  <a:lnTo>
                    <a:pt x="54" y="3"/>
                  </a:lnTo>
                  <a:lnTo>
                    <a:pt x="53" y="2"/>
                  </a:lnTo>
                  <a:lnTo>
                    <a:pt x="51" y="1"/>
                  </a:lnTo>
                  <a:lnTo>
                    <a:pt x="50" y="0"/>
                  </a:lnTo>
                  <a:lnTo>
                    <a:pt x="47"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4" name="Freeform 334"/>
            <p:cNvSpPr>
              <a:spLocks/>
            </p:cNvSpPr>
            <p:nvPr/>
          </p:nvSpPr>
          <p:spPr bwMode="auto">
            <a:xfrm>
              <a:off x="6804026" y="3252788"/>
              <a:ext cx="34925" cy="28575"/>
            </a:xfrm>
            <a:custGeom>
              <a:avLst/>
              <a:gdLst/>
              <a:ahLst/>
              <a:cxnLst>
                <a:cxn ang="0">
                  <a:pos x="60" y="1"/>
                </a:cxn>
                <a:cxn ang="0">
                  <a:pos x="60" y="1"/>
                </a:cxn>
                <a:cxn ang="0">
                  <a:pos x="53" y="4"/>
                </a:cxn>
                <a:cxn ang="0">
                  <a:pos x="46" y="9"/>
                </a:cxn>
                <a:cxn ang="0">
                  <a:pos x="40" y="13"/>
                </a:cxn>
                <a:cxn ang="0">
                  <a:pos x="32" y="18"/>
                </a:cxn>
                <a:cxn ang="0">
                  <a:pos x="32" y="18"/>
                </a:cxn>
                <a:cxn ang="0">
                  <a:pos x="26" y="23"/>
                </a:cxn>
                <a:cxn ang="0">
                  <a:pos x="20" y="27"/>
                </a:cxn>
                <a:cxn ang="0">
                  <a:pos x="20" y="27"/>
                </a:cxn>
                <a:cxn ang="0">
                  <a:pos x="1" y="47"/>
                </a:cxn>
                <a:cxn ang="0">
                  <a:pos x="1" y="47"/>
                </a:cxn>
                <a:cxn ang="0">
                  <a:pos x="0" y="48"/>
                </a:cxn>
                <a:cxn ang="0">
                  <a:pos x="0" y="50"/>
                </a:cxn>
                <a:cxn ang="0">
                  <a:pos x="0" y="52"/>
                </a:cxn>
                <a:cxn ang="0">
                  <a:pos x="1" y="53"/>
                </a:cxn>
                <a:cxn ang="0">
                  <a:pos x="2" y="54"/>
                </a:cxn>
                <a:cxn ang="0">
                  <a:pos x="4" y="54"/>
                </a:cxn>
                <a:cxn ang="0">
                  <a:pos x="6" y="54"/>
                </a:cxn>
                <a:cxn ang="0">
                  <a:pos x="7" y="53"/>
                </a:cxn>
                <a:cxn ang="0">
                  <a:pos x="7" y="53"/>
                </a:cxn>
                <a:cxn ang="0">
                  <a:pos x="21" y="41"/>
                </a:cxn>
                <a:cxn ang="0">
                  <a:pos x="35" y="28"/>
                </a:cxn>
                <a:cxn ang="0">
                  <a:pos x="35" y="28"/>
                </a:cxn>
                <a:cxn ang="0">
                  <a:pos x="49" y="18"/>
                </a:cxn>
                <a:cxn ang="0">
                  <a:pos x="55" y="14"/>
                </a:cxn>
                <a:cxn ang="0">
                  <a:pos x="63" y="10"/>
                </a:cxn>
                <a:cxn ang="0">
                  <a:pos x="63" y="10"/>
                </a:cxn>
                <a:cxn ang="0">
                  <a:pos x="64" y="9"/>
                </a:cxn>
                <a:cxn ang="0">
                  <a:pos x="66" y="8"/>
                </a:cxn>
                <a:cxn ang="0">
                  <a:pos x="66" y="3"/>
                </a:cxn>
                <a:cxn ang="0">
                  <a:pos x="66" y="2"/>
                </a:cxn>
                <a:cxn ang="0">
                  <a:pos x="64" y="1"/>
                </a:cxn>
                <a:cxn ang="0">
                  <a:pos x="62" y="0"/>
                </a:cxn>
                <a:cxn ang="0">
                  <a:pos x="60" y="1"/>
                </a:cxn>
                <a:cxn ang="0">
                  <a:pos x="60" y="1"/>
                </a:cxn>
              </a:cxnLst>
              <a:rect l="0" t="0" r="r" b="b"/>
              <a:pathLst>
                <a:path w="66" h="54">
                  <a:moveTo>
                    <a:pt x="60" y="1"/>
                  </a:moveTo>
                  <a:lnTo>
                    <a:pt x="60" y="1"/>
                  </a:lnTo>
                  <a:lnTo>
                    <a:pt x="53" y="4"/>
                  </a:lnTo>
                  <a:lnTo>
                    <a:pt x="46" y="9"/>
                  </a:lnTo>
                  <a:lnTo>
                    <a:pt x="40" y="13"/>
                  </a:lnTo>
                  <a:lnTo>
                    <a:pt x="32" y="18"/>
                  </a:lnTo>
                  <a:lnTo>
                    <a:pt x="32" y="18"/>
                  </a:lnTo>
                  <a:lnTo>
                    <a:pt x="26" y="23"/>
                  </a:lnTo>
                  <a:lnTo>
                    <a:pt x="20" y="27"/>
                  </a:lnTo>
                  <a:lnTo>
                    <a:pt x="20" y="27"/>
                  </a:lnTo>
                  <a:lnTo>
                    <a:pt x="1" y="47"/>
                  </a:lnTo>
                  <a:lnTo>
                    <a:pt x="1" y="47"/>
                  </a:lnTo>
                  <a:lnTo>
                    <a:pt x="0" y="48"/>
                  </a:lnTo>
                  <a:lnTo>
                    <a:pt x="0" y="50"/>
                  </a:lnTo>
                  <a:lnTo>
                    <a:pt x="0" y="52"/>
                  </a:lnTo>
                  <a:lnTo>
                    <a:pt x="1" y="53"/>
                  </a:lnTo>
                  <a:lnTo>
                    <a:pt x="2" y="54"/>
                  </a:lnTo>
                  <a:lnTo>
                    <a:pt x="4" y="54"/>
                  </a:lnTo>
                  <a:lnTo>
                    <a:pt x="6" y="54"/>
                  </a:lnTo>
                  <a:lnTo>
                    <a:pt x="7" y="53"/>
                  </a:lnTo>
                  <a:lnTo>
                    <a:pt x="7" y="53"/>
                  </a:lnTo>
                  <a:lnTo>
                    <a:pt x="21" y="41"/>
                  </a:lnTo>
                  <a:lnTo>
                    <a:pt x="35" y="28"/>
                  </a:lnTo>
                  <a:lnTo>
                    <a:pt x="35" y="28"/>
                  </a:lnTo>
                  <a:lnTo>
                    <a:pt x="49" y="18"/>
                  </a:lnTo>
                  <a:lnTo>
                    <a:pt x="55" y="14"/>
                  </a:lnTo>
                  <a:lnTo>
                    <a:pt x="63" y="10"/>
                  </a:lnTo>
                  <a:lnTo>
                    <a:pt x="63" y="10"/>
                  </a:lnTo>
                  <a:lnTo>
                    <a:pt x="64" y="9"/>
                  </a:lnTo>
                  <a:lnTo>
                    <a:pt x="66" y="8"/>
                  </a:lnTo>
                  <a:lnTo>
                    <a:pt x="66" y="3"/>
                  </a:lnTo>
                  <a:lnTo>
                    <a:pt x="66" y="2"/>
                  </a:lnTo>
                  <a:lnTo>
                    <a:pt x="64" y="1"/>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5" name="Freeform 335"/>
            <p:cNvSpPr>
              <a:spLocks/>
            </p:cNvSpPr>
            <p:nvPr/>
          </p:nvSpPr>
          <p:spPr bwMode="auto">
            <a:xfrm>
              <a:off x="6824663" y="3282951"/>
              <a:ext cx="23813" cy="28575"/>
            </a:xfrm>
            <a:custGeom>
              <a:avLst/>
              <a:gdLst/>
              <a:ahLst/>
              <a:cxnLst>
                <a:cxn ang="0">
                  <a:pos x="39" y="2"/>
                </a:cxn>
                <a:cxn ang="0">
                  <a:pos x="39" y="2"/>
                </a:cxn>
                <a:cxn ang="0">
                  <a:pos x="30" y="13"/>
                </a:cxn>
                <a:cxn ang="0">
                  <a:pos x="20" y="24"/>
                </a:cxn>
                <a:cxn ang="0">
                  <a:pos x="11" y="36"/>
                </a:cxn>
                <a:cxn ang="0">
                  <a:pos x="2" y="47"/>
                </a:cxn>
                <a:cxn ang="0">
                  <a:pos x="2" y="47"/>
                </a:cxn>
                <a:cxn ang="0">
                  <a:pos x="1" y="48"/>
                </a:cxn>
                <a:cxn ang="0">
                  <a:pos x="0" y="50"/>
                </a:cxn>
                <a:cxn ang="0">
                  <a:pos x="1" y="52"/>
                </a:cxn>
                <a:cxn ang="0">
                  <a:pos x="2" y="53"/>
                </a:cxn>
                <a:cxn ang="0">
                  <a:pos x="3" y="54"/>
                </a:cxn>
                <a:cxn ang="0">
                  <a:pos x="5" y="55"/>
                </a:cxn>
                <a:cxn ang="0">
                  <a:pos x="7" y="54"/>
                </a:cxn>
                <a:cxn ang="0">
                  <a:pos x="8" y="53"/>
                </a:cxn>
                <a:cxn ang="0">
                  <a:pos x="8" y="53"/>
                </a:cxn>
                <a:cxn ang="0">
                  <a:pos x="18" y="43"/>
                </a:cxn>
                <a:cxn ang="0">
                  <a:pos x="28" y="31"/>
                </a:cxn>
                <a:cxn ang="0">
                  <a:pos x="36" y="20"/>
                </a:cxn>
                <a:cxn ang="0">
                  <a:pos x="46" y="9"/>
                </a:cxn>
                <a:cxn ang="0">
                  <a:pos x="46" y="9"/>
                </a:cxn>
                <a:cxn ang="0">
                  <a:pos x="47" y="8"/>
                </a:cxn>
                <a:cxn ang="0">
                  <a:pos x="47" y="5"/>
                </a:cxn>
                <a:cxn ang="0">
                  <a:pos x="47" y="3"/>
                </a:cxn>
                <a:cxn ang="0">
                  <a:pos x="46" y="2"/>
                </a:cxn>
                <a:cxn ang="0">
                  <a:pos x="44" y="1"/>
                </a:cxn>
                <a:cxn ang="0">
                  <a:pos x="43" y="0"/>
                </a:cxn>
                <a:cxn ang="0">
                  <a:pos x="41" y="1"/>
                </a:cxn>
                <a:cxn ang="0">
                  <a:pos x="39" y="2"/>
                </a:cxn>
                <a:cxn ang="0">
                  <a:pos x="39" y="2"/>
                </a:cxn>
              </a:cxnLst>
              <a:rect l="0" t="0" r="r" b="b"/>
              <a:pathLst>
                <a:path w="47" h="55">
                  <a:moveTo>
                    <a:pt x="39" y="2"/>
                  </a:moveTo>
                  <a:lnTo>
                    <a:pt x="39" y="2"/>
                  </a:lnTo>
                  <a:lnTo>
                    <a:pt x="30" y="13"/>
                  </a:lnTo>
                  <a:lnTo>
                    <a:pt x="20" y="24"/>
                  </a:lnTo>
                  <a:lnTo>
                    <a:pt x="11" y="36"/>
                  </a:lnTo>
                  <a:lnTo>
                    <a:pt x="2" y="47"/>
                  </a:lnTo>
                  <a:lnTo>
                    <a:pt x="2" y="47"/>
                  </a:lnTo>
                  <a:lnTo>
                    <a:pt x="1" y="48"/>
                  </a:lnTo>
                  <a:lnTo>
                    <a:pt x="0" y="50"/>
                  </a:lnTo>
                  <a:lnTo>
                    <a:pt x="1" y="52"/>
                  </a:lnTo>
                  <a:lnTo>
                    <a:pt x="2" y="53"/>
                  </a:lnTo>
                  <a:lnTo>
                    <a:pt x="3" y="54"/>
                  </a:lnTo>
                  <a:lnTo>
                    <a:pt x="5" y="55"/>
                  </a:lnTo>
                  <a:lnTo>
                    <a:pt x="7" y="54"/>
                  </a:lnTo>
                  <a:lnTo>
                    <a:pt x="8" y="53"/>
                  </a:lnTo>
                  <a:lnTo>
                    <a:pt x="8" y="53"/>
                  </a:lnTo>
                  <a:lnTo>
                    <a:pt x="18" y="43"/>
                  </a:lnTo>
                  <a:lnTo>
                    <a:pt x="28" y="31"/>
                  </a:lnTo>
                  <a:lnTo>
                    <a:pt x="36" y="20"/>
                  </a:lnTo>
                  <a:lnTo>
                    <a:pt x="46" y="9"/>
                  </a:lnTo>
                  <a:lnTo>
                    <a:pt x="46" y="9"/>
                  </a:lnTo>
                  <a:lnTo>
                    <a:pt x="47" y="8"/>
                  </a:lnTo>
                  <a:lnTo>
                    <a:pt x="47" y="5"/>
                  </a:lnTo>
                  <a:lnTo>
                    <a:pt x="47" y="3"/>
                  </a:lnTo>
                  <a:lnTo>
                    <a:pt x="46" y="2"/>
                  </a:lnTo>
                  <a:lnTo>
                    <a:pt x="44" y="1"/>
                  </a:lnTo>
                  <a:lnTo>
                    <a:pt x="43" y="0"/>
                  </a:lnTo>
                  <a:lnTo>
                    <a:pt x="41" y="1"/>
                  </a:lnTo>
                  <a:lnTo>
                    <a:pt x="39" y="2"/>
                  </a:lnTo>
                  <a:lnTo>
                    <a:pt x="3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6" name="Freeform 336"/>
            <p:cNvSpPr>
              <a:spLocks/>
            </p:cNvSpPr>
            <p:nvPr/>
          </p:nvSpPr>
          <p:spPr bwMode="auto">
            <a:xfrm>
              <a:off x="6746876" y="3535363"/>
              <a:ext cx="41275" cy="41275"/>
            </a:xfrm>
            <a:custGeom>
              <a:avLst/>
              <a:gdLst/>
              <a:ahLst/>
              <a:cxnLst>
                <a:cxn ang="0">
                  <a:pos x="72" y="1"/>
                </a:cxn>
                <a:cxn ang="0">
                  <a:pos x="72" y="1"/>
                </a:cxn>
                <a:cxn ang="0">
                  <a:pos x="54" y="18"/>
                </a:cxn>
                <a:cxn ang="0">
                  <a:pos x="36" y="35"/>
                </a:cxn>
                <a:cxn ang="0">
                  <a:pos x="18" y="53"/>
                </a:cxn>
                <a:cxn ang="0">
                  <a:pos x="10" y="62"/>
                </a:cxn>
                <a:cxn ang="0">
                  <a:pos x="1" y="72"/>
                </a:cxn>
                <a:cxn ang="0">
                  <a:pos x="1" y="72"/>
                </a:cxn>
                <a:cxn ang="0">
                  <a:pos x="0" y="74"/>
                </a:cxn>
                <a:cxn ang="0">
                  <a:pos x="0" y="75"/>
                </a:cxn>
                <a:cxn ang="0">
                  <a:pos x="1" y="77"/>
                </a:cxn>
                <a:cxn ang="0">
                  <a:pos x="2" y="78"/>
                </a:cxn>
                <a:cxn ang="0">
                  <a:pos x="7" y="79"/>
                </a:cxn>
                <a:cxn ang="0">
                  <a:pos x="9" y="78"/>
                </a:cxn>
                <a:cxn ang="0">
                  <a:pos x="10" y="77"/>
                </a:cxn>
                <a:cxn ang="0">
                  <a:pos x="10" y="77"/>
                </a:cxn>
                <a:cxn ang="0">
                  <a:pos x="18" y="67"/>
                </a:cxn>
                <a:cxn ang="0">
                  <a:pos x="26" y="58"/>
                </a:cxn>
                <a:cxn ang="0">
                  <a:pos x="43" y="40"/>
                </a:cxn>
                <a:cxn ang="0">
                  <a:pos x="62" y="24"/>
                </a:cxn>
                <a:cxn ang="0">
                  <a:pos x="79" y="7"/>
                </a:cxn>
                <a:cxn ang="0">
                  <a:pos x="79" y="7"/>
                </a:cxn>
                <a:cxn ang="0">
                  <a:pos x="80" y="6"/>
                </a:cxn>
                <a:cxn ang="0">
                  <a:pos x="80" y="4"/>
                </a:cxn>
                <a:cxn ang="0">
                  <a:pos x="80" y="2"/>
                </a:cxn>
                <a:cxn ang="0">
                  <a:pos x="79" y="1"/>
                </a:cxn>
                <a:cxn ang="0">
                  <a:pos x="77" y="0"/>
                </a:cxn>
                <a:cxn ang="0">
                  <a:pos x="76" y="0"/>
                </a:cxn>
                <a:cxn ang="0">
                  <a:pos x="74" y="0"/>
                </a:cxn>
                <a:cxn ang="0">
                  <a:pos x="72" y="1"/>
                </a:cxn>
                <a:cxn ang="0">
                  <a:pos x="72" y="1"/>
                </a:cxn>
              </a:cxnLst>
              <a:rect l="0" t="0" r="r" b="b"/>
              <a:pathLst>
                <a:path w="80" h="79">
                  <a:moveTo>
                    <a:pt x="72" y="1"/>
                  </a:moveTo>
                  <a:lnTo>
                    <a:pt x="72" y="1"/>
                  </a:lnTo>
                  <a:lnTo>
                    <a:pt x="54" y="18"/>
                  </a:lnTo>
                  <a:lnTo>
                    <a:pt x="36" y="35"/>
                  </a:lnTo>
                  <a:lnTo>
                    <a:pt x="18" y="53"/>
                  </a:lnTo>
                  <a:lnTo>
                    <a:pt x="10" y="62"/>
                  </a:lnTo>
                  <a:lnTo>
                    <a:pt x="1" y="72"/>
                  </a:lnTo>
                  <a:lnTo>
                    <a:pt x="1" y="72"/>
                  </a:lnTo>
                  <a:lnTo>
                    <a:pt x="0" y="74"/>
                  </a:lnTo>
                  <a:lnTo>
                    <a:pt x="0" y="75"/>
                  </a:lnTo>
                  <a:lnTo>
                    <a:pt x="1" y="77"/>
                  </a:lnTo>
                  <a:lnTo>
                    <a:pt x="2" y="78"/>
                  </a:lnTo>
                  <a:lnTo>
                    <a:pt x="7" y="79"/>
                  </a:lnTo>
                  <a:lnTo>
                    <a:pt x="9" y="78"/>
                  </a:lnTo>
                  <a:lnTo>
                    <a:pt x="10" y="77"/>
                  </a:lnTo>
                  <a:lnTo>
                    <a:pt x="10" y="77"/>
                  </a:lnTo>
                  <a:lnTo>
                    <a:pt x="18" y="67"/>
                  </a:lnTo>
                  <a:lnTo>
                    <a:pt x="26" y="58"/>
                  </a:lnTo>
                  <a:lnTo>
                    <a:pt x="43" y="40"/>
                  </a:lnTo>
                  <a:lnTo>
                    <a:pt x="62" y="24"/>
                  </a:lnTo>
                  <a:lnTo>
                    <a:pt x="79" y="7"/>
                  </a:lnTo>
                  <a:lnTo>
                    <a:pt x="79" y="7"/>
                  </a:lnTo>
                  <a:lnTo>
                    <a:pt x="80" y="6"/>
                  </a:lnTo>
                  <a:lnTo>
                    <a:pt x="80" y="4"/>
                  </a:lnTo>
                  <a:lnTo>
                    <a:pt x="80" y="2"/>
                  </a:lnTo>
                  <a:lnTo>
                    <a:pt x="79" y="1"/>
                  </a:lnTo>
                  <a:lnTo>
                    <a:pt x="77" y="0"/>
                  </a:lnTo>
                  <a:lnTo>
                    <a:pt x="76"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7" name="Freeform 337"/>
            <p:cNvSpPr>
              <a:spLocks/>
            </p:cNvSpPr>
            <p:nvPr/>
          </p:nvSpPr>
          <p:spPr bwMode="auto">
            <a:xfrm>
              <a:off x="6786563" y="3578226"/>
              <a:ext cx="25400" cy="25400"/>
            </a:xfrm>
            <a:custGeom>
              <a:avLst/>
              <a:gdLst/>
              <a:ahLst/>
              <a:cxnLst>
                <a:cxn ang="0">
                  <a:pos x="43" y="0"/>
                </a:cxn>
                <a:cxn ang="0">
                  <a:pos x="43" y="0"/>
                </a:cxn>
                <a:cxn ang="0">
                  <a:pos x="35" y="1"/>
                </a:cxn>
                <a:cxn ang="0">
                  <a:pos x="28" y="4"/>
                </a:cxn>
                <a:cxn ang="0">
                  <a:pos x="22" y="8"/>
                </a:cxn>
                <a:cxn ang="0">
                  <a:pos x="17" y="14"/>
                </a:cxn>
                <a:cxn ang="0">
                  <a:pos x="13" y="21"/>
                </a:cxn>
                <a:cxn ang="0">
                  <a:pos x="8" y="27"/>
                </a:cxn>
                <a:cxn ang="0">
                  <a:pos x="1" y="40"/>
                </a:cxn>
                <a:cxn ang="0">
                  <a:pos x="1" y="40"/>
                </a:cxn>
                <a:cxn ang="0">
                  <a:pos x="0" y="42"/>
                </a:cxn>
                <a:cxn ang="0">
                  <a:pos x="0" y="44"/>
                </a:cxn>
                <a:cxn ang="0">
                  <a:pos x="1" y="46"/>
                </a:cxn>
                <a:cxn ang="0">
                  <a:pos x="3" y="47"/>
                </a:cxn>
                <a:cxn ang="0">
                  <a:pos x="4" y="48"/>
                </a:cxn>
                <a:cxn ang="0">
                  <a:pos x="6" y="48"/>
                </a:cxn>
                <a:cxn ang="0">
                  <a:pos x="7" y="47"/>
                </a:cxn>
                <a:cxn ang="0">
                  <a:pos x="9" y="46"/>
                </a:cxn>
                <a:cxn ang="0">
                  <a:pos x="9" y="46"/>
                </a:cxn>
                <a:cxn ang="0">
                  <a:pos x="15" y="34"/>
                </a:cxn>
                <a:cxn ang="0">
                  <a:pos x="22" y="23"/>
                </a:cxn>
                <a:cxn ang="0">
                  <a:pos x="26" y="18"/>
                </a:cxn>
                <a:cxn ang="0">
                  <a:pos x="31" y="13"/>
                </a:cxn>
                <a:cxn ang="0">
                  <a:pos x="36" y="10"/>
                </a:cxn>
                <a:cxn ang="0">
                  <a:pos x="43" y="9"/>
                </a:cxn>
                <a:cxn ang="0">
                  <a:pos x="43" y="9"/>
                </a:cxn>
                <a:cxn ang="0">
                  <a:pos x="45" y="9"/>
                </a:cxn>
                <a:cxn ang="0">
                  <a:pos x="47" y="8"/>
                </a:cxn>
                <a:cxn ang="0">
                  <a:pos x="48" y="6"/>
                </a:cxn>
                <a:cxn ang="0">
                  <a:pos x="48" y="4"/>
                </a:cxn>
                <a:cxn ang="0">
                  <a:pos x="48" y="3"/>
                </a:cxn>
                <a:cxn ang="0">
                  <a:pos x="47" y="1"/>
                </a:cxn>
                <a:cxn ang="0">
                  <a:pos x="45" y="0"/>
                </a:cxn>
                <a:cxn ang="0">
                  <a:pos x="43" y="0"/>
                </a:cxn>
                <a:cxn ang="0">
                  <a:pos x="43" y="0"/>
                </a:cxn>
              </a:cxnLst>
              <a:rect l="0" t="0" r="r" b="b"/>
              <a:pathLst>
                <a:path w="48" h="48">
                  <a:moveTo>
                    <a:pt x="43" y="0"/>
                  </a:moveTo>
                  <a:lnTo>
                    <a:pt x="43" y="0"/>
                  </a:lnTo>
                  <a:lnTo>
                    <a:pt x="35" y="1"/>
                  </a:lnTo>
                  <a:lnTo>
                    <a:pt x="28" y="4"/>
                  </a:lnTo>
                  <a:lnTo>
                    <a:pt x="22" y="8"/>
                  </a:lnTo>
                  <a:lnTo>
                    <a:pt x="17" y="14"/>
                  </a:lnTo>
                  <a:lnTo>
                    <a:pt x="13" y="21"/>
                  </a:lnTo>
                  <a:lnTo>
                    <a:pt x="8" y="27"/>
                  </a:lnTo>
                  <a:lnTo>
                    <a:pt x="1" y="40"/>
                  </a:lnTo>
                  <a:lnTo>
                    <a:pt x="1" y="40"/>
                  </a:lnTo>
                  <a:lnTo>
                    <a:pt x="0" y="42"/>
                  </a:lnTo>
                  <a:lnTo>
                    <a:pt x="0" y="44"/>
                  </a:lnTo>
                  <a:lnTo>
                    <a:pt x="1" y="46"/>
                  </a:lnTo>
                  <a:lnTo>
                    <a:pt x="3" y="47"/>
                  </a:lnTo>
                  <a:lnTo>
                    <a:pt x="4" y="48"/>
                  </a:lnTo>
                  <a:lnTo>
                    <a:pt x="6" y="48"/>
                  </a:lnTo>
                  <a:lnTo>
                    <a:pt x="7" y="47"/>
                  </a:lnTo>
                  <a:lnTo>
                    <a:pt x="9" y="46"/>
                  </a:lnTo>
                  <a:lnTo>
                    <a:pt x="9" y="46"/>
                  </a:lnTo>
                  <a:lnTo>
                    <a:pt x="15" y="34"/>
                  </a:lnTo>
                  <a:lnTo>
                    <a:pt x="22" y="23"/>
                  </a:lnTo>
                  <a:lnTo>
                    <a:pt x="26" y="18"/>
                  </a:lnTo>
                  <a:lnTo>
                    <a:pt x="31" y="13"/>
                  </a:lnTo>
                  <a:lnTo>
                    <a:pt x="36" y="10"/>
                  </a:lnTo>
                  <a:lnTo>
                    <a:pt x="43" y="9"/>
                  </a:lnTo>
                  <a:lnTo>
                    <a:pt x="43" y="9"/>
                  </a:lnTo>
                  <a:lnTo>
                    <a:pt x="45" y="9"/>
                  </a:lnTo>
                  <a:lnTo>
                    <a:pt x="47" y="8"/>
                  </a:lnTo>
                  <a:lnTo>
                    <a:pt x="48" y="6"/>
                  </a:lnTo>
                  <a:lnTo>
                    <a:pt x="48" y="4"/>
                  </a:lnTo>
                  <a:lnTo>
                    <a:pt x="48" y="3"/>
                  </a:lnTo>
                  <a:lnTo>
                    <a:pt x="47" y="1"/>
                  </a:lnTo>
                  <a:lnTo>
                    <a:pt x="45" y="0"/>
                  </a:lnTo>
                  <a:lnTo>
                    <a:pt x="43" y="0"/>
                  </a:lnTo>
                  <a:lnTo>
                    <a:pt x="4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8" name="Freeform 338"/>
            <p:cNvSpPr>
              <a:spLocks/>
            </p:cNvSpPr>
            <p:nvPr/>
          </p:nvSpPr>
          <p:spPr bwMode="auto">
            <a:xfrm>
              <a:off x="6786563" y="3635376"/>
              <a:ext cx="42863" cy="42863"/>
            </a:xfrm>
            <a:custGeom>
              <a:avLst/>
              <a:gdLst/>
              <a:ahLst/>
              <a:cxnLst>
                <a:cxn ang="0">
                  <a:pos x="71" y="2"/>
                </a:cxn>
                <a:cxn ang="0">
                  <a:pos x="71" y="2"/>
                </a:cxn>
                <a:cxn ang="0">
                  <a:pos x="67" y="8"/>
                </a:cxn>
                <a:cxn ang="0">
                  <a:pos x="64" y="12"/>
                </a:cxn>
                <a:cxn ang="0">
                  <a:pos x="60" y="16"/>
                </a:cxn>
                <a:cxn ang="0">
                  <a:pos x="54" y="19"/>
                </a:cxn>
                <a:cxn ang="0">
                  <a:pos x="54" y="19"/>
                </a:cxn>
                <a:cxn ang="0">
                  <a:pos x="51" y="21"/>
                </a:cxn>
                <a:cxn ang="0">
                  <a:pos x="47" y="26"/>
                </a:cxn>
                <a:cxn ang="0">
                  <a:pos x="41" y="34"/>
                </a:cxn>
                <a:cxn ang="0">
                  <a:pos x="41" y="34"/>
                </a:cxn>
                <a:cxn ang="0">
                  <a:pos x="31" y="44"/>
                </a:cxn>
                <a:cxn ang="0">
                  <a:pos x="22" y="53"/>
                </a:cxn>
                <a:cxn ang="0">
                  <a:pos x="1" y="71"/>
                </a:cxn>
                <a:cxn ang="0">
                  <a:pos x="1" y="71"/>
                </a:cxn>
                <a:cxn ang="0">
                  <a:pos x="0" y="72"/>
                </a:cxn>
                <a:cxn ang="0">
                  <a:pos x="0" y="74"/>
                </a:cxn>
                <a:cxn ang="0">
                  <a:pos x="0" y="76"/>
                </a:cxn>
                <a:cxn ang="0">
                  <a:pos x="1" y="77"/>
                </a:cxn>
                <a:cxn ang="0">
                  <a:pos x="3" y="78"/>
                </a:cxn>
                <a:cxn ang="0">
                  <a:pos x="4" y="80"/>
                </a:cxn>
                <a:cxn ang="0">
                  <a:pos x="6" y="78"/>
                </a:cxn>
                <a:cxn ang="0">
                  <a:pos x="8" y="77"/>
                </a:cxn>
                <a:cxn ang="0">
                  <a:pos x="8" y="77"/>
                </a:cxn>
                <a:cxn ang="0">
                  <a:pos x="31" y="57"/>
                </a:cxn>
                <a:cxn ang="0">
                  <a:pos x="43" y="45"/>
                </a:cxn>
                <a:cxn ang="0">
                  <a:pos x="54" y="34"/>
                </a:cxn>
                <a:cxn ang="0">
                  <a:pos x="54" y="34"/>
                </a:cxn>
                <a:cxn ang="0">
                  <a:pos x="59" y="29"/>
                </a:cxn>
                <a:cxn ang="0">
                  <a:pos x="65" y="25"/>
                </a:cxn>
                <a:cxn ang="0">
                  <a:pos x="65" y="25"/>
                </a:cxn>
                <a:cxn ang="0">
                  <a:pos x="70" y="21"/>
                </a:cxn>
                <a:cxn ang="0">
                  <a:pos x="73" y="17"/>
                </a:cxn>
                <a:cxn ang="0">
                  <a:pos x="79" y="7"/>
                </a:cxn>
                <a:cxn ang="0">
                  <a:pos x="79" y="7"/>
                </a:cxn>
                <a:cxn ang="0">
                  <a:pos x="79" y="5"/>
                </a:cxn>
                <a:cxn ang="0">
                  <a:pos x="79" y="3"/>
                </a:cxn>
                <a:cxn ang="0">
                  <a:pos x="78" y="2"/>
                </a:cxn>
                <a:cxn ang="0">
                  <a:pos x="77" y="1"/>
                </a:cxn>
                <a:cxn ang="0">
                  <a:pos x="75" y="0"/>
                </a:cxn>
                <a:cxn ang="0">
                  <a:pos x="74" y="0"/>
                </a:cxn>
                <a:cxn ang="0">
                  <a:pos x="72" y="1"/>
                </a:cxn>
                <a:cxn ang="0">
                  <a:pos x="71" y="2"/>
                </a:cxn>
                <a:cxn ang="0">
                  <a:pos x="71" y="2"/>
                </a:cxn>
              </a:cxnLst>
              <a:rect l="0" t="0" r="r" b="b"/>
              <a:pathLst>
                <a:path w="79" h="80">
                  <a:moveTo>
                    <a:pt x="71" y="2"/>
                  </a:moveTo>
                  <a:lnTo>
                    <a:pt x="71" y="2"/>
                  </a:lnTo>
                  <a:lnTo>
                    <a:pt x="67" y="8"/>
                  </a:lnTo>
                  <a:lnTo>
                    <a:pt x="64" y="12"/>
                  </a:lnTo>
                  <a:lnTo>
                    <a:pt x="60" y="16"/>
                  </a:lnTo>
                  <a:lnTo>
                    <a:pt x="54" y="19"/>
                  </a:lnTo>
                  <a:lnTo>
                    <a:pt x="54" y="19"/>
                  </a:lnTo>
                  <a:lnTo>
                    <a:pt x="51" y="21"/>
                  </a:lnTo>
                  <a:lnTo>
                    <a:pt x="47" y="26"/>
                  </a:lnTo>
                  <a:lnTo>
                    <a:pt x="41" y="34"/>
                  </a:lnTo>
                  <a:lnTo>
                    <a:pt x="41" y="34"/>
                  </a:lnTo>
                  <a:lnTo>
                    <a:pt x="31" y="44"/>
                  </a:lnTo>
                  <a:lnTo>
                    <a:pt x="22" y="53"/>
                  </a:lnTo>
                  <a:lnTo>
                    <a:pt x="1" y="71"/>
                  </a:lnTo>
                  <a:lnTo>
                    <a:pt x="1" y="71"/>
                  </a:lnTo>
                  <a:lnTo>
                    <a:pt x="0" y="72"/>
                  </a:lnTo>
                  <a:lnTo>
                    <a:pt x="0" y="74"/>
                  </a:lnTo>
                  <a:lnTo>
                    <a:pt x="0" y="76"/>
                  </a:lnTo>
                  <a:lnTo>
                    <a:pt x="1" y="77"/>
                  </a:lnTo>
                  <a:lnTo>
                    <a:pt x="3" y="78"/>
                  </a:lnTo>
                  <a:lnTo>
                    <a:pt x="4" y="80"/>
                  </a:lnTo>
                  <a:lnTo>
                    <a:pt x="6" y="78"/>
                  </a:lnTo>
                  <a:lnTo>
                    <a:pt x="8" y="77"/>
                  </a:lnTo>
                  <a:lnTo>
                    <a:pt x="8" y="77"/>
                  </a:lnTo>
                  <a:lnTo>
                    <a:pt x="31" y="57"/>
                  </a:lnTo>
                  <a:lnTo>
                    <a:pt x="43" y="45"/>
                  </a:lnTo>
                  <a:lnTo>
                    <a:pt x="54" y="34"/>
                  </a:lnTo>
                  <a:lnTo>
                    <a:pt x="54" y="34"/>
                  </a:lnTo>
                  <a:lnTo>
                    <a:pt x="59" y="29"/>
                  </a:lnTo>
                  <a:lnTo>
                    <a:pt x="65" y="25"/>
                  </a:lnTo>
                  <a:lnTo>
                    <a:pt x="65" y="25"/>
                  </a:lnTo>
                  <a:lnTo>
                    <a:pt x="70" y="21"/>
                  </a:lnTo>
                  <a:lnTo>
                    <a:pt x="73" y="17"/>
                  </a:lnTo>
                  <a:lnTo>
                    <a:pt x="79" y="7"/>
                  </a:lnTo>
                  <a:lnTo>
                    <a:pt x="79" y="7"/>
                  </a:lnTo>
                  <a:lnTo>
                    <a:pt x="79" y="5"/>
                  </a:lnTo>
                  <a:lnTo>
                    <a:pt x="79" y="3"/>
                  </a:lnTo>
                  <a:lnTo>
                    <a:pt x="78" y="2"/>
                  </a:lnTo>
                  <a:lnTo>
                    <a:pt x="77" y="1"/>
                  </a:lnTo>
                  <a:lnTo>
                    <a:pt x="75" y="0"/>
                  </a:lnTo>
                  <a:lnTo>
                    <a:pt x="74" y="0"/>
                  </a:lnTo>
                  <a:lnTo>
                    <a:pt x="72" y="1"/>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09" name="Freeform 339"/>
            <p:cNvSpPr>
              <a:spLocks noEditPoints="1"/>
            </p:cNvSpPr>
            <p:nvPr/>
          </p:nvSpPr>
          <p:spPr bwMode="auto">
            <a:xfrm>
              <a:off x="6137276" y="3425826"/>
              <a:ext cx="227013" cy="333375"/>
            </a:xfrm>
            <a:custGeom>
              <a:avLst/>
              <a:gdLst/>
              <a:ahLst/>
              <a:cxnLst>
                <a:cxn ang="0">
                  <a:pos x="94" y="625"/>
                </a:cxn>
                <a:cxn ang="0">
                  <a:pos x="51" y="599"/>
                </a:cxn>
                <a:cxn ang="0">
                  <a:pos x="13" y="539"/>
                </a:cxn>
                <a:cxn ang="0">
                  <a:pos x="8" y="497"/>
                </a:cxn>
                <a:cxn ang="0">
                  <a:pos x="9" y="435"/>
                </a:cxn>
                <a:cxn ang="0">
                  <a:pos x="10" y="394"/>
                </a:cxn>
                <a:cxn ang="0">
                  <a:pos x="8" y="349"/>
                </a:cxn>
                <a:cxn ang="0">
                  <a:pos x="2" y="283"/>
                </a:cxn>
                <a:cxn ang="0">
                  <a:pos x="3" y="229"/>
                </a:cxn>
                <a:cxn ang="0">
                  <a:pos x="0" y="165"/>
                </a:cxn>
                <a:cxn ang="0">
                  <a:pos x="3" y="122"/>
                </a:cxn>
                <a:cxn ang="0">
                  <a:pos x="3" y="84"/>
                </a:cxn>
                <a:cxn ang="0">
                  <a:pos x="37" y="23"/>
                </a:cxn>
                <a:cxn ang="0">
                  <a:pos x="75" y="4"/>
                </a:cxn>
                <a:cxn ang="0">
                  <a:pos x="114" y="3"/>
                </a:cxn>
                <a:cxn ang="0">
                  <a:pos x="221" y="2"/>
                </a:cxn>
                <a:cxn ang="0">
                  <a:pos x="270" y="1"/>
                </a:cxn>
                <a:cxn ang="0">
                  <a:pos x="306" y="10"/>
                </a:cxn>
                <a:cxn ang="0">
                  <a:pos x="354" y="13"/>
                </a:cxn>
                <a:cxn ang="0">
                  <a:pos x="388" y="29"/>
                </a:cxn>
                <a:cxn ang="0">
                  <a:pos x="410" y="63"/>
                </a:cxn>
                <a:cxn ang="0">
                  <a:pos x="419" y="132"/>
                </a:cxn>
                <a:cxn ang="0">
                  <a:pos x="427" y="206"/>
                </a:cxn>
                <a:cxn ang="0">
                  <a:pos x="426" y="266"/>
                </a:cxn>
                <a:cxn ang="0">
                  <a:pos x="426" y="324"/>
                </a:cxn>
                <a:cxn ang="0">
                  <a:pos x="430" y="408"/>
                </a:cxn>
                <a:cxn ang="0">
                  <a:pos x="430" y="483"/>
                </a:cxn>
                <a:cxn ang="0">
                  <a:pos x="428" y="571"/>
                </a:cxn>
                <a:cxn ang="0">
                  <a:pos x="405" y="603"/>
                </a:cxn>
                <a:cxn ang="0">
                  <a:pos x="383" y="614"/>
                </a:cxn>
                <a:cxn ang="0">
                  <a:pos x="343" y="623"/>
                </a:cxn>
                <a:cxn ang="0">
                  <a:pos x="179" y="629"/>
                </a:cxn>
                <a:cxn ang="0">
                  <a:pos x="38" y="100"/>
                </a:cxn>
                <a:cxn ang="0">
                  <a:pos x="36" y="133"/>
                </a:cxn>
                <a:cxn ang="0">
                  <a:pos x="38" y="209"/>
                </a:cxn>
                <a:cxn ang="0">
                  <a:pos x="40" y="358"/>
                </a:cxn>
                <a:cxn ang="0">
                  <a:pos x="43" y="481"/>
                </a:cxn>
                <a:cxn ang="0">
                  <a:pos x="44" y="485"/>
                </a:cxn>
                <a:cxn ang="0">
                  <a:pos x="52" y="539"/>
                </a:cxn>
                <a:cxn ang="0">
                  <a:pos x="77" y="574"/>
                </a:cxn>
                <a:cxn ang="0">
                  <a:pos x="132" y="589"/>
                </a:cxn>
                <a:cxn ang="0">
                  <a:pos x="231" y="594"/>
                </a:cxn>
                <a:cxn ang="0">
                  <a:pos x="303" y="587"/>
                </a:cxn>
                <a:cxn ang="0">
                  <a:pos x="346" y="586"/>
                </a:cxn>
                <a:cxn ang="0">
                  <a:pos x="378" y="570"/>
                </a:cxn>
                <a:cxn ang="0">
                  <a:pos x="388" y="552"/>
                </a:cxn>
                <a:cxn ang="0">
                  <a:pos x="389" y="511"/>
                </a:cxn>
                <a:cxn ang="0">
                  <a:pos x="390" y="475"/>
                </a:cxn>
                <a:cxn ang="0">
                  <a:pos x="394" y="417"/>
                </a:cxn>
                <a:cxn ang="0">
                  <a:pos x="389" y="306"/>
                </a:cxn>
                <a:cxn ang="0">
                  <a:pos x="392" y="237"/>
                </a:cxn>
                <a:cxn ang="0">
                  <a:pos x="387" y="162"/>
                </a:cxn>
                <a:cxn ang="0">
                  <a:pos x="382" y="116"/>
                </a:cxn>
                <a:cxn ang="0">
                  <a:pos x="371" y="70"/>
                </a:cxn>
                <a:cxn ang="0">
                  <a:pos x="343" y="51"/>
                </a:cxn>
                <a:cxn ang="0">
                  <a:pos x="292" y="45"/>
                </a:cxn>
                <a:cxn ang="0">
                  <a:pos x="245" y="39"/>
                </a:cxn>
                <a:cxn ang="0">
                  <a:pos x="140" y="39"/>
                </a:cxn>
                <a:cxn ang="0">
                  <a:pos x="80" y="43"/>
                </a:cxn>
                <a:cxn ang="0">
                  <a:pos x="52" y="63"/>
                </a:cxn>
                <a:cxn ang="0">
                  <a:pos x="38" y="100"/>
                </a:cxn>
              </a:cxnLst>
              <a:rect l="0" t="0" r="r" b="b"/>
              <a:pathLst>
                <a:path w="430" h="630">
                  <a:moveTo>
                    <a:pt x="143" y="630"/>
                  </a:moveTo>
                  <a:lnTo>
                    <a:pt x="143" y="630"/>
                  </a:lnTo>
                  <a:lnTo>
                    <a:pt x="118" y="629"/>
                  </a:lnTo>
                  <a:lnTo>
                    <a:pt x="107" y="627"/>
                  </a:lnTo>
                  <a:lnTo>
                    <a:pt x="94" y="625"/>
                  </a:lnTo>
                  <a:lnTo>
                    <a:pt x="83" y="621"/>
                  </a:lnTo>
                  <a:lnTo>
                    <a:pt x="71" y="615"/>
                  </a:lnTo>
                  <a:lnTo>
                    <a:pt x="61" y="608"/>
                  </a:lnTo>
                  <a:lnTo>
                    <a:pt x="51" y="599"/>
                  </a:lnTo>
                  <a:lnTo>
                    <a:pt x="51" y="599"/>
                  </a:lnTo>
                  <a:lnTo>
                    <a:pt x="39" y="586"/>
                  </a:lnTo>
                  <a:lnTo>
                    <a:pt x="30" y="575"/>
                  </a:lnTo>
                  <a:lnTo>
                    <a:pt x="23" y="563"/>
                  </a:lnTo>
                  <a:lnTo>
                    <a:pt x="18" y="551"/>
                  </a:lnTo>
                  <a:lnTo>
                    <a:pt x="13" y="539"/>
                  </a:lnTo>
                  <a:lnTo>
                    <a:pt x="10" y="526"/>
                  </a:lnTo>
                  <a:lnTo>
                    <a:pt x="9" y="513"/>
                  </a:lnTo>
                  <a:lnTo>
                    <a:pt x="8" y="498"/>
                  </a:lnTo>
                  <a:lnTo>
                    <a:pt x="8" y="498"/>
                  </a:lnTo>
                  <a:lnTo>
                    <a:pt x="8" y="497"/>
                  </a:lnTo>
                  <a:lnTo>
                    <a:pt x="7" y="489"/>
                  </a:lnTo>
                  <a:lnTo>
                    <a:pt x="7" y="489"/>
                  </a:lnTo>
                  <a:lnTo>
                    <a:pt x="7" y="462"/>
                  </a:lnTo>
                  <a:lnTo>
                    <a:pt x="7" y="449"/>
                  </a:lnTo>
                  <a:lnTo>
                    <a:pt x="9" y="435"/>
                  </a:lnTo>
                  <a:lnTo>
                    <a:pt x="9" y="435"/>
                  </a:lnTo>
                  <a:lnTo>
                    <a:pt x="10" y="422"/>
                  </a:lnTo>
                  <a:lnTo>
                    <a:pt x="11" y="411"/>
                  </a:lnTo>
                  <a:lnTo>
                    <a:pt x="10" y="402"/>
                  </a:lnTo>
                  <a:lnTo>
                    <a:pt x="10" y="394"/>
                  </a:lnTo>
                  <a:lnTo>
                    <a:pt x="10" y="394"/>
                  </a:lnTo>
                  <a:lnTo>
                    <a:pt x="8" y="382"/>
                  </a:lnTo>
                  <a:lnTo>
                    <a:pt x="8" y="368"/>
                  </a:lnTo>
                  <a:lnTo>
                    <a:pt x="8" y="368"/>
                  </a:lnTo>
                  <a:lnTo>
                    <a:pt x="8" y="349"/>
                  </a:lnTo>
                  <a:lnTo>
                    <a:pt x="7" y="336"/>
                  </a:lnTo>
                  <a:lnTo>
                    <a:pt x="5" y="316"/>
                  </a:lnTo>
                  <a:lnTo>
                    <a:pt x="5" y="316"/>
                  </a:lnTo>
                  <a:lnTo>
                    <a:pt x="3" y="296"/>
                  </a:lnTo>
                  <a:lnTo>
                    <a:pt x="2" y="283"/>
                  </a:lnTo>
                  <a:lnTo>
                    <a:pt x="2" y="266"/>
                  </a:lnTo>
                  <a:lnTo>
                    <a:pt x="2" y="266"/>
                  </a:lnTo>
                  <a:lnTo>
                    <a:pt x="2" y="239"/>
                  </a:lnTo>
                  <a:lnTo>
                    <a:pt x="3" y="229"/>
                  </a:lnTo>
                  <a:lnTo>
                    <a:pt x="3" y="229"/>
                  </a:lnTo>
                  <a:lnTo>
                    <a:pt x="3" y="217"/>
                  </a:lnTo>
                  <a:lnTo>
                    <a:pt x="2" y="186"/>
                  </a:lnTo>
                  <a:lnTo>
                    <a:pt x="1" y="178"/>
                  </a:lnTo>
                  <a:lnTo>
                    <a:pt x="1" y="178"/>
                  </a:lnTo>
                  <a:lnTo>
                    <a:pt x="0" y="165"/>
                  </a:lnTo>
                  <a:lnTo>
                    <a:pt x="0" y="151"/>
                  </a:lnTo>
                  <a:lnTo>
                    <a:pt x="1" y="138"/>
                  </a:lnTo>
                  <a:lnTo>
                    <a:pt x="3" y="125"/>
                  </a:lnTo>
                  <a:lnTo>
                    <a:pt x="3" y="123"/>
                  </a:lnTo>
                  <a:lnTo>
                    <a:pt x="3" y="122"/>
                  </a:lnTo>
                  <a:lnTo>
                    <a:pt x="3" y="122"/>
                  </a:lnTo>
                  <a:lnTo>
                    <a:pt x="2" y="116"/>
                  </a:lnTo>
                  <a:lnTo>
                    <a:pt x="2" y="116"/>
                  </a:lnTo>
                  <a:lnTo>
                    <a:pt x="2" y="99"/>
                  </a:lnTo>
                  <a:lnTo>
                    <a:pt x="3" y="84"/>
                  </a:lnTo>
                  <a:lnTo>
                    <a:pt x="6" y="69"/>
                  </a:lnTo>
                  <a:lnTo>
                    <a:pt x="10" y="57"/>
                  </a:lnTo>
                  <a:lnTo>
                    <a:pt x="18" y="44"/>
                  </a:lnTo>
                  <a:lnTo>
                    <a:pt x="26" y="34"/>
                  </a:lnTo>
                  <a:lnTo>
                    <a:pt x="37" y="23"/>
                  </a:lnTo>
                  <a:lnTo>
                    <a:pt x="51" y="12"/>
                  </a:lnTo>
                  <a:lnTo>
                    <a:pt x="51" y="12"/>
                  </a:lnTo>
                  <a:lnTo>
                    <a:pt x="56" y="9"/>
                  </a:lnTo>
                  <a:lnTo>
                    <a:pt x="62" y="7"/>
                  </a:lnTo>
                  <a:lnTo>
                    <a:pt x="75" y="4"/>
                  </a:lnTo>
                  <a:lnTo>
                    <a:pt x="88" y="3"/>
                  </a:lnTo>
                  <a:lnTo>
                    <a:pt x="102" y="2"/>
                  </a:lnTo>
                  <a:lnTo>
                    <a:pt x="102" y="2"/>
                  </a:lnTo>
                  <a:lnTo>
                    <a:pt x="114" y="3"/>
                  </a:lnTo>
                  <a:lnTo>
                    <a:pt x="114" y="3"/>
                  </a:lnTo>
                  <a:lnTo>
                    <a:pt x="125" y="3"/>
                  </a:lnTo>
                  <a:lnTo>
                    <a:pt x="194" y="3"/>
                  </a:lnTo>
                  <a:lnTo>
                    <a:pt x="194" y="3"/>
                  </a:lnTo>
                  <a:lnTo>
                    <a:pt x="221" y="2"/>
                  </a:lnTo>
                  <a:lnTo>
                    <a:pt x="221" y="2"/>
                  </a:lnTo>
                  <a:lnTo>
                    <a:pt x="236" y="1"/>
                  </a:lnTo>
                  <a:lnTo>
                    <a:pt x="251" y="0"/>
                  </a:lnTo>
                  <a:lnTo>
                    <a:pt x="251" y="0"/>
                  </a:lnTo>
                  <a:lnTo>
                    <a:pt x="261" y="0"/>
                  </a:lnTo>
                  <a:lnTo>
                    <a:pt x="270" y="1"/>
                  </a:lnTo>
                  <a:lnTo>
                    <a:pt x="279" y="3"/>
                  </a:lnTo>
                  <a:lnTo>
                    <a:pt x="286" y="5"/>
                  </a:lnTo>
                  <a:lnTo>
                    <a:pt x="286" y="5"/>
                  </a:lnTo>
                  <a:lnTo>
                    <a:pt x="295" y="8"/>
                  </a:lnTo>
                  <a:lnTo>
                    <a:pt x="306" y="10"/>
                  </a:lnTo>
                  <a:lnTo>
                    <a:pt x="316" y="10"/>
                  </a:lnTo>
                  <a:lnTo>
                    <a:pt x="326" y="11"/>
                  </a:lnTo>
                  <a:lnTo>
                    <a:pt x="326" y="11"/>
                  </a:lnTo>
                  <a:lnTo>
                    <a:pt x="345" y="11"/>
                  </a:lnTo>
                  <a:lnTo>
                    <a:pt x="354" y="13"/>
                  </a:lnTo>
                  <a:lnTo>
                    <a:pt x="363" y="15"/>
                  </a:lnTo>
                  <a:lnTo>
                    <a:pt x="363" y="15"/>
                  </a:lnTo>
                  <a:lnTo>
                    <a:pt x="376" y="22"/>
                  </a:lnTo>
                  <a:lnTo>
                    <a:pt x="382" y="25"/>
                  </a:lnTo>
                  <a:lnTo>
                    <a:pt x="388" y="29"/>
                  </a:lnTo>
                  <a:lnTo>
                    <a:pt x="393" y="33"/>
                  </a:lnTo>
                  <a:lnTo>
                    <a:pt x="397" y="38"/>
                  </a:lnTo>
                  <a:lnTo>
                    <a:pt x="401" y="43"/>
                  </a:lnTo>
                  <a:lnTo>
                    <a:pt x="405" y="49"/>
                  </a:lnTo>
                  <a:lnTo>
                    <a:pt x="410" y="63"/>
                  </a:lnTo>
                  <a:lnTo>
                    <a:pt x="415" y="79"/>
                  </a:lnTo>
                  <a:lnTo>
                    <a:pt x="418" y="96"/>
                  </a:lnTo>
                  <a:lnTo>
                    <a:pt x="419" y="116"/>
                  </a:lnTo>
                  <a:lnTo>
                    <a:pt x="419" y="116"/>
                  </a:lnTo>
                  <a:lnTo>
                    <a:pt x="419" y="132"/>
                  </a:lnTo>
                  <a:lnTo>
                    <a:pt x="420" y="147"/>
                  </a:lnTo>
                  <a:lnTo>
                    <a:pt x="423" y="170"/>
                  </a:lnTo>
                  <a:lnTo>
                    <a:pt x="423" y="170"/>
                  </a:lnTo>
                  <a:lnTo>
                    <a:pt x="426" y="193"/>
                  </a:lnTo>
                  <a:lnTo>
                    <a:pt x="427" y="206"/>
                  </a:lnTo>
                  <a:lnTo>
                    <a:pt x="428" y="222"/>
                  </a:lnTo>
                  <a:lnTo>
                    <a:pt x="428" y="222"/>
                  </a:lnTo>
                  <a:lnTo>
                    <a:pt x="427" y="248"/>
                  </a:lnTo>
                  <a:lnTo>
                    <a:pt x="426" y="266"/>
                  </a:lnTo>
                  <a:lnTo>
                    <a:pt x="426" y="266"/>
                  </a:lnTo>
                  <a:lnTo>
                    <a:pt x="425" y="276"/>
                  </a:lnTo>
                  <a:lnTo>
                    <a:pt x="425" y="288"/>
                  </a:lnTo>
                  <a:lnTo>
                    <a:pt x="425" y="302"/>
                  </a:lnTo>
                  <a:lnTo>
                    <a:pt x="426" y="323"/>
                  </a:lnTo>
                  <a:lnTo>
                    <a:pt x="426" y="324"/>
                  </a:lnTo>
                  <a:lnTo>
                    <a:pt x="426" y="324"/>
                  </a:lnTo>
                  <a:lnTo>
                    <a:pt x="429" y="359"/>
                  </a:lnTo>
                  <a:lnTo>
                    <a:pt x="429" y="382"/>
                  </a:lnTo>
                  <a:lnTo>
                    <a:pt x="429" y="382"/>
                  </a:lnTo>
                  <a:lnTo>
                    <a:pt x="430" y="408"/>
                  </a:lnTo>
                  <a:lnTo>
                    <a:pt x="430" y="408"/>
                  </a:lnTo>
                  <a:lnTo>
                    <a:pt x="430" y="438"/>
                  </a:lnTo>
                  <a:lnTo>
                    <a:pt x="430" y="438"/>
                  </a:lnTo>
                  <a:lnTo>
                    <a:pt x="430" y="483"/>
                  </a:lnTo>
                  <a:lnTo>
                    <a:pt x="430" y="483"/>
                  </a:lnTo>
                  <a:lnTo>
                    <a:pt x="430" y="527"/>
                  </a:lnTo>
                  <a:lnTo>
                    <a:pt x="430" y="549"/>
                  </a:lnTo>
                  <a:lnTo>
                    <a:pt x="430" y="549"/>
                  </a:lnTo>
                  <a:lnTo>
                    <a:pt x="429" y="562"/>
                  </a:lnTo>
                  <a:lnTo>
                    <a:pt x="428" y="571"/>
                  </a:lnTo>
                  <a:lnTo>
                    <a:pt x="425" y="579"/>
                  </a:lnTo>
                  <a:lnTo>
                    <a:pt x="422" y="586"/>
                  </a:lnTo>
                  <a:lnTo>
                    <a:pt x="418" y="592"/>
                  </a:lnTo>
                  <a:lnTo>
                    <a:pt x="413" y="596"/>
                  </a:lnTo>
                  <a:lnTo>
                    <a:pt x="405" y="603"/>
                  </a:lnTo>
                  <a:lnTo>
                    <a:pt x="404" y="604"/>
                  </a:lnTo>
                  <a:lnTo>
                    <a:pt x="404" y="604"/>
                  </a:lnTo>
                  <a:lnTo>
                    <a:pt x="398" y="608"/>
                  </a:lnTo>
                  <a:lnTo>
                    <a:pt x="391" y="611"/>
                  </a:lnTo>
                  <a:lnTo>
                    <a:pt x="383" y="614"/>
                  </a:lnTo>
                  <a:lnTo>
                    <a:pt x="376" y="617"/>
                  </a:lnTo>
                  <a:lnTo>
                    <a:pt x="360" y="622"/>
                  </a:lnTo>
                  <a:lnTo>
                    <a:pt x="351" y="623"/>
                  </a:lnTo>
                  <a:lnTo>
                    <a:pt x="343" y="623"/>
                  </a:lnTo>
                  <a:lnTo>
                    <a:pt x="343" y="623"/>
                  </a:lnTo>
                  <a:lnTo>
                    <a:pt x="303" y="624"/>
                  </a:lnTo>
                  <a:lnTo>
                    <a:pt x="261" y="626"/>
                  </a:lnTo>
                  <a:lnTo>
                    <a:pt x="261" y="626"/>
                  </a:lnTo>
                  <a:lnTo>
                    <a:pt x="221" y="628"/>
                  </a:lnTo>
                  <a:lnTo>
                    <a:pt x="179" y="629"/>
                  </a:lnTo>
                  <a:lnTo>
                    <a:pt x="170" y="629"/>
                  </a:lnTo>
                  <a:lnTo>
                    <a:pt x="170" y="629"/>
                  </a:lnTo>
                  <a:lnTo>
                    <a:pt x="143" y="630"/>
                  </a:lnTo>
                  <a:lnTo>
                    <a:pt x="143" y="630"/>
                  </a:lnTo>
                  <a:close/>
                  <a:moveTo>
                    <a:pt x="38" y="100"/>
                  </a:moveTo>
                  <a:lnTo>
                    <a:pt x="38" y="100"/>
                  </a:lnTo>
                  <a:lnTo>
                    <a:pt x="37" y="107"/>
                  </a:lnTo>
                  <a:lnTo>
                    <a:pt x="36" y="115"/>
                  </a:lnTo>
                  <a:lnTo>
                    <a:pt x="36" y="130"/>
                  </a:lnTo>
                  <a:lnTo>
                    <a:pt x="36" y="133"/>
                  </a:lnTo>
                  <a:lnTo>
                    <a:pt x="36" y="133"/>
                  </a:lnTo>
                  <a:lnTo>
                    <a:pt x="36" y="155"/>
                  </a:lnTo>
                  <a:lnTo>
                    <a:pt x="37" y="175"/>
                  </a:lnTo>
                  <a:lnTo>
                    <a:pt x="37" y="175"/>
                  </a:lnTo>
                  <a:lnTo>
                    <a:pt x="38" y="209"/>
                  </a:lnTo>
                  <a:lnTo>
                    <a:pt x="38" y="312"/>
                  </a:lnTo>
                  <a:lnTo>
                    <a:pt x="38" y="312"/>
                  </a:lnTo>
                  <a:lnTo>
                    <a:pt x="38" y="341"/>
                  </a:lnTo>
                  <a:lnTo>
                    <a:pt x="40" y="358"/>
                  </a:lnTo>
                  <a:lnTo>
                    <a:pt x="40" y="358"/>
                  </a:lnTo>
                  <a:lnTo>
                    <a:pt x="41" y="374"/>
                  </a:lnTo>
                  <a:lnTo>
                    <a:pt x="42" y="399"/>
                  </a:lnTo>
                  <a:lnTo>
                    <a:pt x="42" y="399"/>
                  </a:lnTo>
                  <a:lnTo>
                    <a:pt x="43" y="439"/>
                  </a:lnTo>
                  <a:lnTo>
                    <a:pt x="43" y="481"/>
                  </a:lnTo>
                  <a:lnTo>
                    <a:pt x="43" y="482"/>
                  </a:lnTo>
                  <a:lnTo>
                    <a:pt x="44" y="483"/>
                  </a:lnTo>
                  <a:lnTo>
                    <a:pt x="44" y="483"/>
                  </a:lnTo>
                  <a:lnTo>
                    <a:pt x="44" y="485"/>
                  </a:lnTo>
                  <a:lnTo>
                    <a:pt x="44" y="485"/>
                  </a:lnTo>
                  <a:lnTo>
                    <a:pt x="44" y="494"/>
                  </a:lnTo>
                  <a:lnTo>
                    <a:pt x="46" y="508"/>
                  </a:lnTo>
                  <a:lnTo>
                    <a:pt x="48" y="523"/>
                  </a:lnTo>
                  <a:lnTo>
                    <a:pt x="50" y="531"/>
                  </a:lnTo>
                  <a:lnTo>
                    <a:pt x="52" y="539"/>
                  </a:lnTo>
                  <a:lnTo>
                    <a:pt x="55" y="547"/>
                  </a:lnTo>
                  <a:lnTo>
                    <a:pt x="59" y="554"/>
                  </a:lnTo>
                  <a:lnTo>
                    <a:pt x="64" y="562"/>
                  </a:lnTo>
                  <a:lnTo>
                    <a:pt x="70" y="568"/>
                  </a:lnTo>
                  <a:lnTo>
                    <a:pt x="77" y="574"/>
                  </a:lnTo>
                  <a:lnTo>
                    <a:pt x="85" y="578"/>
                  </a:lnTo>
                  <a:lnTo>
                    <a:pt x="94" y="582"/>
                  </a:lnTo>
                  <a:lnTo>
                    <a:pt x="106" y="585"/>
                  </a:lnTo>
                  <a:lnTo>
                    <a:pt x="106" y="585"/>
                  </a:lnTo>
                  <a:lnTo>
                    <a:pt x="132" y="589"/>
                  </a:lnTo>
                  <a:lnTo>
                    <a:pt x="153" y="592"/>
                  </a:lnTo>
                  <a:lnTo>
                    <a:pt x="174" y="593"/>
                  </a:lnTo>
                  <a:lnTo>
                    <a:pt x="196" y="594"/>
                  </a:lnTo>
                  <a:lnTo>
                    <a:pt x="231" y="594"/>
                  </a:lnTo>
                  <a:lnTo>
                    <a:pt x="231" y="594"/>
                  </a:lnTo>
                  <a:lnTo>
                    <a:pt x="247" y="593"/>
                  </a:lnTo>
                  <a:lnTo>
                    <a:pt x="262" y="592"/>
                  </a:lnTo>
                  <a:lnTo>
                    <a:pt x="293" y="588"/>
                  </a:lnTo>
                  <a:lnTo>
                    <a:pt x="293" y="588"/>
                  </a:lnTo>
                  <a:lnTo>
                    <a:pt x="303" y="587"/>
                  </a:lnTo>
                  <a:lnTo>
                    <a:pt x="311" y="587"/>
                  </a:lnTo>
                  <a:lnTo>
                    <a:pt x="322" y="587"/>
                  </a:lnTo>
                  <a:lnTo>
                    <a:pt x="322" y="587"/>
                  </a:lnTo>
                  <a:lnTo>
                    <a:pt x="335" y="587"/>
                  </a:lnTo>
                  <a:lnTo>
                    <a:pt x="346" y="586"/>
                  </a:lnTo>
                  <a:lnTo>
                    <a:pt x="357" y="583"/>
                  </a:lnTo>
                  <a:lnTo>
                    <a:pt x="363" y="580"/>
                  </a:lnTo>
                  <a:lnTo>
                    <a:pt x="369" y="577"/>
                  </a:lnTo>
                  <a:lnTo>
                    <a:pt x="369" y="577"/>
                  </a:lnTo>
                  <a:lnTo>
                    <a:pt x="378" y="570"/>
                  </a:lnTo>
                  <a:lnTo>
                    <a:pt x="384" y="565"/>
                  </a:lnTo>
                  <a:lnTo>
                    <a:pt x="385" y="563"/>
                  </a:lnTo>
                  <a:lnTo>
                    <a:pt x="387" y="559"/>
                  </a:lnTo>
                  <a:lnTo>
                    <a:pt x="388" y="552"/>
                  </a:lnTo>
                  <a:lnTo>
                    <a:pt x="388" y="552"/>
                  </a:lnTo>
                  <a:lnTo>
                    <a:pt x="389" y="547"/>
                  </a:lnTo>
                  <a:lnTo>
                    <a:pt x="390" y="540"/>
                  </a:lnTo>
                  <a:lnTo>
                    <a:pt x="390" y="540"/>
                  </a:lnTo>
                  <a:lnTo>
                    <a:pt x="390" y="530"/>
                  </a:lnTo>
                  <a:lnTo>
                    <a:pt x="389" y="511"/>
                  </a:lnTo>
                  <a:lnTo>
                    <a:pt x="389" y="511"/>
                  </a:lnTo>
                  <a:lnTo>
                    <a:pt x="389" y="498"/>
                  </a:lnTo>
                  <a:lnTo>
                    <a:pt x="389" y="497"/>
                  </a:lnTo>
                  <a:lnTo>
                    <a:pt x="389" y="497"/>
                  </a:lnTo>
                  <a:lnTo>
                    <a:pt x="390" y="475"/>
                  </a:lnTo>
                  <a:lnTo>
                    <a:pt x="392" y="459"/>
                  </a:lnTo>
                  <a:lnTo>
                    <a:pt x="392" y="459"/>
                  </a:lnTo>
                  <a:lnTo>
                    <a:pt x="393" y="441"/>
                  </a:lnTo>
                  <a:lnTo>
                    <a:pt x="394" y="417"/>
                  </a:lnTo>
                  <a:lnTo>
                    <a:pt x="394" y="417"/>
                  </a:lnTo>
                  <a:lnTo>
                    <a:pt x="393" y="382"/>
                  </a:lnTo>
                  <a:lnTo>
                    <a:pt x="392" y="359"/>
                  </a:lnTo>
                  <a:lnTo>
                    <a:pt x="392" y="359"/>
                  </a:lnTo>
                  <a:lnTo>
                    <a:pt x="390" y="338"/>
                  </a:lnTo>
                  <a:lnTo>
                    <a:pt x="389" y="306"/>
                  </a:lnTo>
                  <a:lnTo>
                    <a:pt x="389" y="306"/>
                  </a:lnTo>
                  <a:lnTo>
                    <a:pt x="390" y="276"/>
                  </a:lnTo>
                  <a:lnTo>
                    <a:pt x="391" y="258"/>
                  </a:lnTo>
                  <a:lnTo>
                    <a:pt x="391" y="258"/>
                  </a:lnTo>
                  <a:lnTo>
                    <a:pt x="392" y="237"/>
                  </a:lnTo>
                  <a:lnTo>
                    <a:pt x="392" y="224"/>
                  </a:lnTo>
                  <a:lnTo>
                    <a:pt x="391" y="204"/>
                  </a:lnTo>
                  <a:lnTo>
                    <a:pt x="391" y="204"/>
                  </a:lnTo>
                  <a:lnTo>
                    <a:pt x="389" y="180"/>
                  </a:lnTo>
                  <a:lnTo>
                    <a:pt x="387" y="162"/>
                  </a:lnTo>
                  <a:lnTo>
                    <a:pt x="387" y="162"/>
                  </a:lnTo>
                  <a:lnTo>
                    <a:pt x="383" y="143"/>
                  </a:lnTo>
                  <a:lnTo>
                    <a:pt x="382" y="130"/>
                  </a:lnTo>
                  <a:lnTo>
                    <a:pt x="382" y="116"/>
                  </a:lnTo>
                  <a:lnTo>
                    <a:pt x="382" y="116"/>
                  </a:lnTo>
                  <a:lnTo>
                    <a:pt x="381" y="104"/>
                  </a:lnTo>
                  <a:lnTo>
                    <a:pt x="380" y="94"/>
                  </a:lnTo>
                  <a:lnTo>
                    <a:pt x="378" y="85"/>
                  </a:lnTo>
                  <a:lnTo>
                    <a:pt x="375" y="77"/>
                  </a:lnTo>
                  <a:lnTo>
                    <a:pt x="371" y="70"/>
                  </a:lnTo>
                  <a:lnTo>
                    <a:pt x="367" y="65"/>
                  </a:lnTo>
                  <a:lnTo>
                    <a:pt x="362" y="60"/>
                  </a:lnTo>
                  <a:lnTo>
                    <a:pt x="356" y="56"/>
                  </a:lnTo>
                  <a:lnTo>
                    <a:pt x="350" y="53"/>
                  </a:lnTo>
                  <a:lnTo>
                    <a:pt x="343" y="51"/>
                  </a:lnTo>
                  <a:lnTo>
                    <a:pt x="336" y="48"/>
                  </a:lnTo>
                  <a:lnTo>
                    <a:pt x="327" y="47"/>
                  </a:lnTo>
                  <a:lnTo>
                    <a:pt x="311" y="45"/>
                  </a:lnTo>
                  <a:lnTo>
                    <a:pt x="292" y="45"/>
                  </a:lnTo>
                  <a:lnTo>
                    <a:pt x="292" y="45"/>
                  </a:lnTo>
                  <a:lnTo>
                    <a:pt x="282" y="44"/>
                  </a:lnTo>
                  <a:lnTo>
                    <a:pt x="270" y="42"/>
                  </a:lnTo>
                  <a:lnTo>
                    <a:pt x="270" y="42"/>
                  </a:lnTo>
                  <a:lnTo>
                    <a:pt x="258" y="40"/>
                  </a:lnTo>
                  <a:lnTo>
                    <a:pt x="245" y="39"/>
                  </a:lnTo>
                  <a:lnTo>
                    <a:pt x="194" y="39"/>
                  </a:lnTo>
                  <a:lnTo>
                    <a:pt x="194" y="39"/>
                  </a:lnTo>
                  <a:lnTo>
                    <a:pt x="160" y="39"/>
                  </a:lnTo>
                  <a:lnTo>
                    <a:pt x="160" y="39"/>
                  </a:lnTo>
                  <a:lnTo>
                    <a:pt x="140" y="39"/>
                  </a:lnTo>
                  <a:lnTo>
                    <a:pt x="140" y="39"/>
                  </a:lnTo>
                  <a:lnTo>
                    <a:pt x="109" y="39"/>
                  </a:lnTo>
                  <a:lnTo>
                    <a:pt x="109" y="39"/>
                  </a:lnTo>
                  <a:lnTo>
                    <a:pt x="93" y="40"/>
                  </a:lnTo>
                  <a:lnTo>
                    <a:pt x="80" y="43"/>
                  </a:lnTo>
                  <a:lnTo>
                    <a:pt x="68" y="47"/>
                  </a:lnTo>
                  <a:lnTo>
                    <a:pt x="64" y="51"/>
                  </a:lnTo>
                  <a:lnTo>
                    <a:pt x="59" y="55"/>
                  </a:lnTo>
                  <a:lnTo>
                    <a:pt x="55" y="59"/>
                  </a:lnTo>
                  <a:lnTo>
                    <a:pt x="52" y="63"/>
                  </a:lnTo>
                  <a:lnTo>
                    <a:pt x="49" y="68"/>
                  </a:lnTo>
                  <a:lnTo>
                    <a:pt x="46" y="73"/>
                  </a:lnTo>
                  <a:lnTo>
                    <a:pt x="41" y="86"/>
                  </a:lnTo>
                  <a:lnTo>
                    <a:pt x="38" y="100"/>
                  </a:lnTo>
                  <a:lnTo>
                    <a:pt x="38" y="1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10" name="Freeform 340"/>
            <p:cNvSpPr>
              <a:spLocks noEditPoints="1"/>
            </p:cNvSpPr>
            <p:nvPr/>
          </p:nvSpPr>
          <p:spPr bwMode="auto">
            <a:xfrm>
              <a:off x="6407151" y="3316288"/>
              <a:ext cx="227013" cy="442913"/>
            </a:xfrm>
            <a:custGeom>
              <a:avLst/>
              <a:gdLst/>
              <a:ahLst/>
              <a:cxnLst>
                <a:cxn ang="0">
                  <a:pos x="94" y="832"/>
                </a:cxn>
                <a:cxn ang="0">
                  <a:pos x="51" y="806"/>
                </a:cxn>
                <a:cxn ang="0">
                  <a:pos x="13" y="746"/>
                </a:cxn>
                <a:cxn ang="0">
                  <a:pos x="8" y="704"/>
                </a:cxn>
                <a:cxn ang="0">
                  <a:pos x="8" y="589"/>
                </a:cxn>
                <a:cxn ang="0">
                  <a:pos x="10" y="546"/>
                </a:cxn>
                <a:cxn ang="0">
                  <a:pos x="8" y="511"/>
                </a:cxn>
                <a:cxn ang="0">
                  <a:pos x="2" y="330"/>
                </a:cxn>
                <a:cxn ang="0">
                  <a:pos x="3" y="214"/>
                </a:cxn>
                <a:cxn ang="0">
                  <a:pos x="0" y="152"/>
                </a:cxn>
                <a:cxn ang="0">
                  <a:pos x="3" y="123"/>
                </a:cxn>
                <a:cxn ang="0">
                  <a:pos x="6" y="71"/>
                </a:cxn>
                <a:cxn ang="0">
                  <a:pos x="51" y="14"/>
                </a:cxn>
                <a:cxn ang="0">
                  <a:pos x="88" y="4"/>
                </a:cxn>
                <a:cxn ang="0">
                  <a:pos x="125" y="4"/>
                </a:cxn>
                <a:cxn ang="0">
                  <a:pos x="236" y="2"/>
                </a:cxn>
                <a:cxn ang="0">
                  <a:pos x="279" y="4"/>
                </a:cxn>
                <a:cxn ang="0">
                  <a:pos x="317" y="12"/>
                </a:cxn>
                <a:cxn ang="0">
                  <a:pos x="364" y="16"/>
                </a:cxn>
                <a:cxn ang="0">
                  <a:pos x="393" y="35"/>
                </a:cxn>
                <a:cxn ang="0">
                  <a:pos x="415" y="79"/>
                </a:cxn>
                <a:cxn ang="0">
                  <a:pos x="420" y="148"/>
                </a:cxn>
                <a:cxn ang="0">
                  <a:pos x="428" y="222"/>
                </a:cxn>
                <a:cxn ang="0">
                  <a:pos x="425" y="335"/>
                </a:cxn>
                <a:cxn ang="0">
                  <a:pos x="429" y="449"/>
                </a:cxn>
                <a:cxn ang="0">
                  <a:pos x="430" y="608"/>
                </a:cxn>
                <a:cxn ang="0">
                  <a:pos x="430" y="756"/>
                </a:cxn>
                <a:cxn ang="0">
                  <a:pos x="422" y="793"/>
                </a:cxn>
                <a:cxn ang="0">
                  <a:pos x="404" y="811"/>
                </a:cxn>
                <a:cxn ang="0">
                  <a:pos x="359" y="829"/>
                </a:cxn>
                <a:cxn ang="0">
                  <a:pos x="261" y="833"/>
                </a:cxn>
                <a:cxn ang="0">
                  <a:pos x="170" y="836"/>
                </a:cxn>
                <a:cxn ang="0">
                  <a:pos x="37" y="108"/>
                </a:cxn>
                <a:cxn ang="0">
                  <a:pos x="36" y="156"/>
                </a:cxn>
                <a:cxn ang="0">
                  <a:pos x="38" y="376"/>
                </a:cxn>
                <a:cxn ang="0">
                  <a:pos x="42" y="544"/>
                </a:cxn>
                <a:cxn ang="0">
                  <a:pos x="44" y="690"/>
                </a:cxn>
                <a:cxn ang="0">
                  <a:pos x="47" y="730"/>
                </a:cxn>
                <a:cxn ang="0">
                  <a:pos x="64" y="769"/>
                </a:cxn>
                <a:cxn ang="0">
                  <a:pos x="106" y="792"/>
                </a:cxn>
                <a:cxn ang="0">
                  <a:pos x="196" y="801"/>
                </a:cxn>
                <a:cxn ang="0">
                  <a:pos x="293" y="795"/>
                </a:cxn>
                <a:cxn ang="0">
                  <a:pos x="322" y="794"/>
                </a:cxn>
                <a:cxn ang="0">
                  <a:pos x="369" y="784"/>
                </a:cxn>
                <a:cxn ang="0">
                  <a:pos x="387" y="759"/>
                </a:cxn>
                <a:cxn ang="0">
                  <a:pos x="390" y="737"/>
                </a:cxn>
                <a:cxn ang="0">
                  <a:pos x="388" y="704"/>
                </a:cxn>
                <a:cxn ang="0">
                  <a:pos x="394" y="562"/>
                </a:cxn>
                <a:cxn ang="0">
                  <a:pos x="390" y="371"/>
                </a:cxn>
                <a:cxn ang="0">
                  <a:pos x="392" y="251"/>
                </a:cxn>
                <a:cxn ang="0">
                  <a:pos x="386" y="163"/>
                </a:cxn>
                <a:cxn ang="0">
                  <a:pos x="382" y="117"/>
                </a:cxn>
                <a:cxn ang="0">
                  <a:pos x="372" y="71"/>
                </a:cxn>
                <a:cxn ang="0">
                  <a:pos x="343" y="51"/>
                </a:cxn>
                <a:cxn ang="0">
                  <a:pos x="292" y="46"/>
                </a:cxn>
                <a:cxn ang="0">
                  <a:pos x="245" y="40"/>
                </a:cxn>
                <a:cxn ang="0">
                  <a:pos x="140" y="40"/>
                </a:cxn>
                <a:cxn ang="0">
                  <a:pos x="81" y="44"/>
                </a:cxn>
                <a:cxn ang="0">
                  <a:pos x="52" y="64"/>
                </a:cxn>
                <a:cxn ang="0">
                  <a:pos x="39" y="101"/>
                </a:cxn>
              </a:cxnLst>
              <a:rect l="0" t="0" r="r" b="b"/>
              <a:pathLst>
                <a:path w="430" h="837">
                  <a:moveTo>
                    <a:pt x="143" y="837"/>
                  </a:moveTo>
                  <a:lnTo>
                    <a:pt x="143" y="837"/>
                  </a:lnTo>
                  <a:lnTo>
                    <a:pt x="118" y="836"/>
                  </a:lnTo>
                  <a:lnTo>
                    <a:pt x="107" y="834"/>
                  </a:lnTo>
                  <a:lnTo>
                    <a:pt x="94" y="832"/>
                  </a:lnTo>
                  <a:lnTo>
                    <a:pt x="83" y="828"/>
                  </a:lnTo>
                  <a:lnTo>
                    <a:pt x="72" y="822"/>
                  </a:lnTo>
                  <a:lnTo>
                    <a:pt x="61" y="815"/>
                  </a:lnTo>
                  <a:lnTo>
                    <a:pt x="51" y="806"/>
                  </a:lnTo>
                  <a:lnTo>
                    <a:pt x="51" y="806"/>
                  </a:lnTo>
                  <a:lnTo>
                    <a:pt x="39" y="793"/>
                  </a:lnTo>
                  <a:lnTo>
                    <a:pt x="30" y="782"/>
                  </a:lnTo>
                  <a:lnTo>
                    <a:pt x="23" y="770"/>
                  </a:lnTo>
                  <a:lnTo>
                    <a:pt x="17" y="758"/>
                  </a:lnTo>
                  <a:lnTo>
                    <a:pt x="13" y="746"/>
                  </a:lnTo>
                  <a:lnTo>
                    <a:pt x="11" y="733"/>
                  </a:lnTo>
                  <a:lnTo>
                    <a:pt x="9" y="720"/>
                  </a:lnTo>
                  <a:lnTo>
                    <a:pt x="8" y="705"/>
                  </a:lnTo>
                  <a:lnTo>
                    <a:pt x="8" y="705"/>
                  </a:lnTo>
                  <a:lnTo>
                    <a:pt x="8" y="704"/>
                  </a:lnTo>
                  <a:lnTo>
                    <a:pt x="8" y="704"/>
                  </a:lnTo>
                  <a:lnTo>
                    <a:pt x="7" y="677"/>
                  </a:lnTo>
                  <a:lnTo>
                    <a:pt x="7" y="640"/>
                  </a:lnTo>
                  <a:lnTo>
                    <a:pt x="7" y="604"/>
                  </a:lnTo>
                  <a:lnTo>
                    <a:pt x="8" y="589"/>
                  </a:lnTo>
                  <a:lnTo>
                    <a:pt x="9" y="579"/>
                  </a:lnTo>
                  <a:lnTo>
                    <a:pt x="9" y="579"/>
                  </a:lnTo>
                  <a:lnTo>
                    <a:pt x="10" y="565"/>
                  </a:lnTo>
                  <a:lnTo>
                    <a:pt x="11" y="555"/>
                  </a:lnTo>
                  <a:lnTo>
                    <a:pt x="10" y="546"/>
                  </a:lnTo>
                  <a:lnTo>
                    <a:pt x="10" y="537"/>
                  </a:lnTo>
                  <a:lnTo>
                    <a:pt x="10" y="537"/>
                  </a:lnTo>
                  <a:lnTo>
                    <a:pt x="9" y="526"/>
                  </a:lnTo>
                  <a:lnTo>
                    <a:pt x="8" y="511"/>
                  </a:lnTo>
                  <a:lnTo>
                    <a:pt x="8" y="511"/>
                  </a:lnTo>
                  <a:lnTo>
                    <a:pt x="7" y="467"/>
                  </a:lnTo>
                  <a:lnTo>
                    <a:pt x="5" y="420"/>
                  </a:lnTo>
                  <a:lnTo>
                    <a:pt x="5" y="420"/>
                  </a:lnTo>
                  <a:lnTo>
                    <a:pt x="3" y="374"/>
                  </a:lnTo>
                  <a:lnTo>
                    <a:pt x="2" y="330"/>
                  </a:lnTo>
                  <a:lnTo>
                    <a:pt x="2" y="330"/>
                  </a:lnTo>
                  <a:lnTo>
                    <a:pt x="3" y="277"/>
                  </a:lnTo>
                  <a:lnTo>
                    <a:pt x="3" y="277"/>
                  </a:lnTo>
                  <a:lnTo>
                    <a:pt x="3" y="237"/>
                  </a:lnTo>
                  <a:lnTo>
                    <a:pt x="3" y="214"/>
                  </a:lnTo>
                  <a:lnTo>
                    <a:pt x="2" y="187"/>
                  </a:lnTo>
                  <a:lnTo>
                    <a:pt x="1" y="179"/>
                  </a:lnTo>
                  <a:lnTo>
                    <a:pt x="1" y="179"/>
                  </a:lnTo>
                  <a:lnTo>
                    <a:pt x="0" y="165"/>
                  </a:lnTo>
                  <a:lnTo>
                    <a:pt x="0" y="152"/>
                  </a:lnTo>
                  <a:lnTo>
                    <a:pt x="1" y="138"/>
                  </a:lnTo>
                  <a:lnTo>
                    <a:pt x="3" y="126"/>
                  </a:lnTo>
                  <a:lnTo>
                    <a:pt x="3" y="125"/>
                  </a:lnTo>
                  <a:lnTo>
                    <a:pt x="3" y="123"/>
                  </a:lnTo>
                  <a:lnTo>
                    <a:pt x="3" y="123"/>
                  </a:lnTo>
                  <a:lnTo>
                    <a:pt x="2" y="117"/>
                  </a:lnTo>
                  <a:lnTo>
                    <a:pt x="2" y="117"/>
                  </a:lnTo>
                  <a:lnTo>
                    <a:pt x="2" y="100"/>
                  </a:lnTo>
                  <a:lnTo>
                    <a:pt x="4" y="84"/>
                  </a:lnTo>
                  <a:lnTo>
                    <a:pt x="6" y="71"/>
                  </a:lnTo>
                  <a:lnTo>
                    <a:pt x="11" y="57"/>
                  </a:lnTo>
                  <a:lnTo>
                    <a:pt x="17" y="46"/>
                  </a:lnTo>
                  <a:lnTo>
                    <a:pt x="26" y="35"/>
                  </a:lnTo>
                  <a:lnTo>
                    <a:pt x="37" y="24"/>
                  </a:lnTo>
                  <a:lnTo>
                    <a:pt x="51" y="14"/>
                  </a:lnTo>
                  <a:lnTo>
                    <a:pt x="51" y="14"/>
                  </a:lnTo>
                  <a:lnTo>
                    <a:pt x="56" y="11"/>
                  </a:lnTo>
                  <a:lnTo>
                    <a:pt x="62" y="8"/>
                  </a:lnTo>
                  <a:lnTo>
                    <a:pt x="74" y="5"/>
                  </a:lnTo>
                  <a:lnTo>
                    <a:pt x="88" y="4"/>
                  </a:lnTo>
                  <a:lnTo>
                    <a:pt x="101" y="4"/>
                  </a:lnTo>
                  <a:lnTo>
                    <a:pt x="101" y="4"/>
                  </a:lnTo>
                  <a:lnTo>
                    <a:pt x="114" y="4"/>
                  </a:lnTo>
                  <a:lnTo>
                    <a:pt x="114" y="4"/>
                  </a:lnTo>
                  <a:lnTo>
                    <a:pt x="125" y="4"/>
                  </a:lnTo>
                  <a:lnTo>
                    <a:pt x="195" y="4"/>
                  </a:lnTo>
                  <a:lnTo>
                    <a:pt x="195" y="4"/>
                  </a:lnTo>
                  <a:lnTo>
                    <a:pt x="221" y="3"/>
                  </a:lnTo>
                  <a:lnTo>
                    <a:pt x="221" y="3"/>
                  </a:lnTo>
                  <a:lnTo>
                    <a:pt x="236" y="2"/>
                  </a:lnTo>
                  <a:lnTo>
                    <a:pt x="252" y="0"/>
                  </a:lnTo>
                  <a:lnTo>
                    <a:pt x="252" y="0"/>
                  </a:lnTo>
                  <a:lnTo>
                    <a:pt x="262" y="2"/>
                  </a:lnTo>
                  <a:lnTo>
                    <a:pt x="270" y="3"/>
                  </a:lnTo>
                  <a:lnTo>
                    <a:pt x="279" y="4"/>
                  </a:lnTo>
                  <a:lnTo>
                    <a:pt x="286" y="6"/>
                  </a:lnTo>
                  <a:lnTo>
                    <a:pt x="286" y="6"/>
                  </a:lnTo>
                  <a:lnTo>
                    <a:pt x="296" y="9"/>
                  </a:lnTo>
                  <a:lnTo>
                    <a:pt x="307" y="11"/>
                  </a:lnTo>
                  <a:lnTo>
                    <a:pt x="317" y="12"/>
                  </a:lnTo>
                  <a:lnTo>
                    <a:pt x="327" y="12"/>
                  </a:lnTo>
                  <a:lnTo>
                    <a:pt x="327" y="12"/>
                  </a:lnTo>
                  <a:lnTo>
                    <a:pt x="346" y="13"/>
                  </a:lnTo>
                  <a:lnTo>
                    <a:pt x="354" y="14"/>
                  </a:lnTo>
                  <a:lnTo>
                    <a:pt x="364" y="16"/>
                  </a:lnTo>
                  <a:lnTo>
                    <a:pt x="364" y="16"/>
                  </a:lnTo>
                  <a:lnTo>
                    <a:pt x="376" y="22"/>
                  </a:lnTo>
                  <a:lnTo>
                    <a:pt x="382" y="25"/>
                  </a:lnTo>
                  <a:lnTo>
                    <a:pt x="387" y="30"/>
                  </a:lnTo>
                  <a:lnTo>
                    <a:pt x="393" y="35"/>
                  </a:lnTo>
                  <a:lnTo>
                    <a:pt x="397" y="39"/>
                  </a:lnTo>
                  <a:lnTo>
                    <a:pt x="401" y="45"/>
                  </a:lnTo>
                  <a:lnTo>
                    <a:pt x="405" y="50"/>
                  </a:lnTo>
                  <a:lnTo>
                    <a:pt x="411" y="64"/>
                  </a:lnTo>
                  <a:lnTo>
                    <a:pt x="415" y="79"/>
                  </a:lnTo>
                  <a:lnTo>
                    <a:pt x="417" y="97"/>
                  </a:lnTo>
                  <a:lnTo>
                    <a:pt x="419" y="117"/>
                  </a:lnTo>
                  <a:lnTo>
                    <a:pt x="419" y="117"/>
                  </a:lnTo>
                  <a:lnTo>
                    <a:pt x="419" y="133"/>
                  </a:lnTo>
                  <a:lnTo>
                    <a:pt x="420" y="148"/>
                  </a:lnTo>
                  <a:lnTo>
                    <a:pt x="423" y="170"/>
                  </a:lnTo>
                  <a:lnTo>
                    <a:pt x="423" y="170"/>
                  </a:lnTo>
                  <a:lnTo>
                    <a:pt x="426" y="193"/>
                  </a:lnTo>
                  <a:lnTo>
                    <a:pt x="427" y="207"/>
                  </a:lnTo>
                  <a:lnTo>
                    <a:pt x="428" y="222"/>
                  </a:lnTo>
                  <a:lnTo>
                    <a:pt x="428" y="222"/>
                  </a:lnTo>
                  <a:lnTo>
                    <a:pt x="427" y="253"/>
                  </a:lnTo>
                  <a:lnTo>
                    <a:pt x="426" y="283"/>
                  </a:lnTo>
                  <a:lnTo>
                    <a:pt x="426" y="283"/>
                  </a:lnTo>
                  <a:lnTo>
                    <a:pt x="425" y="335"/>
                  </a:lnTo>
                  <a:lnTo>
                    <a:pt x="425" y="361"/>
                  </a:lnTo>
                  <a:lnTo>
                    <a:pt x="426" y="388"/>
                  </a:lnTo>
                  <a:lnTo>
                    <a:pt x="426" y="388"/>
                  </a:lnTo>
                  <a:lnTo>
                    <a:pt x="428" y="417"/>
                  </a:lnTo>
                  <a:lnTo>
                    <a:pt x="429" y="449"/>
                  </a:lnTo>
                  <a:lnTo>
                    <a:pt x="429" y="514"/>
                  </a:lnTo>
                  <a:lnTo>
                    <a:pt x="429" y="514"/>
                  </a:lnTo>
                  <a:lnTo>
                    <a:pt x="430" y="553"/>
                  </a:lnTo>
                  <a:lnTo>
                    <a:pt x="430" y="553"/>
                  </a:lnTo>
                  <a:lnTo>
                    <a:pt x="430" y="608"/>
                  </a:lnTo>
                  <a:lnTo>
                    <a:pt x="430" y="608"/>
                  </a:lnTo>
                  <a:lnTo>
                    <a:pt x="430" y="690"/>
                  </a:lnTo>
                  <a:lnTo>
                    <a:pt x="430" y="690"/>
                  </a:lnTo>
                  <a:lnTo>
                    <a:pt x="430" y="734"/>
                  </a:lnTo>
                  <a:lnTo>
                    <a:pt x="430" y="756"/>
                  </a:lnTo>
                  <a:lnTo>
                    <a:pt x="430" y="756"/>
                  </a:lnTo>
                  <a:lnTo>
                    <a:pt x="430" y="769"/>
                  </a:lnTo>
                  <a:lnTo>
                    <a:pt x="428" y="778"/>
                  </a:lnTo>
                  <a:lnTo>
                    <a:pt x="425" y="786"/>
                  </a:lnTo>
                  <a:lnTo>
                    <a:pt x="422" y="793"/>
                  </a:lnTo>
                  <a:lnTo>
                    <a:pt x="417" y="799"/>
                  </a:lnTo>
                  <a:lnTo>
                    <a:pt x="413" y="803"/>
                  </a:lnTo>
                  <a:lnTo>
                    <a:pt x="405" y="810"/>
                  </a:lnTo>
                  <a:lnTo>
                    <a:pt x="404" y="811"/>
                  </a:lnTo>
                  <a:lnTo>
                    <a:pt x="404" y="811"/>
                  </a:lnTo>
                  <a:lnTo>
                    <a:pt x="398" y="815"/>
                  </a:lnTo>
                  <a:lnTo>
                    <a:pt x="392" y="818"/>
                  </a:lnTo>
                  <a:lnTo>
                    <a:pt x="383" y="821"/>
                  </a:lnTo>
                  <a:lnTo>
                    <a:pt x="376" y="824"/>
                  </a:lnTo>
                  <a:lnTo>
                    <a:pt x="359" y="829"/>
                  </a:lnTo>
                  <a:lnTo>
                    <a:pt x="351" y="830"/>
                  </a:lnTo>
                  <a:lnTo>
                    <a:pt x="343" y="830"/>
                  </a:lnTo>
                  <a:lnTo>
                    <a:pt x="343" y="830"/>
                  </a:lnTo>
                  <a:lnTo>
                    <a:pt x="302" y="831"/>
                  </a:lnTo>
                  <a:lnTo>
                    <a:pt x="261" y="833"/>
                  </a:lnTo>
                  <a:lnTo>
                    <a:pt x="261" y="833"/>
                  </a:lnTo>
                  <a:lnTo>
                    <a:pt x="221" y="835"/>
                  </a:lnTo>
                  <a:lnTo>
                    <a:pt x="179" y="836"/>
                  </a:lnTo>
                  <a:lnTo>
                    <a:pt x="170" y="836"/>
                  </a:lnTo>
                  <a:lnTo>
                    <a:pt x="170" y="836"/>
                  </a:lnTo>
                  <a:lnTo>
                    <a:pt x="143" y="837"/>
                  </a:lnTo>
                  <a:lnTo>
                    <a:pt x="143" y="837"/>
                  </a:lnTo>
                  <a:close/>
                  <a:moveTo>
                    <a:pt x="39" y="101"/>
                  </a:moveTo>
                  <a:lnTo>
                    <a:pt x="39" y="101"/>
                  </a:lnTo>
                  <a:lnTo>
                    <a:pt x="37" y="108"/>
                  </a:lnTo>
                  <a:lnTo>
                    <a:pt x="37" y="116"/>
                  </a:lnTo>
                  <a:lnTo>
                    <a:pt x="36" y="132"/>
                  </a:lnTo>
                  <a:lnTo>
                    <a:pt x="36" y="134"/>
                  </a:lnTo>
                  <a:lnTo>
                    <a:pt x="36" y="134"/>
                  </a:lnTo>
                  <a:lnTo>
                    <a:pt x="36" y="156"/>
                  </a:lnTo>
                  <a:lnTo>
                    <a:pt x="37" y="176"/>
                  </a:lnTo>
                  <a:lnTo>
                    <a:pt x="37" y="176"/>
                  </a:lnTo>
                  <a:lnTo>
                    <a:pt x="38" y="211"/>
                  </a:lnTo>
                  <a:lnTo>
                    <a:pt x="38" y="376"/>
                  </a:lnTo>
                  <a:lnTo>
                    <a:pt x="38" y="376"/>
                  </a:lnTo>
                  <a:lnTo>
                    <a:pt x="39" y="438"/>
                  </a:lnTo>
                  <a:lnTo>
                    <a:pt x="41" y="505"/>
                  </a:lnTo>
                  <a:lnTo>
                    <a:pt x="41" y="505"/>
                  </a:lnTo>
                  <a:lnTo>
                    <a:pt x="42" y="544"/>
                  </a:lnTo>
                  <a:lnTo>
                    <a:pt x="42" y="544"/>
                  </a:lnTo>
                  <a:lnTo>
                    <a:pt x="43" y="614"/>
                  </a:lnTo>
                  <a:lnTo>
                    <a:pt x="44" y="688"/>
                  </a:lnTo>
                  <a:lnTo>
                    <a:pt x="44" y="689"/>
                  </a:lnTo>
                  <a:lnTo>
                    <a:pt x="44" y="690"/>
                  </a:lnTo>
                  <a:lnTo>
                    <a:pt x="44" y="690"/>
                  </a:lnTo>
                  <a:lnTo>
                    <a:pt x="44" y="692"/>
                  </a:lnTo>
                  <a:lnTo>
                    <a:pt x="44" y="692"/>
                  </a:lnTo>
                  <a:lnTo>
                    <a:pt x="44" y="701"/>
                  </a:lnTo>
                  <a:lnTo>
                    <a:pt x="45" y="715"/>
                  </a:lnTo>
                  <a:lnTo>
                    <a:pt x="47" y="730"/>
                  </a:lnTo>
                  <a:lnTo>
                    <a:pt x="50" y="738"/>
                  </a:lnTo>
                  <a:lnTo>
                    <a:pt x="52" y="746"/>
                  </a:lnTo>
                  <a:lnTo>
                    <a:pt x="55" y="754"/>
                  </a:lnTo>
                  <a:lnTo>
                    <a:pt x="59" y="761"/>
                  </a:lnTo>
                  <a:lnTo>
                    <a:pt x="64" y="769"/>
                  </a:lnTo>
                  <a:lnTo>
                    <a:pt x="70" y="775"/>
                  </a:lnTo>
                  <a:lnTo>
                    <a:pt x="77" y="781"/>
                  </a:lnTo>
                  <a:lnTo>
                    <a:pt x="85" y="785"/>
                  </a:lnTo>
                  <a:lnTo>
                    <a:pt x="94" y="789"/>
                  </a:lnTo>
                  <a:lnTo>
                    <a:pt x="106" y="792"/>
                  </a:lnTo>
                  <a:lnTo>
                    <a:pt x="106" y="792"/>
                  </a:lnTo>
                  <a:lnTo>
                    <a:pt x="131" y="796"/>
                  </a:lnTo>
                  <a:lnTo>
                    <a:pt x="153" y="799"/>
                  </a:lnTo>
                  <a:lnTo>
                    <a:pt x="174" y="800"/>
                  </a:lnTo>
                  <a:lnTo>
                    <a:pt x="196" y="801"/>
                  </a:lnTo>
                  <a:lnTo>
                    <a:pt x="232" y="801"/>
                  </a:lnTo>
                  <a:lnTo>
                    <a:pt x="232" y="801"/>
                  </a:lnTo>
                  <a:lnTo>
                    <a:pt x="246" y="800"/>
                  </a:lnTo>
                  <a:lnTo>
                    <a:pt x="262" y="799"/>
                  </a:lnTo>
                  <a:lnTo>
                    <a:pt x="293" y="795"/>
                  </a:lnTo>
                  <a:lnTo>
                    <a:pt x="293" y="795"/>
                  </a:lnTo>
                  <a:lnTo>
                    <a:pt x="302" y="794"/>
                  </a:lnTo>
                  <a:lnTo>
                    <a:pt x="311" y="794"/>
                  </a:lnTo>
                  <a:lnTo>
                    <a:pt x="322" y="794"/>
                  </a:lnTo>
                  <a:lnTo>
                    <a:pt x="322" y="794"/>
                  </a:lnTo>
                  <a:lnTo>
                    <a:pt x="335" y="794"/>
                  </a:lnTo>
                  <a:lnTo>
                    <a:pt x="346" y="793"/>
                  </a:lnTo>
                  <a:lnTo>
                    <a:pt x="357" y="790"/>
                  </a:lnTo>
                  <a:lnTo>
                    <a:pt x="364" y="787"/>
                  </a:lnTo>
                  <a:lnTo>
                    <a:pt x="369" y="784"/>
                  </a:lnTo>
                  <a:lnTo>
                    <a:pt x="369" y="784"/>
                  </a:lnTo>
                  <a:lnTo>
                    <a:pt x="378" y="777"/>
                  </a:lnTo>
                  <a:lnTo>
                    <a:pt x="384" y="772"/>
                  </a:lnTo>
                  <a:lnTo>
                    <a:pt x="386" y="766"/>
                  </a:lnTo>
                  <a:lnTo>
                    <a:pt x="387" y="759"/>
                  </a:lnTo>
                  <a:lnTo>
                    <a:pt x="387" y="759"/>
                  </a:lnTo>
                  <a:lnTo>
                    <a:pt x="388" y="754"/>
                  </a:lnTo>
                  <a:lnTo>
                    <a:pt x="390" y="747"/>
                  </a:lnTo>
                  <a:lnTo>
                    <a:pt x="390" y="747"/>
                  </a:lnTo>
                  <a:lnTo>
                    <a:pt x="390" y="737"/>
                  </a:lnTo>
                  <a:lnTo>
                    <a:pt x="390" y="718"/>
                  </a:lnTo>
                  <a:lnTo>
                    <a:pt x="390" y="718"/>
                  </a:lnTo>
                  <a:lnTo>
                    <a:pt x="388" y="705"/>
                  </a:lnTo>
                  <a:lnTo>
                    <a:pt x="388" y="704"/>
                  </a:lnTo>
                  <a:lnTo>
                    <a:pt x="388" y="704"/>
                  </a:lnTo>
                  <a:lnTo>
                    <a:pt x="390" y="674"/>
                  </a:lnTo>
                  <a:lnTo>
                    <a:pt x="392" y="638"/>
                  </a:lnTo>
                  <a:lnTo>
                    <a:pt x="392" y="638"/>
                  </a:lnTo>
                  <a:lnTo>
                    <a:pt x="393" y="596"/>
                  </a:lnTo>
                  <a:lnTo>
                    <a:pt x="394" y="562"/>
                  </a:lnTo>
                  <a:lnTo>
                    <a:pt x="394" y="562"/>
                  </a:lnTo>
                  <a:lnTo>
                    <a:pt x="393" y="505"/>
                  </a:lnTo>
                  <a:lnTo>
                    <a:pt x="391" y="444"/>
                  </a:lnTo>
                  <a:lnTo>
                    <a:pt x="391" y="444"/>
                  </a:lnTo>
                  <a:lnTo>
                    <a:pt x="390" y="371"/>
                  </a:lnTo>
                  <a:lnTo>
                    <a:pt x="390" y="371"/>
                  </a:lnTo>
                  <a:lnTo>
                    <a:pt x="390" y="333"/>
                  </a:lnTo>
                  <a:lnTo>
                    <a:pt x="391" y="297"/>
                  </a:lnTo>
                  <a:lnTo>
                    <a:pt x="391" y="297"/>
                  </a:lnTo>
                  <a:lnTo>
                    <a:pt x="392" y="251"/>
                  </a:lnTo>
                  <a:lnTo>
                    <a:pt x="392" y="229"/>
                  </a:lnTo>
                  <a:lnTo>
                    <a:pt x="391" y="205"/>
                  </a:lnTo>
                  <a:lnTo>
                    <a:pt x="391" y="205"/>
                  </a:lnTo>
                  <a:lnTo>
                    <a:pt x="388" y="181"/>
                  </a:lnTo>
                  <a:lnTo>
                    <a:pt x="386" y="163"/>
                  </a:lnTo>
                  <a:lnTo>
                    <a:pt x="386" y="163"/>
                  </a:lnTo>
                  <a:lnTo>
                    <a:pt x="383" y="144"/>
                  </a:lnTo>
                  <a:lnTo>
                    <a:pt x="382" y="132"/>
                  </a:lnTo>
                  <a:lnTo>
                    <a:pt x="382" y="117"/>
                  </a:lnTo>
                  <a:lnTo>
                    <a:pt x="382" y="117"/>
                  </a:lnTo>
                  <a:lnTo>
                    <a:pt x="382" y="105"/>
                  </a:lnTo>
                  <a:lnTo>
                    <a:pt x="380" y="95"/>
                  </a:lnTo>
                  <a:lnTo>
                    <a:pt x="378" y="87"/>
                  </a:lnTo>
                  <a:lnTo>
                    <a:pt x="375" y="78"/>
                  </a:lnTo>
                  <a:lnTo>
                    <a:pt x="372" y="71"/>
                  </a:lnTo>
                  <a:lnTo>
                    <a:pt x="367" y="66"/>
                  </a:lnTo>
                  <a:lnTo>
                    <a:pt x="362" y="61"/>
                  </a:lnTo>
                  <a:lnTo>
                    <a:pt x="356" y="56"/>
                  </a:lnTo>
                  <a:lnTo>
                    <a:pt x="350" y="53"/>
                  </a:lnTo>
                  <a:lnTo>
                    <a:pt x="343" y="51"/>
                  </a:lnTo>
                  <a:lnTo>
                    <a:pt x="336" y="49"/>
                  </a:lnTo>
                  <a:lnTo>
                    <a:pt x="328" y="48"/>
                  </a:lnTo>
                  <a:lnTo>
                    <a:pt x="311" y="46"/>
                  </a:lnTo>
                  <a:lnTo>
                    <a:pt x="292" y="46"/>
                  </a:lnTo>
                  <a:lnTo>
                    <a:pt x="292" y="46"/>
                  </a:lnTo>
                  <a:lnTo>
                    <a:pt x="282" y="45"/>
                  </a:lnTo>
                  <a:lnTo>
                    <a:pt x="270" y="43"/>
                  </a:lnTo>
                  <a:lnTo>
                    <a:pt x="270" y="43"/>
                  </a:lnTo>
                  <a:lnTo>
                    <a:pt x="258" y="41"/>
                  </a:lnTo>
                  <a:lnTo>
                    <a:pt x="245" y="40"/>
                  </a:lnTo>
                  <a:lnTo>
                    <a:pt x="195" y="40"/>
                  </a:lnTo>
                  <a:lnTo>
                    <a:pt x="195" y="40"/>
                  </a:lnTo>
                  <a:lnTo>
                    <a:pt x="159" y="40"/>
                  </a:lnTo>
                  <a:lnTo>
                    <a:pt x="159" y="40"/>
                  </a:lnTo>
                  <a:lnTo>
                    <a:pt x="140" y="40"/>
                  </a:lnTo>
                  <a:lnTo>
                    <a:pt x="140" y="40"/>
                  </a:lnTo>
                  <a:lnTo>
                    <a:pt x="109" y="40"/>
                  </a:lnTo>
                  <a:lnTo>
                    <a:pt x="109" y="40"/>
                  </a:lnTo>
                  <a:lnTo>
                    <a:pt x="93" y="41"/>
                  </a:lnTo>
                  <a:lnTo>
                    <a:pt x="81" y="44"/>
                  </a:lnTo>
                  <a:lnTo>
                    <a:pt x="69" y="48"/>
                  </a:lnTo>
                  <a:lnTo>
                    <a:pt x="64" y="51"/>
                  </a:lnTo>
                  <a:lnTo>
                    <a:pt x="59" y="55"/>
                  </a:lnTo>
                  <a:lnTo>
                    <a:pt x="55" y="60"/>
                  </a:lnTo>
                  <a:lnTo>
                    <a:pt x="52" y="64"/>
                  </a:lnTo>
                  <a:lnTo>
                    <a:pt x="49" y="69"/>
                  </a:lnTo>
                  <a:lnTo>
                    <a:pt x="45" y="74"/>
                  </a:lnTo>
                  <a:lnTo>
                    <a:pt x="41" y="87"/>
                  </a:lnTo>
                  <a:lnTo>
                    <a:pt x="39" y="101"/>
                  </a:lnTo>
                  <a:lnTo>
                    <a:pt x="39"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11" name="Freeform 341"/>
            <p:cNvSpPr>
              <a:spLocks noEditPoints="1"/>
            </p:cNvSpPr>
            <p:nvPr/>
          </p:nvSpPr>
          <p:spPr bwMode="auto">
            <a:xfrm>
              <a:off x="6678613" y="3179763"/>
              <a:ext cx="227013" cy="579438"/>
            </a:xfrm>
            <a:custGeom>
              <a:avLst/>
              <a:gdLst/>
              <a:ahLst/>
              <a:cxnLst>
                <a:cxn ang="0">
                  <a:pos x="94" y="1092"/>
                </a:cxn>
                <a:cxn ang="0">
                  <a:pos x="51" y="1066"/>
                </a:cxn>
                <a:cxn ang="0">
                  <a:pos x="13" y="1006"/>
                </a:cxn>
                <a:cxn ang="0">
                  <a:pos x="8" y="964"/>
                </a:cxn>
                <a:cxn ang="0">
                  <a:pos x="9" y="902"/>
                </a:cxn>
                <a:cxn ang="0">
                  <a:pos x="9" y="843"/>
                </a:cxn>
                <a:cxn ang="0">
                  <a:pos x="7" y="746"/>
                </a:cxn>
                <a:cxn ang="0">
                  <a:pos x="2" y="490"/>
                </a:cxn>
                <a:cxn ang="0">
                  <a:pos x="2" y="186"/>
                </a:cxn>
                <a:cxn ang="0">
                  <a:pos x="1" y="138"/>
                </a:cxn>
                <a:cxn ang="0">
                  <a:pos x="2" y="115"/>
                </a:cxn>
                <a:cxn ang="0">
                  <a:pos x="10" y="56"/>
                </a:cxn>
                <a:cxn ang="0">
                  <a:pos x="51" y="13"/>
                </a:cxn>
                <a:cxn ang="0">
                  <a:pos x="101" y="2"/>
                </a:cxn>
                <a:cxn ang="0">
                  <a:pos x="195" y="2"/>
                </a:cxn>
                <a:cxn ang="0">
                  <a:pos x="251" y="0"/>
                </a:cxn>
                <a:cxn ang="0">
                  <a:pos x="286" y="5"/>
                </a:cxn>
                <a:cxn ang="0">
                  <a:pos x="326" y="11"/>
                </a:cxn>
                <a:cxn ang="0">
                  <a:pos x="364" y="15"/>
                </a:cxn>
                <a:cxn ang="0">
                  <a:pos x="397" y="39"/>
                </a:cxn>
                <a:cxn ang="0">
                  <a:pos x="418" y="96"/>
                </a:cxn>
                <a:cxn ang="0">
                  <a:pos x="423" y="187"/>
                </a:cxn>
                <a:cxn ang="0">
                  <a:pos x="428" y="256"/>
                </a:cxn>
                <a:cxn ang="0">
                  <a:pos x="426" y="547"/>
                </a:cxn>
                <a:cxn ang="0">
                  <a:pos x="429" y="790"/>
                </a:cxn>
                <a:cxn ang="0">
                  <a:pos x="430" y="950"/>
                </a:cxn>
                <a:cxn ang="0">
                  <a:pos x="429" y="1029"/>
                </a:cxn>
                <a:cxn ang="0">
                  <a:pos x="413" y="1063"/>
                </a:cxn>
                <a:cxn ang="0">
                  <a:pos x="391" y="1078"/>
                </a:cxn>
                <a:cxn ang="0">
                  <a:pos x="343" y="1090"/>
                </a:cxn>
                <a:cxn ang="0">
                  <a:pos x="221" y="1095"/>
                </a:cxn>
                <a:cxn ang="0">
                  <a:pos x="143" y="1097"/>
                </a:cxn>
                <a:cxn ang="0">
                  <a:pos x="93" y="40"/>
                </a:cxn>
                <a:cxn ang="0">
                  <a:pos x="55" y="58"/>
                </a:cxn>
                <a:cxn ang="0">
                  <a:pos x="38" y="101"/>
                </a:cxn>
                <a:cxn ang="0">
                  <a:pos x="44" y="112"/>
                </a:cxn>
                <a:cxn ang="0">
                  <a:pos x="42" y="125"/>
                </a:cxn>
                <a:cxn ang="0">
                  <a:pos x="34" y="191"/>
                </a:cxn>
                <a:cxn ang="0">
                  <a:pos x="38" y="535"/>
                </a:cxn>
                <a:cxn ang="0">
                  <a:pos x="45" y="774"/>
                </a:cxn>
                <a:cxn ang="0">
                  <a:pos x="46" y="901"/>
                </a:cxn>
                <a:cxn ang="0">
                  <a:pos x="44" y="950"/>
                </a:cxn>
                <a:cxn ang="0">
                  <a:pos x="45" y="975"/>
                </a:cxn>
                <a:cxn ang="0">
                  <a:pos x="59" y="1021"/>
                </a:cxn>
                <a:cxn ang="0">
                  <a:pos x="94" y="1049"/>
                </a:cxn>
                <a:cxn ang="0">
                  <a:pos x="174" y="1060"/>
                </a:cxn>
                <a:cxn ang="0">
                  <a:pos x="262" y="1059"/>
                </a:cxn>
                <a:cxn ang="0">
                  <a:pos x="322" y="1054"/>
                </a:cxn>
                <a:cxn ang="0">
                  <a:pos x="364" y="1047"/>
                </a:cxn>
                <a:cxn ang="0">
                  <a:pos x="386" y="1027"/>
                </a:cxn>
                <a:cxn ang="0">
                  <a:pos x="390" y="1007"/>
                </a:cxn>
                <a:cxn ang="0">
                  <a:pos x="388" y="964"/>
                </a:cxn>
                <a:cxn ang="0">
                  <a:pos x="393" y="890"/>
                </a:cxn>
                <a:cxn ang="0">
                  <a:pos x="390" y="479"/>
                </a:cxn>
                <a:cxn ang="0">
                  <a:pos x="391" y="239"/>
                </a:cxn>
                <a:cxn ang="0">
                  <a:pos x="383" y="153"/>
                </a:cxn>
                <a:cxn ang="0">
                  <a:pos x="380" y="94"/>
                </a:cxn>
                <a:cxn ang="0">
                  <a:pos x="362" y="59"/>
                </a:cxn>
                <a:cxn ang="0">
                  <a:pos x="327" y="47"/>
                </a:cxn>
                <a:cxn ang="0">
                  <a:pos x="270" y="42"/>
                </a:cxn>
                <a:cxn ang="0">
                  <a:pos x="195" y="39"/>
                </a:cxn>
              </a:cxnLst>
              <a:rect l="0" t="0" r="r" b="b"/>
              <a:pathLst>
                <a:path w="430" h="1097">
                  <a:moveTo>
                    <a:pt x="143" y="1097"/>
                  </a:moveTo>
                  <a:lnTo>
                    <a:pt x="143" y="1097"/>
                  </a:lnTo>
                  <a:lnTo>
                    <a:pt x="118" y="1096"/>
                  </a:lnTo>
                  <a:lnTo>
                    <a:pt x="107" y="1094"/>
                  </a:lnTo>
                  <a:lnTo>
                    <a:pt x="94" y="1092"/>
                  </a:lnTo>
                  <a:lnTo>
                    <a:pt x="83" y="1088"/>
                  </a:lnTo>
                  <a:lnTo>
                    <a:pt x="72" y="1082"/>
                  </a:lnTo>
                  <a:lnTo>
                    <a:pt x="61" y="1075"/>
                  </a:lnTo>
                  <a:lnTo>
                    <a:pt x="51" y="1066"/>
                  </a:lnTo>
                  <a:lnTo>
                    <a:pt x="51" y="1066"/>
                  </a:lnTo>
                  <a:lnTo>
                    <a:pt x="39" y="1053"/>
                  </a:lnTo>
                  <a:lnTo>
                    <a:pt x="30" y="1042"/>
                  </a:lnTo>
                  <a:lnTo>
                    <a:pt x="23" y="1030"/>
                  </a:lnTo>
                  <a:lnTo>
                    <a:pt x="17" y="1018"/>
                  </a:lnTo>
                  <a:lnTo>
                    <a:pt x="13" y="1006"/>
                  </a:lnTo>
                  <a:lnTo>
                    <a:pt x="10" y="993"/>
                  </a:lnTo>
                  <a:lnTo>
                    <a:pt x="9" y="980"/>
                  </a:lnTo>
                  <a:lnTo>
                    <a:pt x="8" y="965"/>
                  </a:lnTo>
                  <a:lnTo>
                    <a:pt x="8" y="965"/>
                  </a:lnTo>
                  <a:lnTo>
                    <a:pt x="8" y="964"/>
                  </a:lnTo>
                  <a:lnTo>
                    <a:pt x="7" y="956"/>
                  </a:lnTo>
                  <a:lnTo>
                    <a:pt x="7" y="956"/>
                  </a:lnTo>
                  <a:lnTo>
                    <a:pt x="7" y="929"/>
                  </a:lnTo>
                  <a:lnTo>
                    <a:pt x="7" y="916"/>
                  </a:lnTo>
                  <a:lnTo>
                    <a:pt x="9" y="902"/>
                  </a:lnTo>
                  <a:lnTo>
                    <a:pt x="9" y="902"/>
                  </a:lnTo>
                  <a:lnTo>
                    <a:pt x="10" y="887"/>
                  </a:lnTo>
                  <a:lnTo>
                    <a:pt x="11" y="872"/>
                  </a:lnTo>
                  <a:lnTo>
                    <a:pt x="10" y="858"/>
                  </a:lnTo>
                  <a:lnTo>
                    <a:pt x="9" y="843"/>
                  </a:lnTo>
                  <a:lnTo>
                    <a:pt x="9" y="843"/>
                  </a:lnTo>
                  <a:lnTo>
                    <a:pt x="8" y="828"/>
                  </a:lnTo>
                  <a:lnTo>
                    <a:pt x="8" y="812"/>
                  </a:lnTo>
                  <a:lnTo>
                    <a:pt x="8" y="812"/>
                  </a:lnTo>
                  <a:lnTo>
                    <a:pt x="7" y="746"/>
                  </a:lnTo>
                  <a:lnTo>
                    <a:pt x="5" y="650"/>
                  </a:lnTo>
                  <a:lnTo>
                    <a:pt x="5" y="650"/>
                  </a:lnTo>
                  <a:lnTo>
                    <a:pt x="3" y="555"/>
                  </a:lnTo>
                  <a:lnTo>
                    <a:pt x="2" y="490"/>
                  </a:lnTo>
                  <a:lnTo>
                    <a:pt x="2" y="490"/>
                  </a:lnTo>
                  <a:lnTo>
                    <a:pt x="2" y="418"/>
                  </a:lnTo>
                  <a:lnTo>
                    <a:pt x="2" y="418"/>
                  </a:lnTo>
                  <a:lnTo>
                    <a:pt x="3" y="289"/>
                  </a:lnTo>
                  <a:lnTo>
                    <a:pt x="3" y="229"/>
                  </a:lnTo>
                  <a:lnTo>
                    <a:pt x="2" y="186"/>
                  </a:lnTo>
                  <a:lnTo>
                    <a:pt x="1" y="179"/>
                  </a:lnTo>
                  <a:lnTo>
                    <a:pt x="1" y="179"/>
                  </a:lnTo>
                  <a:lnTo>
                    <a:pt x="0" y="165"/>
                  </a:lnTo>
                  <a:lnTo>
                    <a:pt x="0" y="151"/>
                  </a:lnTo>
                  <a:lnTo>
                    <a:pt x="1" y="138"/>
                  </a:lnTo>
                  <a:lnTo>
                    <a:pt x="3" y="125"/>
                  </a:lnTo>
                  <a:lnTo>
                    <a:pt x="3" y="124"/>
                  </a:lnTo>
                  <a:lnTo>
                    <a:pt x="3" y="122"/>
                  </a:lnTo>
                  <a:lnTo>
                    <a:pt x="3" y="122"/>
                  </a:lnTo>
                  <a:lnTo>
                    <a:pt x="2" y="115"/>
                  </a:lnTo>
                  <a:lnTo>
                    <a:pt x="2" y="115"/>
                  </a:lnTo>
                  <a:lnTo>
                    <a:pt x="2" y="99"/>
                  </a:lnTo>
                  <a:lnTo>
                    <a:pt x="4" y="83"/>
                  </a:lnTo>
                  <a:lnTo>
                    <a:pt x="6" y="70"/>
                  </a:lnTo>
                  <a:lnTo>
                    <a:pt x="10" y="56"/>
                  </a:lnTo>
                  <a:lnTo>
                    <a:pt x="17" y="45"/>
                  </a:lnTo>
                  <a:lnTo>
                    <a:pt x="26" y="34"/>
                  </a:lnTo>
                  <a:lnTo>
                    <a:pt x="37" y="23"/>
                  </a:lnTo>
                  <a:lnTo>
                    <a:pt x="51" y="13"/>
                  </a:lnTo>
                  <a:lnTo>
                    <a:pt x="51" y="13"/>
                  </a:lnTo>
                  <a:lnTo>
                    <a:pt x="56" y="10"/>
                  </a:lnTo>
                  <a:lnTo>
                    <a:pt x="62" y="8"/>
                  </a:lnTo>
                  <a:lnTo>
                    <a:pt x="74" y="5"/>
                  </a:lnTo>
                  <a:lnTo>
                    <a:pt x="88" y="2"/>
                  </a:lnTo>
                  <a:lnTo>
                    <a:pt x="101" y="2"/>
                  </a:lnTo>
                  <a:lnTo>
                    <a:pt x="101" y="2"/>
                  </a:lnTo>
                  <a:lnTo>
                    <a:pt x="114" y="2"/>
                  </a:lnTo>
                  <a:lnTo>
                    <a:pt x="114" y="2"/>
                  </a:lnTo>
                  <a:lnTo>
                    <a:pt x="125" y="2"/>
                  </a:lnTo>
                  <a:lnTo>
                    <a:pt x="195" y="2"/>
                  </a:lnTo>
                  <a:lnTo>
                    <a:pt x="195" y="2"/>
                  </a:lnTo>
                  <a:lnTo>
                    <a:pt x="221" y="1"/>
                  </a:lnTo>
                  <a:lnTo>
                    <a:pt x="221" y="1"/>
                  </a:lnTo>
                  <a:lnTo>
                    <a:pt x="236" y="0"/>
                  </a:lnTo>
                  <a:lnTo>
                    <a:pt x="251" y="0"/>
                  </a:lnTo>
                  <a:lnTo>
                    <a:pt x="251" y="0"/>
                  </a:lnTo>
                  <a:lnTo>
                    <a:pt x="262" y="0"/>
                  </a:lnTo>
                  <a:lnTo>
                    <a:pt x="270" y="1"/>
                  </a:lnTo>
                  <a:lnTo>
                    <a:pt x="279" y="2"/>
                  </a:lnTo>
                  <a:lnTo>
                    <a:pt x="286" y="5"/>
                  </a:lnTo>
                  <a:lnTo>
                    <a:pt x="286" y="5"/>
                  </a:lnTo>
                  <a:lnTo>
                    <a:pt x="296" y="9"/>
                  </a:lnTo>
                  <a:lnTo>
                    <a:pt x="307" y="10"/>
                  </a:lnTo>
                  <a:lnTo>
                    <a:pt x="317" y="11"/>
                  </a:lnTo>
                  <a:lnTo>
                    <a:pt x="326" y="11"/>
                  </a:lnTo>
                  <a:lnTo>
                    <a:pt x="326" y="11"/>
                  </a:lnTo>
                  <a:lnTo>
                    <a:pt x="345" y="12"/>
                  </a:lnTo>
                  <a:lnTo>
                    <a:pt x="354" y="13"/>
                  </a:lnTo>
                  <a:lnTo>
                    <a:pt x="364" y="15"/>
                  </a:lnTo>
                  <a:lnTo>
                    <a:pt x="364" y="15"/>
                  </a:lnTo>
                  <a:lnTo>
                    <a:pt x="376" y="21"/>
                  </a:lnTo>
                  <a:lnTo>
                    <a:pt x="382" y="25"/>
                  </a:lnTo>
                  <a:lnTo>
                    <a:pt x="387" y="28"/>
                  </a:lnTo>
                  <a:lnTo>
                    <a:pt x="393" y="34"/>
                  </a:lnTo>
                  <a:lnTo>
                    <a:pt x="397" y="39"/>
                  </a:lnTo>
                  <a:lnTo>
                    <a:pt x="401" y="44"/>
                  </a:lnTo>
                  <a:lnTo>
                    <a:pt x="405" y="50"/>
                  </a:lnTo>
                  <a:lnTo>
                    <a:pt x="410" y="63"/>
                  </a:lnTo>
                  <a:lnTo>
                    <a:pt x="414" y="78"/>
                  </a:lnTo>
                  <a:lnTo>
                    <a:pt x="418" y="96"/>
                  </a:lnTo>
                  <a:lnTo>
                    <a:pt x="419" y="116"/>
                  </a:lnTo>
                  <a:lnTo>
                    <a:pt x="419" y="116"/>
                  </a:lnTo>
                  <a:lnTo>
                    <a:pt x="419" y="134"/>
                  </a:lnTo>
                  <a:lnTo>
                    <a:pt x="420" y="152"/>
                  </a:lnTo>
                  <a:lnTo>
                    <a:pt x="423" y="187"/>
                  </a:lnTo>
                  <a:lnTo>
                    <a:pt x="423" y="187"/>
                  </a:lnTo>
                  <a:lnTo>
                    <a:pt x="426" y="222"/>
                  </a:lnTo>
                  <a:lnTo>
                    <a:pt x="427" y="239"/>
                  </a:lnTo>
                  <a:lnTo>
                    <a:pt x="428" y="256"/>
                  </a:lnTo>
                  <a:lnTo>
                    <a:pt x="428" y="256"/>
                  </a:lnTo>
                  <a:lnTo>
                    <a:pt x="426" y="340"/>
                  </a:lnTo>
                  <a:lnTo>
                    <a:pt x="426" y="340"/>
                  </a:lnTo>
                  <a:lnTo>
                    <a:pt x="425" y="457"/>
                  </a:lnTo>
                  <a:lnTo>
                    <a:pt x="425" y="509"/>
                  </a:lnTo>
                  <a:lnTo>
                    <a:pt x="426" y="547"/>
                  </a:lnTo>
                  <a:lnTo>
                    <a:pt x="426" y="547"/>
                  </a:lnTo>
                  <a:lnTo>
                    <a:pt x="428" y="589"/>
                  </a:lnTo>
                  <a:lnTo>
                    <a:pt x="429" y="651"/>
                  </a:lnTo>
                  <a:lnTo>
                    <a:pt x="429" y="790"/>
                  </a:lnTo>
                  <a:lnTo>
                    <a:pt x="429" y="790"/>
                  </a:lnTo>
                  <a:lnTo>
                    <a:pt x="430" y="853"/>
                  </a:lnTo>
                  <a:lnTo>
                    <a:pt x="430" y="853"/>
                  </a:lnTo>
                  <a:lnTo>
                    <a:pt x="430" y="892"/>
                  </a:lnTo>
                  <a:lnTo>
                    <a:pt x="430" y="892"/>
                  </a:lnTo>
                  <a:lnTo>
                    <a:pt x="430" y="950"/>
                  </a:lnTo>
                  <a:lnTo>
                    <a:pt x="430" y="950"/>
                  </a:lnTo>
                  <a:lnTo>
                    <a:pt x="430" y="994"/>
                  </a:lnTo>
                  <a:lnTo>
                    <a:pt x="430" y="1016"/>
                  </a:lnTo>
                  <a:lnTo>
                    <a:pt x="430" y="1016"/>
                  </a:lnTo>
                  <a:lnTo>
                    <a:pt x="429" y="1029"/>
                  </a:lnTo>
                  <a:lnTo>
                    <a:pt x="428" y="1038"/>
                  </a:lnTo>
                  <a:lnTo>
                    <a:pt x="425" y="1046"/>
                  </a:lnTo>
                  <a:lnTo>
                    <a:pt x="422" y="1053"/>
                  </a:lnTo>
                  <a:lnTo>
                    <a:pt x="418" y="1059"/>
                  </a:lnTo>
                  <a:lnTo>
                    <a:pt x="413" y="1063"/>
                  </a:lnTo>
                  <a:lnTo>
                    <a:pt x="405" y="1070"/>
                  </a:lnTo>
                  <a:lnTo>
                    <a:pt x="404" y="1071"/>
                  </a:lnTo>
                  <a:lnTo>
                    <a:pt x="404" y="1071"/>
                  </a:lnTo>
                  <a:lnTo>
                    <a:pt x="398" y="1075"/>
                  </a:lnTo>
                  <a:lnTo>
                    <a:pt x="391" y="1078"/>
                  </a:lnTo>
                  <a:lnTo>
                    <a:pt x="383" y="1081"/>
                  </a:lnTo>
                  <a:lnTo>
                    <a:pt x="376" y="1085"/>
                  </a:lnTo>
                  <a:lnTo>
                    <a:pt x="359" y="1089"/>
                  </a:lnTo>
                  <a:lnTo>
                    <a:pt x="351" y="1090"/>
                  </a:lnTo>
                  <a:lnTo>
                    <a:pt x="343" y="1090"/>
                  </a:lnTo>
                  <a:lnTo>
                    <a:pt x="343" y="1090"/>
                  </a:lnTo>
                  <a:lnTo>
                    <a:pt x="302" y="1091"/>
                  </a:lnTo>
                  <a:lnTo>
                    <a:pt x="261" y="1093"/>
                  </a:lnTo>
                  <a:lnTo>
                    <a:pt x="261" y="1093"/>
                  </a:lnTo>
                  <a:lnTo>
                    <a:pt x="221" y="1095"/>
                  </a:lnTo>
                  <a:lnTo>
                    <a:pt x="179" y="1096"/>
                  </a:lnTo>
                  <a:lnTo>
                    <a:pt x="170" y="1096"/>
                  </a:lnTo>
                  <a:lnTo>
                    <a:pt x="170" y="1096"/>
                  </a:lnTo>
                  <a:lnTo>
                    <a:pt x="143" y="1097"/>
                  </a:lnTo>
                  <a:lnTo>
                    <a:pt x="143" y="1097"/>
                  </a:lnTo>
                  <a:close/>
                  <a:moveTo>
                    <a:pt x="140" y="39"/>
                  </a:moveTo>
                  <a:lnTo>
                    <a:pt x="140" y="39"/>
                  </a:lnTo>
                  <a:lnTo>
                    <a:pt x="109" y="39"/>
                  </a:lnTo>
                  <a:lnTo>
                    <a:pt x="109" y="39"/>
                  </a:lnTo>
                  <a:lnTo>
                    <a:pt x="93" y="40"/>
                  </a:lnTo>
                  <a:lnTo>
                    <a:pt x="80" y="43"/>
                  </a:lnTo>
                  <a:lnTo>
                    <a:pt x="68" y="48"/>
                  </a:lnTo>
                  <a:lnTo>
                    <a:pt x="63" y="51"/>
                  </a:lnTo>
                  <a:lnTo>
                    <a:pt x="59" y="54"/>
                  </a:lnTo>
                  <a:lnTo>
                    <a:pt x="55" y="58"/>
                  </a:lnTo>
                  <a:lnTo>
                    <a:pt x="52" y="63"/>
                  </a:lnTo>
                  <a:lnTo>
                    <a:pt x="48" y="68"/>
                  </a:lnTo>
                  <a:lnTo>
                    <a:pt x="45" y="74"/>
                  </a:lnTo>
                  <a:lnTo>
                    <a:pt x="41" y="86"/>
                  </a:lnTo>
                  <a:lnTo>
                    <a:pt x="38" y="101"/>
                  </a:lnTo>
                  <a:lnTo>
                    <a:pt x="38" y="103"/>
                  </a:lnTo>
                  <a:lnTo>
                    <a:pt x="40" y="105"/>
                  </a:lnTo>
                  <a:lnTo>
                    <a:pt x="40" y="105"/>
                  </a:lnTo>
                  <a:lnTo>
                    <a:pt x="42" y="108"/>
                  </a:lnTo>
                  <a:lnTo>
                    <a:pt x="44" y="112"/>
                  </a:lnTo>
                  <a:lnTo>
                    <a:pt x="44" y="115"/>
                  </a:lnTo>
                  <a:lnTo>
                    <a:pt x="44" y="119"/>
                  </a:lnTo>
                  <a:lnTo>
                    <a:pt x="43" y="122"/>
                  </a:lnTo>
                  <a:lnTo>
                    <a:pt x="42" y="125"/>
                  </a:lnTo>
                  <a:lnTo>
                    <a:pt x="42" y="125"/>
                  </a:lnTo>
                  <a:lnTo>
                    <a:pt x="38" y="133"/>
                  </a:lnTo>
                  <a:lnTo>
                    <a:pt x="35" y="142"/>
                  </a:lnTo>
                  <a:lnTo>
                    <a:pt x="34" y="154"/>
                  </a:lnTo>
                  <a:lnTo>
                    <a:pt x="33" y="166"/>
                  </a:lnTo>
                  <a:lnTo>
                    <a:pt x="34" y="191"/>
                  </a:lnTo>
                  <a:lnTo>
                    <a:pt x="36" y="217"/>
                  </a:lnTo>
                  <a:lnTo>
                    <a:pt x="36" y="217"/>
                  </a:lnTo>
                  <a:lnTo>
                    <a:pt x="37" y="233"/>
                  </a:lnTo>
                  <a:lnTo>
                    <a:pt x="38" y="244"/>
                  </a:lnTo>
                  <a:lnTo>
                    <a:pt x="38" y="535"/>
                  </a:lnTo>
                  <a:lnTo>
                    <a:pt x="38" y="535"/>
                  </a:lnTo>
                  <a:lnTo>
                    <a:pt x="38" y="576"/>
                  </a:lnTo>
                  <a:lnTo>
                    <a:pt x="40" y="637"/>
                  </a:lnTo>
                  <a:lnTo>
                    <a:pt x="45" y="774"/>
                  </a:lnTo>
                  <a:lnTo>
                    <a:pt x="45" y="774"/>
                  </a:lnTo>
                  <a:lnTo>
                    <a:pt x="49" y="844"/>
                  </a:lnTo>
                  <a:lnTo>
                    <a:pt x="49" y="844"/>
                  </a:lnTo>
                  <a:lnTo>
                    <a:pt x="49" y="859"/>
                  </a:lnTo>
                  <a:lnTo>
                    <a:pt x="49" y="873"/>
                  </a:lnTo>
                  <a:lnTo>
                    <a:pt x="46" y="901"/>
                  </a:lnTo>
                  <a:lnTo>
                    <a:pt x="46" y="901"/>
                  </a:lnTo>
                  <a:lnTo>
                    <a:pt x="44" y="924"/>
                  </a:lnTo>
                  <a:lnTo>
                    <a:pt x="43" y="948"/>
                  </a:lnTo>
                  <a:lnTo>
                    <a:pt x="43" y="949"/>
                  </a:lnTo>
                  <a:lnTo>
                    <a:pt x="44" y="950"/>
                  </a:lnTo>
                  <a:lnTo>
                    <a:pt x="44" y="950"/>
                  </a:lnTo>
                  <a:lnTo>
                    <a:pt x="44" y="952"/>
                  </a:lnTo>
                  <a:lnTo>
                    <a:pt x="44" y="952"/>
                  </a:lnTo>
                  <a:lnTo>
                    <a:pt x="44" y="961"/>
                  </a:lnTo>
                  <a:lnTo>
                    <a:pt x="45" y="975"/>
                  </a:lnTo>
                  <a:lnTo>
                    <a:pt x="48" y="990"/>
                  </a:lnTo>
                  <a:lnTo>
                    <a:pt x="50" y="999"/>
                  </a:lnTo>
                  <a:lnTo>
                    <a:pt x="52" y="1006"/>
                  </a:lnTo>
                  <a:lnTo>
                    <a:pt x="55" y="1014"/>
                  </a:lnTo>
                  <a:lnTo>
                    <a:pt x="59" y="1021"/>
                  </a:lnTo>
                  <a:lnTo>
                    <a:pt x="64" y="1029"/>
                  </a:lnTo>
                  <a:lnTo>
                    <a:pt x="70" y="1035"/>
                  </a:lnTo>
                  <a:lnTo>
                    <a:pt x="77" y="1041"/>
                  </a:lnTo>
                  <a:lnTo>
                    <a:pt x="85" y="1045"/>
                  </a:lnTo>
                  <a:lnTo>
                    <a:pt x="94" y="1049"/>
                  </a:lnTo>
                  <a:lnTo>
                    <a:pt x="106" y="1052"/>
                  </a:lnTo>
                  <a:lnTo>
                    <a:pt x="106" y="1052"/>
                  </a:lnTo>
                  <a:lnTo>
                    <a:pt x="131" y="1057"/>
                  </a:lnTo>
                  <a:lnTo>
                    <a:pt x="153" y="1059"/>
                  </a:lnTo>
                  <a:lnTo>
                    <a:pt x="174" y="1060"/>
                  </a:lnTo>
                  <a:lnTo>
                    <a:pt x="196" y="1061"/>
                  </a:lnTo>
                  <a:lnTo>
                    <a:pt x="231" y="1061"/>
                  </a:lnTo>
                  <a:lnTo>
                    <a:pt x="231" y="1061"/>
                  </a:lnTo>
                  <a:lnTo>
                    <a:pt x="247" y="1060"/>
                  </a:lnTo>
                  <a:lnTo>
                    <a:pt x="262" y="1059"/>
                  </a:lnTo>
                  <a:lnTo>
                    <a:pt x="293" y="1056"/>
                  </a:lnTo>
                  <a:lnTo>
                    <a:pt x="293" y="1056"/>
                  </a:lnTo>
                  <a:lnTo>
                    <a:pt x="302" y="1054"/>
                  </a:lnTo>
                  <a:lnTo>
                    <a:pt x="311" y="1054"/>
                  </a:lnTo>
                  <a:lnTo>
                    <a:pt x="322" y="1054"/>
                  </a:lnTo>
                  <a:lnTo>
                    <a:pt x="322" y="1054"/>
                  </a:lnTo>
                  <a:lnTo>
                    <a:pt x="335" y="1054"/>
                  </a:lnTo>
                  <a:lnTo>
                    <a:pt x="346" y="1053"/>
                  </a:lnTo>
                  <a:lnTo>
                    <a:pt x="357" y="1050"/>
                  </a:lnTo>
                  <a:lnTo>
                    <a:pt x="364" y="1047"/>
                  </a:lnTo>
                  <a:lnTo>
                    <a:pt x="369" y="1044"/>
                  </a:lnTo>
                  <a:lnTo>
                    <a:pt x="369" y="1044"/>
                  </a:lnTo>
                  <a:lnTo>
                    <a:pt x="378" y="1037"/>
                  </a:lnTo>
                  <a:lnTo>
                    <a:pt x="384" y="1032"/>
                  </a:lnTo>
                  <a:lnTo>
                    <a:pt x="386" y="1027"/>
                  </a:lnTo>
                  <a:lnTo>
                    <a:pt x="387" y="1019"/>
                  </a:lnTo>
                  <a:lnTo>
                    <a:pt x="387" y="1019"/>
                  </a:lnTo>
                  <a:lnTo>
                    <a:pt x="388" y="1014"/>
                  </a:lnTo>
                  <a:lnTo>
                    <a:pt x="390" y="1007"/>
                  </a:lnTo>
                  <a:lnTo>
                    <a:pt x="390" y="1007"/>
                  </a:lnTo>
                  <a:lnTo>
                    <a:pt x="390" y="997"/>
                  </a:lnTo>
                  <a:lnTo>
                    <a:pt x="390" y="978"/>
                  </a:lnTo>
                  <a:lnTo>
                    <a:pt x="390" y="978"/>
                  </a:lnTo>
                  <a:lnTo>
                    <a:pt x="388" y="965"/>
                  </a:lnTo>
                  <a:lnTo>
                    <a:pt x="388" y="964"/>
                  </a:lnTo>
                  <a:lnTo>
                    <a:pt x="388" y="964"/>
                  </a:lnTo>
                  <a:lnTo>
                    <a:pt x="390" y="939"/>
                  </a:lnTo>
                  <a:lnTo>
                    <a:pt x="392" y="916"/>
                  </a:lnTo>
                  <a:lnTo>
                    <a:pt x="392" y="916"/>
                  </a:lnTo>
                  <a:lnTo>
                    <a:pt x="393" y="890"/>
                  </a:lnTo>
                  <a:lnTo>
                    <a:pt x="394" y="863"/>
                  </a:lnTo>
                  <a:lnTo>
                    <a:pt x="394" y="863"/>
                  </a:lnTo>
                  <a:lnTo>
                    <a:pt x="388" y="529"/>
                  </a:lnTo>
                  <a:lnTo>
                    <a:pt x="388" y="529"/>
                  </a:lnTo>
                  <a:lnTo>
                    <a:pt x="390" y="479"/>
                  </a:lnTo>
                  <a:lnTo>
                    <a:pt x="391" y="410"/>
                  </a:lnTo>
                  <a:lnTo>
                    <a:pt x="391" y="410"/>
                  </a:lnTo>
                  <a:lnTo>
                    <a:pt x="392" y="312"/>
                  </a:lnTo>
                  <a:lnTo>
                    <a:pt x="392" y="270"/>
                  </a:lnTo>
                  <a:lnTo>
                    <a:pt x="391" y="239"/>
                  </a:lnTo>
                  <a:lnTo>
                    <a:pt x="391" y="239"/>
                  </a:lnTo>
                  <a:lnTo>
                    <a:pt x="390" y="214"/>
                  </a:lnTo>
                  <a:lnTo>
                    <a:pt x="386" y="189"/>
                  </a:lnTo>
                  <a:lnTo>
                    <a:pt x="386" y="189"/>
                  </a:lnTo>
                  <a:lnTo>
                    <a:pt x="383" y="153"/>
                  </a:lnTo>
                  <a:lnTo>
                    <a:pt x="382" y="134"/>
                  </a:lnTo>
                  <a:lnTo>
                    <a:pt x="382" y="115"/>
                  </a:lnTo>
                  <a:lnTo>
                    <a:pt x="382" y="115"/>
                  </a:lnTo>
                  <a:lnTo>
                    <a:pt x="381" y="104"/>
                  </a:lnTo>
                  <a:lnTo>
                    <a:pt x="380" y="94"/>
                  </a:lnTo>
                  <a:lnTo>
                    <a:pt x="378" y="85"/>
                  </a:lnTo>
                  <a:lnTo>
                    <a:pt x="375" y="77"/>
                  </a:lnTo>
                  <a:lnTo>
                    <a:pt x="372" y="71"/>
                  </a:lnTo>
                  <a:lnTo>
                    <a:pt x="367" y="65"/>
                  </a:lnTo>
                  <a:lnTo>
                    <a:pt x="362" y="59"/>
                  </a:lnTo>
                  <a:lnTo>
                    <a:pt x="356" y="56"/>
                  </a:lnTo>
                  <a:lnTo>
                    <a:pt x="350" y="53"/>
                  </a:lnTo>
                  <a:lnTo>
                    <a:pt x="343" y="50"/>
                  </a:lnTo>
                  <a:lnTo>
                    <a:pt x="336" y="48"/>
                  </a:lnTo>
                  <a:lnTo>
                    <a:pt x="327" y="47"/>
                  </a:lnTo>
                  <a:lnTo>
                    <a:pt x="311" y="46"/>
                  </a:lnTo>
                  <a:lnTo>
                    <a:pt x="292" y="45"/>
                  </a:lnTo>
                  <a:lnTo>
                    <a:pt x="292" y="45"/>
                  </a:lnTo>
                  <a:lnTo>
                    <a:pt x="282" y="44"/>
                  </a:lnTo>
                  <a:lnTo>
                    <a:pt x="270" y="42"/>
                  </a:lnTo>
                  <a:lnTo>
                    <a:pt x="270" y="42"/>
                  </a:lnTo>
                  <a:lnTo>
                    <a:pt x="258" y="40"/>
                  </a:lnTo>
                  <a:lnTo>
                    <a:pt x="244" y="39"/>
                  </a:lnTo>
                  <a:lnTo>
                    <a:pt x="195" y="39"/>
                  </a:lnTo>
                  <a:lnTo>
                    <a:pt x="195" y="39"/>
                  </a:lnTo>
                  <a:lnTo>
                    <a:pt x="159" y="39"/>
                  </a:lnTo>
                  <a:lnTo>
                    <a:pt x="159" y="39"/>
                  </a:lnTo>
                  <a:lnTo>
                    <a:pt x="140" y="39"/>
                  </a:lnTo>
                  <a:lnTo>
                    <a:pt x="140"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212" name="Freeform 342"/>
            <p:cNvSpPr>
              <a:spLocks noEditPoints="1"/>
            </p:cNvSpPr>
            <p:nvPr/>
          </p:nvSpPr>
          <p:spPr bwMode="auto">
            <a:xfrm>
              <a:off x="6242051" y="2995613"/>
              <a:ext cx="368300" cy="307975"/>
            </a:xfrm>
            <a:custGeom>
              <a:avLst/>
              <a:gdLst/>
              <a:ahLst/>
              <a:cxnLst>
                <a:cxn ang="0">
                  <a:pos x="22" y="571"/>
                </a:cxn>
                <a:cxn ang="0">
                  <a:pos x="1" y="548"/>
                </a:cxn>
                <a:cxn ang="0">
                  <a:pos x="19" y="511"/>
                </a:cxn>
                <a:cxn ang="0">
                  <a:pos x="57" y="496"/>
                </a:cxn>
                <a:cxn ang="0">
                  <a:pos x="80" y="477"/>
                </a:cxn>
                <a:cxn ang="0">
                  <a:pos x="154" y="422"/>
                </a:cxn>
                <a:cxn ang="0">
                  <a:pos x="211" y="365"/>
                </a:cxn>
                <a:cxn ang="0">
                  <a:pos x="262" y="274"/>
                </a:cxn>
                <a:cxn ang="0">
                  <a:pos x="252" y="240"/>
                </a:cxn>
                <a:cxn ang="0">
                  <a:pos x="181" y="224"/>
                </a:cxn>
                <a:cxn ang="0">
                  <a:pos x="150" y="186"/>
                </a:cxn>
                <a:cxn ang="0">
                  <a:pos x="184" y="142"/>
                </a:cxn>
                <a:cxn ang="0">
                  <a:pos x="230" y="100"/>
                </a:cxn>
                <a:cxn ang="0">
                  <a:pos x="272" y="76"/>
                </a:cxn>
                <a:cxn ang="0">
                  <a:pos x="399" y="5"/>
                </a:cxn>
                <a:cxn ang="0">
                  <a:pos x="469" y="11"/>
                </a:cxn>
                <a:cxn ang="0">
                  <a:pos x="553" y="63"/>
                </a:cxn>
                <a:cxn ang="0">
                  <a:pos x="670" y="145"/>
                </a:cxn>
                <a:cxn ang="0">
                  <a:pos x="694" y="187"/>
                </a:cxn>
                <a:cxn ang="0">
                  <a:pos x="681" y="225"/>
                </a:cxn>
                <a:cxn ang="0">
                  <a:pos x="632" y="242"/>
                </a:cxn>
                <a:cxn ang="0">
                  <a:pos x="574" y="241"/>
                </a:cxn>
                <a:cxn ang="0">
                  <a:pos x="545" y="271"/>
                </a:cxn>
                <a:cxn ang="0">
                  <a:pos x="529" y="323"/>
                </a:cxn>
                <a:cxn ang="0">
                  <a:pos x="457" y="422"/>
                </a:cxn>
                <a:cxn ang="0">
                  <a:pos x="309" y="522"/>
                </a:cxn>
                <a:cxn ang="0">
                  <a:pos x="200" y="561"/>
                </a:cxn>
                <a:cxn ang="0">
                  <a:pos x="89" y="583"/>
                </a:cxn>
                <a:cxn ang="0">
                  <a:pos x="318" y="201"/>
                </a:cxn>
                <a:cxn ang="0">
                  <a:pos x="321" y="218"/>
                </a:cxn>
                <a:cxn ang="0">
                  <a:pos x="314" y="239"/>
                </a:cxn>
                <a:cxn ang="0">
                  <a:pos x="292" y="296"/>
                </a:cxn>
                <a:cxn ang="0">
                  <a:pos x="256" y="360"/>
                </a:cxn>
                <a:cxn ang="0">
                  <a:pos x="187" y="443"/>
                </a:cxn>
                <a:cxn ang="0">
                  <a:pos x="99" y="509"/>
                </a:cxn>
                <a:cxn ang="0">
                  <a:pos x="78" y="546"/>
                </a:cxn>
                <a:cxn ang="0">
                  <a:pos x="141" y="539"/>
                </a:cxn>
                <a:cxn ang="0">
                  <a:pos x="265" y="502"/>
                </a:cxn>
                <a:cxn ang="0">
                  <a:pos x="396" y="426"/>
                </a:cxn>
                <a:cxn ang="0">
                  <a:pos x="472" y="344"/>
                </a:cxn>
                <a:cxn ang="0">
                  <a:pos x="509" y="272"/>
                </a:cxn>
                <a:cxn ang="0">
                  <a:pos x="533" y="219"/>
                </a:cxn>
                <a:cxn ang="0">
                  <a:pos x="547" y="204"/>
                </a:cxn>
                <a:cxn ang="0">
                  <a:pos x="609" y="207"/>
                </a:cxn>
                <a:cxn ang="0">
                  <a:pos x="657" y="193"/>
                </a:cxn>
                <a:cxn ang="0">
                  <a:pos x="635" y="164"/>
                </a:cxn>
                <a:cxn ang="0">
                  <a:pos x="587" y="130"/>
                </a:cxn>
                <a:cxn ang="0">
                  <a:pos x="495" y="65"/>
                </a:cxn>
                <a:cxn ang="0">
                  <a:pos x="417" y="41"/>
                </a:cxn>
                <a:cxn ang="0">
                  <a:pos x="339" y="74"/>
                </a:cxn>
                <a:cxn ang="0">
                  <a:pos x="281" y="117"/>
                </a:cxn>
                <a:cxn ang="0">
                  <a:pos x="253" y="130"/>
                </a:cxn>
                <a:cxn ang="0">
                  <a:pos x="219" y="163"/>
                </a:cxn>
                <a:cxn ang="0">
                  <a:pos x="203" y="197"/>
                </a:cxn>
                <a:cxn ang="0">
                  <a:pos x="240" y="205"/>
                </a:cxn>
                <a:cxn ang="0">
                  <a:pos x="308" y="197"/>
                </a:cxn>
              </a:cxnLst>
              <a:rect l="0" t="0" r="r" b="b"/>
              <a:pathLst>
                <a:path w="695" h="583">
                  <a:moveTo>
                    <a:pt x="83" y="583"/>
                  </a:moveTo>
                  <a:lnTo>
                    <a:pt x="83" y="583"/>
                  </a:lnTo>
                  <a:lnTo>
                    <a:pt x="67" y="582"/>
                  </a:lnTo>
                  <a:lnTo>
                    <a:pt x="52" y="580"/>
                  </a:lnTo>
                  <a:lnTo>
                    <a:pt x="36" y="576"/>
                  </a:lnTo>
                  <a:lnTo>
                    <a:pt x="29" y="574"/>
                  </a:lnTo>
                  <a:lnTo>
                    <a:pt x="22" y="571"/>
                  </a:lnTo>
                  <a:lnTo>
                    <a:pt x="22" y="571"/>
                  </a:lnTo>
                  <a:lnTo>
                    <a:pt x="16" y="568"/>
                  </a:lnTo>
                  <a:lnTo>
                    <a:pt x="11" y="564"/>
                  </a:lnTo>
                  <a:lnTo>
                    <a:pt x="7" y="561"/>
                  </a:lnTo>
                  <a:lnTo>
                    <a:pt x="4" y="557"/>
                  </a:lnTo>
                  <a:lnTo>
                    <a:pt x="2" y="553"/>
                  </a:lnTo>
                  <a:lnTo>
                    <a:pt x="1" y="548"/>
                  </a:lnTo>
                  <a:lnTo>
                    <a:pt x="0" y="543"/>
                  </a:lnTo>
                  <a:lnTo>
                    <a:pt x="1" y="539"/>
                  </a:lnTo>
                  <a:lnTo>
                    <a:pt x="1" y="539"/>
                  </a:lnTo>
                  <a:lnTo>
                    <a:pt x="3" y="532"/>
                  </a:lnTo>
                  <a:lnTo>
                    <a:pt x="6" y="525"/>
                  </a:lnTo>
                  <a:lnTo>
                    <a:pt x="11" y="517"/>
                  </a:lnTo>
                  <a:lnTo>
                    <a:pt x="19" y="511"/>
                  </a:lnTo>
                  <a:lnTo>
                    <a:pt x="26" y="506"/>
                  </a:lnTo>
                  <a:lnTo>
                    <a:pt x="34" y="502"/>
                  </a:lnTo>
                  <a:lnTo>
                    <a:pt x="42" y="499"/>
                  </a:lnTo>
                  <a:lnTo>
                    <a:pt x="52" y="496"/>
                  </a:lnTo>
                  <a:lnTo>
                    <a:pt x="52" y="496"/>
                  </a:lnTo>
                  <a:lnTo>
                    <a:pt x="55" y="496"/>
                  </a:lnTo>
                  <a:lnTo>
                    <a:pt x="57" y="496"/>
                  </a:lnTo>
                  <a:lnTo>
                    <a:pt x="58" y="495"/>
                  </a:lnTo>
                  <a:lnTo>
                    <a:pt x="58" y="495"/>
                  </a:lnTo>
                  <a:lnTo>
                    <a:pt x="67" y="487"/>
                  </a:lnTo>
                  <a:lnTo>
                    <a:pt x="67" y="487"/>
                  </a:lnTo>
                  <a:lnTo>
                    <a:pt x="73" y="482"/>
                  </a:lnTo>
                  <a:lnTo>
                    <a:pt x="80" y="477"/>
                  </a:lnTo>
                  <a:lnTo>
                    <a:pt x="80" y="477"/>
                  </a:lnTo>
                  <a:lnTo>
                    <a:pt x="104" y="462"/>
                  </a:lnTo>
                  <a:lnTo>
                    <a:pt x="115" y="453"/>
                  </a:lnTo>
                  <a:lnTo>
                    <a:pt x="126" y="444"/>
                  </a:lnTo>
                  <a:lnTo>
                    <a:pt x="126" y="444"/>
                  </a:lnTo>
                  <a:lnTo>
                    <a:pt x="140" y="432"/>
                  </a:lnTo>
                  <a:lnTo>
                    <a:pt x="154" y="422"/>
                  </a:lnTo>
                  <a:lnTo>
                    <a:pt x="154" y="422"/>
                  </a:lnTo>
                  <a:lnTo>
                    <a:pt x="170" y="410"/>
                  </a:lnTo>
                  <a:lnTo>
                    <a:pt x="184" y="397"/>
                  </a:lnTo>
                  <a:lnTo>
                    <a:pt x="192" y="390"/>
                  </a:lnTo>
                  <a:lnTo>
                    <a:pt x="199" y="383"/>
                  </a:lnTo>
                  <a:lnTo>
                    <a:pt x="205" y="374"/>
                  </a:lnTo>
                  <a:lnTo>
                    <a:pt x="211" y="365"/>
                  </a:lnTo>
                  <a:lnTo>
                    <a:pt x="211" y="365"/>
                  </a:lnTo>
                  <a:lnTo>
                    <a:pt x="223" y="347"/>
                  </a:lnTo>
                  <a:lnTo>
                    <a:pt x="223" y="347"/>
                  </a:lnTo>
                  <a:lnTo>
                    <a:pt x="234" y="330"/>
                  </a:lnTo>
                  <a:lnTo>
                    <a:pt x="244" y="311"/>
                  </a:lnTo>
                  <a:lnTo>
                    <a:pt x="254" y="292"/>
                  </a:lnTo>
                  <a:lnTo>
                    <a:pt x="262" y="274"/>
                  </a:lnTo>
                  <a:lnTo>
                    <a:pt x="262" y="274"/>
                  </a:lnTo>
                  <a:lnTo>
                    <a:pt x="266" y="260"/>
                  </a:lnTo>
                  <a:lnTo>
                    <a:pt x="266" y="260"/>
                  </a:lnTo>
                  <a:lnTo>
                    <a:pt x="270" y="246"/>
                  </a:lnTo>
                  <a:lnTo>
                    <a:pt x="274" y="238"/>
                  </a:lnTo>
                  <a:lnTo>
                    <a:pt x="265" y="239"/>
                  </a:lnTo>
                  <a:lnTo>
                    <a:pt x="265" y="239"/>
                  </a:lnTo>
                  <a:lnTo>
                    <a:pt x="252" y="240"/>
                  </a:lnTo>
                  <a:lnTo>
                    <a:pt x="240" y="240"/>
                  </a:lnTo>
                  <a:lnTo>
                    <a:pt x="240" y="240"/>
                  </a:lnTo>
                  <a:lnTo>
                    <a:pt x="224" y="239"/>
                  </a:lnTo>
                  <a:lnTo>
                    <a:pt x="209" y="237"/>
                  </a:lnTo>
                  <a:lnTo>
                    <a:pt x="195" y="231"/>
                  </a:lnTo>
                  <a:lnTo>
                    <a:pt x="181" y="224"/>
                  </a:lnTo>
                  <a:lnTo>
                    <a:pt x="181" y="224"/>
                  </a:lnTo>
                  <a:lnTo>
                    <a:pt x="171" y="218"/>
                  </a:lnTo>
                  <a:lnTo>
                    <a:pt x="162" y="209"/>
                  </a:lnTo>
                  <a:lnTo>
                    <a:pt x="157" y="203"/>
                  </a:lnTo>
                  <a:lnTo>
                    <a:pt x="153" y="197"/>
                  </a:lnTo>
                  <a:lnTo>
                    <a:pt x="151" y="192"/>
                  </a:lnTo>
                  <a:lnTo>
                    <a:pt x="150" y="186"/>
                  </a:lnTo>
                  <a:lnTo>
                    <a:pt x="150" y="186"/>
                  </a:lnTo>
                  <a:lnTo>
                    <a:pt x="150" y="179"/>
                  </a:lnTo>
                  <a:lnTo>
                    <a:pt x="152" y="172"/>
                  </a:lnTo>
                  <a:lnTo>
                    <a:pt x="155" y="167"/>
                  </a:lnTo>
                  <a:lnTo>
                    <a:pt x="161" y="161"/>
                  </a:lnTo>
                  <a:lnTo>
                    <a:pt x="161" y="161"/>
                  </a:lnTo>
                  <a:lnTo>
                    <a:pt x="172" y="152"/>
                  </a:lnTo>
                  <a:lnTo>
                    <a:pt x="184" y="142"/>
                  </a:lnTo>
                  <a:lnTo>
                    <a:pt x="184" y="142"/>
                  </a:lnTo>
                  <a:lnTo>
                    <a:pt x="195" y="134"/>
                  </a:lnTo>
                  <a:lnTo>
                    <a:pt x="206" y="126"/>
                  </a:lnTo>
                  <a:lnTo>
                    <a:pt x="215" y="116"/>
                  </a:lnTo>
                  <a:lnTo>
                    <a:pt x="225" y="105"/>
                  </a:lnTo>
                  <a:lnTo>
                    <a:pt x="225" y="105"/>
                  </a:lnTo>
                  <a:lnTo>
                    <a:pt x="230" y="100"/>
                  </a:lnTo>
                  <a:lnTo>
                    <a:pt x="236" y="96"/>
                  </a:lnTo>
                  <a:lnTo>
                    <a:pt x="250" y="89"/>
                  </a:lnTo>
                  <a:lnTo>
                    <a:pt x="250" y="89"/>
                  </a:lnTo>
                  <a:lnTo>
                    <a:pt x="261" y="84"/>
                  </a:lnTo>
                  <a:lnTo>
                    <a:pt x="267" y="80"/>
                  </a:lnTo>
                  <a:lnTo>
                    <a:pt x="272" y="76"/>
                  </a:lnTo>
                  <a:lnTo>
                    <a:pt x="272" y="76"/>
                  </a:lnTo>
                  <a:lnTo>
                    <a:pt x="287" y="64"/>
                  </a:lnTo>
                  <a:lnTo>
                    <a:pt x="303" y="52"/>
                  </a:lnTo>
                  <a:lnTo>
                    <a:pt x="320" y="41"/>
                  </a:lnTo>
                  <a:lnTo>
                    <a:pt x="339" y="30"/>
                  </a:lnTo>
                  <a:lnTo>
                    <a:pt x="358" y="20"/>
                  </a:lnTo>
                  <a:lnTo>
                    <a:pt x="379" y="12"/>
                  </a:lnTo>
                  <a:lnTo>
                    <a:pt x="399" y="5"/>
                  </a:lnTo>
                  <a:lnTo>
                    <a:pt x="420" y="1"/>
                  </a:lnTo>
                  <a:lnTo>
                    <a:pt x="420" y="1"/>
                  </a:lnTo>
                  <a:lnTo>
                    <a:pt x="429" y="0"/>
                  </a:lnTo>
                  <a:lnTo>
                    <a:pt x="429" y="0"/>
                  </a:lnTo>
                  <a:lnTo>
                    <a:pt x="442" y="2"/>
                  </a:lnTo>
                  <a:lnTo>
                    <a:pt x="456" y="5"/>
                  </a:lnTo>
                  <a:lnTo>
                    <a:pt x="469" y="11"/>
                  </a:lnTo>
                  <a:lnTo>
                    <a:pt x="483" y="17"/>
                  </a:lnTo>
                  <a:lnTo>
                    <a:pt x="496" y="24"/>
                  </a:lnTo>
                  <a:lnTo>
                    <a:pt x="509" y="32"/>
                  </a:lnTo>
                  <a:lnTo>
                    <a:pt x="533" y="49"/>
                  </a:lnTo>
                  <a:lnTo>
                    <a:pt x="533" y="49"/>
                  </a:lnTo>
                  <a:lnTo>
                    <a:pt x="553" y="63"/>
                  </a:lnTo>
                  <a:lnTo>
                    <a:pt x="553" y="63"/>
                  </a:lnTo>
                  <a:lnTo>
                    <a:pt x="588" y="85"/>
                  </a:lnTo>
                  <a:lnTo>
                    <a:pt x="588" y="85"/>
                  </a:lnTo>
                  <a:lnTo>
                    <a:pt x="610" y="99"/>
                  </a:lnTo>
                  <a:lnTo>
                    <a:pt x="631" y="113"/>
                  </a:lnTo>
                  <a:lnTo>
                    <a:pt x="652" y="129"/>
                  </a:lnTo>
                  <a:lnTo>
                    <a:pt x="661" y="137"/>
                  </a:lnTo>
                  <a:lnTo>
                    <a:pt x="670" y="145"/>
                  </a:lnTo>
                  <a:lnTo>
                    <a:pt x="670" y="145"/>
                  </a:lnTo>
                  <a:lnTo>
                    <a:pt x="676" y="152"/>
                  </a:lnTo>
                  <a:lnTo>
                    <a:pt x="681" y="157"/>
                  </a:lnTo>
                  <a:lnTo>
                    <a:pt x="685" y="164"/>
                  </a:lnTo>
                  <a:lnTo>
                    <a:pt x="689" y="171"/>
                  </a:lnTo>
                  <a:lnTo>
                    <a:pt x="692" y="178"/>
                  </a:lnTo>
                  <a:lnTo>
                    <a:pt x="694" y="187"/>
                  </a:lnTo>
                  <a:lnTo>
                    <a:pt x="695" y="194"/>
                  </a:lnTo>
                  <a:lnTo>
                    <a:pt x="695" y="201"/>
                  </a:lnTo>
                  <a:lnTo>
                    <a:pt x="695" y="201"/>
                  </a:lnTo>
                  <a:lnTo>
                    <a:pt x="694" y="209"/>
                  </a:lnTo>
                  <a:lnTo>
                    <a:pt x="691" y="215"/>
                  </a:lnTo>
                  <a:lnTo>
                    <a:pt x="687" y="220"/>
                  </a:lnTo>
                  <a:lnTo>
                    <a:pt x="681" y="225"/>
                  </a:lnTo>
                  <a:lnTo>
                    <a:pt x="681" y="225"/>
                  </a:lnTo>
                  <a:lnTo>
                    <a:pt x="675" y="229"/>
                  </a:lnTo>
                  <a:lnTo>
                    <a:pt x="667" y="232"/>
                  </a:lnTo>
                  <a:lnTo>
                    <a:pt x="659" y="235"/>
                  </a:lnTo>
                  <a:lnTo>
                    <a:pt x="651" y="238"/>
                  </a:lnTo>
                  <a:lnTo>
                    <a:pt x="641" y="240"/>
                  </a:lnTo>
                  <a:lnTo>
                    <a:pt x="632" y="242"/>
                  </a:lnTo>
                  <a:lnTo>
                    <a:pt x="610" y="243"/>
                  </a:lnTo>
                  <a:lnTo>
                    <a:pt x="610" y="243"/>
                  </a:lnTo>
                  <a:lnTo>
                    <a:pt x="610" y="243"/>
                  </a:lnTo>
                  <a:lnTo>
                    <a:pt x="610" y="243"/>
                  </a:lnTo>
                  <a:lnTo>
                    <a:pt x="592" y="242"/>
                  </a:lnTo>
                  <a:lnTo>
                    <a:pt x="574" y="241"/>
                  </a:lnTo>
                  <a:lnTo>
                    <a:pt x="574" y="241"/>
                  </a:lnTo>
                  <a:lnTo>
                    <a:pt x="557" y="240"/>
                  </a:lnTo>
                  <a:lnTo>
                    <a:pt x="555" y="243"/>
                  </a:lnTo>
                  <a:lnTo>
                    <a:pt x="554" y="244"/>
                  </a:lnTo>
                  <a:lnTo>
                    <a:pt x="554" y="244"/>
                  </a:lnTo>
                  <a:lnTo>
                    <a:pt x="550" y="252"/>
                  </a:lnTo>
                  <a:lnTo>
                    <a:pt x="547" y="261"/>
                  </a:lnTo>
                  <a:lnTo>
                    <a:pt x="545" y="271"/>
                  </a:lnTo>
                  <a:lnTo>
                    <a:pt x="544" y="280"/>
                  </a:lnTo>
                  <a:lnTo>
                    <a:pt x="544" y="280"/>
                  </a:lnTo>
                  <a:lnTo>
                    <a:pt x="541" y="295"/>
                  </a:lnTo>
                  <a:lnTo>
                    <a:pt x="540" y="302"/>
                  </a:lnTo>
                  <a:lnTo>
                    <a:pt x="537" y="308"/>
                  </a:lnTo>
                  <a:lnTo>
                    <a:pt x="537" y="308"/>
                  </a:lnTo>
                  <a:lnTo>
                    <a:pt x="529" y="323"/>
                  </a:lnTo>
                  <a:lnTo>
                    <a:pt x="521" y="335"/>
                  </a:lnTo>
                  <a:lnTo>
                    <a:pt x="504" y="362"/>
                  </a:lnTo>
                  <a:lnTo>
                    <a:pt x="500" y="366"/>
                  </a:lnTo>
                  <a:lnTo>
                    <a:pt x="500" y="366"/>
                  </a:lnTo>
                  <a:lnTo>
                    <a:pt x="483" y="390"/>
                  </a:lnTo>
                  <a:lnTo>
                    <a:pt x="466" y="412"/>
                  </a:lnTo>
                  <a:lnTo>
                    <a:pt x="457" y="422"/>
                  </a:lnTo>
                  <a:lnTo>
                    <a:pt x="448" y="431"/>
                  </a:lnTo>
                  <a:lnTo>
                    <a:pt x="437" y="440"/>
                  </a:lnTo>
                  <a:lnTo>
                    <a:pt x="427" y="448"/>
                  </a:lnTo>
                  <a:lnTo>
                    <a:pt x="427" y="448"/>
                  </a:lnTo>
                  <a:lnTo>
                    <a:pt x="396" y="469"/>
                  </a:lnTo>
                  <a:lnTo>
                    <a:pt x="366" y="487"/>
                  </a:lnTo>
                  <a:lnTo>
                    <a:pt x="309" y="522"/>
                  </a:lnTo>
                  <a:lnTo>
                    <a:pt x="309" y="522"/>
                  </a:lnTo>
                  <a:lnTo>
                    <a:pt x="289" y="531"/>
                  </a:lnTo>
                  <a:lnTo>
                    <a:pt x="268" y="539"/>
                  </a:lnTo>
                  <a:lnTo>
                    <a:pt x="247" y="546"/>
                  </a:lnTo>
                  <a:lnTo>
                    <a:pt x="225" y="553"/>
                  </a:lnTo>
                  <a:lnTo>
                    <a:pt x="225" y="553"/>
                  </a:lnTo>
                  <a:lnTo>
                    <a:pt x="200" y="561"/>
                  </a:lnTo>
                  <a:lnTo>
                    <a:pt x="176" y="569"/>
                  </a:lnTo>
                  <a:lnTo>
                    <a:pt x="176" y="569"/>
                  </a:lnTo>
                  <a:lnTo>
                    <a:pt x="166" y="572"/>
                  </a:lnTo>
                  <a:lnTo>
                    <a:pt x="155" y="575"/>
                  </a:lnTo>
                  <a:lnTo>
                    <a:pt x="133" y="580"/>
                  </a:lnTo>
                  <a:lnTo>
                    <a:pt x="110" y="582"/>
                  </a:lnTo>
                  <a:lnTo>
                    <a:pt x="89" y="583"/>
                  </a:lnTo>
                  <a:lnTo>
                    <a:pt x="89" y="583"/>
                  </a:lnTo>
                  <a:lnTo>
                    <a:pt x="83" y="583"/>
                  </a:lnTo>
                  <a:lnTo>
                    <a:pt x="83" y="583"/>
                  </a:lnTo>
                  <a:close/>
                  <a:moveTo>
                    <a:pt x="308" y="197"/>
                  </a:moveTo>
                  <a:lnTo>
                    <a:pt x="308" y="197"/>
                  </a:lnTo>
                  <a:lnTo>
                    <a:pt x="313" y="198"/>
                  </a:lnTo>
                  <a:lnTo>
                    <a:pt x="318" y="201"/>
                  </a:lnTo>
                  <a:lnTo>
                    <a:pt x="318" y="201"/>
                  </a:lnTo>
                  <a:lnTo>
                    <a:pt x="319" y="203"/>
                  </a:lnTo>
                  <a:lnTo>
                    <a:pt x="321" y="207"/>
                  </a:lnTo>
                  <a:lnTo>
                    <a:pt x="321" y="211"/>
                  </a:lnTo>
                  <a:lnTo>
                    <a:pt x="321" y="215"/>
                  </a:lnTo>
                  <a:lnTo>
                    <a:pt x="321" y="216"/>
                  </a:lnTo>
                  <a:lnTo>
                    <a:pt x="321" y="218"/>
                  </a:lnTo>
                  <a:lnTo>
                    <a:pt x="321" y="218"/>
                  </a:lnTo>
                  <a:lnTo>
                    <a:pt x="322" y="221"/>
                  </a:lnTo>
                  <a:lnTo>
                    <a:pt x="322" y="225"/>
                  </a:lnTo>
                  <a:lnTo>
                    <a:pt x="321" y="229"/>
                  </a:lnTo>
                  <a:lnTo>
                    <a:pt x="317" y="234"/>
                  </a:lnTo>
                  <a:lnTo>
                    <a:pt x="317" y="234"/>
                  </a:lnTo>
                  <a:lnTo>
                    <a:pt x="314" y="239"/>
                  </a:lnTo>
                  <a:lnTo>
                    <a:pt x="312" y="243"/>
                  </a:lnTo>
                  <a:lnTo>
                    <a:pt x="307" y="254"/>
                  </a:lnTo>
                  <a:lnTo>
                    <a:pt x="301" y="269"/>
                  </a:lnTo>
                  <a:lnTo>
                    <a:pt x="296" y="285"/>
                  </a:lnTo>
                  <a:lnTo>
                    <a:pt x="296" y="285"/>
                  </a:lnTo>
                  <a:lnTo>
                    <a:pt x="292" y="296"/>
                  </a:lnTo>
                  <a:lnTo>
                    <a:pt x="292" y="296"/>
                  </a:lnTo>
                  <a:lnTo>
                    <a:pt x="289" y="304"/>
                  </a:lnTo>
                  <a:lnTo>
                    <a:pt x="285" y="311"/>
                  </a:lnTo>
                  <a:lnTo>
                    <a:pt x="276" y="327"/>
                  </a:lnTo>
                  <a:lnTo>
                    <a:pt x="276" y="327"/>
                  </a:lnTo>
                  <a:lnTo>
                    <a:pt x="271" y="334"/>
                  </a:lnTo>
                  <a:lnTo>
                    <a:pt x="271" y="334"/>
                  </a:lnTo>
                  <a:lnTo>
                    <a:pt x="256" y="360"/>
                  </a:lnTo>
                  <a:lnTo>
                    <a:pt x="256" y="360"/>
                  </a:lnTo>
                  <a:lnTo>
                    <a:pt x="246" y="376"/>
                  </a:lnTo>
                  <a:lnTo>
                    <a:pt x="235" y="392"/>
                  </a:lnTo>
                  <a:lnTo>
                    <a:pt x="224" y="408"/>
                  </a:lnTo>
                  <a:lnTo>
                    <a:pt x="210" y="422"/>
                  </a:lnTo>
                  <a:lnTo>
                    <a:pt x="210" y="422"/>
                  </a:lnTo>
                  <a:lnTo>
                    <a:pt x="187" y="443"/>
                  </a:lnTo>
                  <a:lnTo>
                    <a:pt x="166" y="461"/>
                  </a:lnTo>
                  <a:lnTo>
                    <a:pt x="144" y="478"/>
                  </a:lnTo>
                  <a:lnTo>
                    <a:pt x="123" y="493"/>
                  </a:lnTo>
                  <a:lnTo>
                    <a:pt x="123" y="493"/>
                  </a:lnTo>
                  <a:lnTo>
                    <a:pt x="112" y="501"/>
                  </a:lnTo>
                  <a:lnTo>
                    <a:pt x="99" y="509"/>
                  </a:lnTo>
                  <a:lnTo>
                    <a:pt x="99" y="509"/>
                  </a:lnTo>
                  <a:lnTo>
                    <a:pt x="82" y="523"/>
                  </a:lnTo>
                  <a:lnTo>
                    <a:pt x="72" y="529"/>
                  </a:lnTo>
                  <a:lnTo>
                    <a:pt x="62" y="534"/>
                  </a:lnTo>
                  <a:lnTo>
                    <a:pt x="45" y="542"/>
                  </a:lnTo>
                  <a:lnTo>
                    <a:pt x="64" y="545"/>
                  </a:lnTo>
                  <a:lnTo>
                    <a:pt x="64" y="545"/>
                  </a:lnTo>
                  <a:lnTo>
                    <a:pt x="78" y="546"/>
                  </a:lnTo>
                  <a:lnTo>
                    <a:pt x="80" y="546"/>
                  </a:lnTo>
                  <a:lnTo>
                    <a:pt x="80" y="546"/>
                  </a:lnTo>
                  <a:lnTo>
                    <a:pt x="97" y="545"/>
                  </a:lnTo>
                  <a:lnTo>
                    <a:pt x="115" y="542"/>
                  </a:lnTo>
                  <a:lnTo>
                    <a:pt x="115" y="542"/>
                  </a:lnTo>
                  <a:lnTo>
                    <a:pt x="127" y="541"/>
                  </a:lnTo>
                  <a:lnTo>
                    <a:pt x="141" y="539"/>
                  </a:lnTo>
                  <a:lnTo>
                    <a:pt x="141" y="539"/>
                  </a:lnTo>
                  <a:lnTo>
                    <a:pt x="158" y="538"/>
                  </a:lnTo>
                  <a:lnTo>
                    <a:pt x="177" y="534"/>
                  </a:lnTo>
                  <a:lnTo>
                    <a:pt x="197" y="529"/>
                  </a:lnTo>
                  <a:lnTo>
                    <a:pt x="219" y="522"/>
                  </a:lnTo>
                  <a:lnTo>
                    <a:pt x="241" y="512"/>
                  </a:lnTo>
                  <a:lnTo>
                    <a:pt x="265" y="502"/>
                  </a:lnTo>
                  <a:lnTo>
                    <a:pt x="290" y="489"/>
                  </a:lnTo>
                  <a:lnTo>
                    <a:pt x="317" y="476"/>
                  </a:lnTo>
                  <a:lnTo>
                    <a:pt x="317" y="476"/>
                  </a:lnTo>
                  <a:lnTo>
                    <a:pt x="338" y="465"/>
                  </a:lnTo>
                  <a:lnTo>
                    <a:pt x="357" y="452"/>
                  </a:lnTo>
                  <a:lnTo>
                    <a:pt x="377" y="440"/>
                  </a:lnTo>
                  <a:lnTo>
                    <a:pt x="396" y="426"/>
                  </a:lnTo>
                  <a:lnTo>
                    <a:pt x="414" y="412"/>
                  </a:lnTo>
                  <a:lnTo>
                    <a:pt x="431" y="395"/>
                  </a:lnTo>
                  <a:lnTo>
                    <a:pt x="447" y="379"/>
                  </a:lnTo>
                  <a:lnTo>
                    <a:pt x="461" y="360"/>
                  </a:lnTo>
                  <a:lnTo>
                    <a:pt x="461" y="360"/>
                  </a:lnTo>
                  <a:lnTo>
                    <a:pt x="472" y="344"/>
                  </a:lnTo>
                  <a:lnTo>
                    <a:pt x="472" y="344"/>
                  </a:lnTo>
                  <a:lnTo>
                    <a:pt x="484" y="328"/>
                  </a:lnTo>
                  <a:lnTo>
                    <a:pt x="495" y="310"/>
                  </a:lnTo>
                  <a:lnTo>
                    <a:pt x="500" y="301"/>
                  </a:lnTo>
                  <a:lnTo>
                    <a:pt x="504" y="291"/>
                  </a:lnTo>
                  <a:lnTo>
                    <a:pt x="507" y="282"/>
                  </a:lnTo>
                  <a:lnTo>
                    <a:pt x="509" y="272"/>
                  </a:lnTo>
                  <a:lnTo>
                    <a:pt x="509" y="272"/>
                  </a:lnTo>
                  <a:lnTo>
                    <a:pt x="511" y="258"/>
                  </a:lnTo>
                  <a:lnTo>
                    <a:pt x="513" y="247"/>
                  </a:lnTo>
                  <a:lnTo>
                    <a:pt x="517" y="237"/>
                  </a:lnTo>
                  <a:lnTo>
                    <a:pt x="523" y="225"/>
                  </a:lnTo>
                  <a:lnTo>
                    <a:pt x="523" y="225"/>
                  </a:lnTo>
                  <a:lnTo>
                    <a:pt x="527" y="221"/>
                  </a:lnTo>
                  <a:lnTo>
                    <a:pt x="533" y="219"/>
                  </a:lnTo>
                  <a:lnTo>
                    <a:pt x="535" y="218"/>
                  </a:lnTo>
                  <a:lnTo>
                    <a:pt x="536" y="215"/>
                  </a:lnTo>
                  <a:lnTo>
                    <a:pt x="536" y="215"/>
                  </a:lnTo>
                  <a:lnTo>
                    <a:pt x="537" y="212"/>
                  </a:lnTo>
                  <a:lnTo>
                    <a:pt x="540" y="207"/>
                  </a:lnTo>
                  <a:lnTo>
                    <a:pt x="544" y="204"/>
                  </a:lnTo>
                  <a:lnTo>
                    <a:pt x="547" y="204"/>
                  </a:lnTo>
                  <a:lnTo>
                    <a:pt x="551" y="203"/>
                  </a:lnTo>
                  <a:lnTo>
                    <a:pt x="551" y="203"/>
                  </a:lnTo>
                  <a:lnTo>
                    <a:pt x="575" y="205"/>
                  </a:lnTo>
                  <a:lnTo>
                    <a:pt x="575" y="205"/>
                  </a:lnTo>
                  <a:lnTo>
                    <a:pt x="592" y="206"/>
                  </a:lnTo>
                  <a:lnTo>
                    <a:pt x="609" y="207"/>
                  </a:lnTo>
                  <a:lnTo>
                    <a:pt x="609" y="207"/>
                  </a:lnTo>
                  <a:lnTo>
                    <a:pt x="622" y="206"/>
                  </a:lnTo>
                  <a:lnTo>
                    <a:pt x="632" y="205"/>
                  </a:lnTo>
                  <a:lnTo>
                    <a:pt x="642" y="203"/>
                  </a:lnTo>
                  <a:lnTo>
                    <a:pt x="652" y="200"/>
                  </a:lnTo>
                  <a:lnTo>
                    <a:pt x="652" y="200"/>
                  </a:lnTo>
                  <a:lnTo>
                    <a:pt x="656" y="197"/>
                  </a:lnTo>
                  <a:lnTo>
                    <a:pt x="657" y="193"/>
                  </a:lnTo>
                  <a:lnTo>
                    <a:pt x="657" y="193"/>
                  </a:lnTo>
                  <a:lnTo>
                    <a:pt x="657" y="190"/>
                  </a:lnTo>
                  <a:lnTo>
                    <a:pt x="657" y="187"/>
                  </a:lnTo>
                  <a:lnTo>
                    <a:pt x="652" y="181"/>
                  </a:lnTo>
                  <a:lnTo>
                    <a:pt x="645" y="172"/>
                  </a:lnTo>
                  <a:lnTo>
                    <a:pt x="635" y="164"/>
                  </a:lnTo>
                  <a:lnTo>
                    <a:pt x="635" y="164"/>
                  </a:lnTo>
                  <a:lnTo>
                    <a:pt x="628" y="157"/>
                  </a:lnTo>
                  <a:lnTo>
                    <a:pt x="628" y="157"/>
                  </a:lnTo>
                  <a:lnTo>
                    <a:pt x="620" y="148"/>
                  </a:lnTo>
                  <a:lnTo>
                    <a:pt x="611" y="142"/>
                  </a:lnTo>
                  <a:lnTo>
                    <a:pt x="602" y="137"/>
                  </a:lnTo>
                  <a:lnTo>
                    <a:pt x="593" y="132"/>
                  </a:lnTo>
                  <a:lnTo>
                    <a:pt x="587" y="130"/>
                  </a:lnTo>
                  <a:lnTo>
                    <a:pt x="587" y="130"/>
                  </a:lnTo>
                  <a:lnTo>
                    <a:pt x="574" y="122"/>
                  </a:lnTo>
                  <a:lnTo>
                    <a:pt x="562" y="113"/>
                  </a:lnTo>
                  <a:lnTo>
                    <a:pt x="535" y="93"/>
                  </a:lnTo>
                  <a:lnTo>
                    <a:pt x="535" y="93"/>
                  </a:lnTo>
                  <a:lnTo>
                    <a:pt x="509" y="75"/>
                  </a:lnTo>
                  <a:lnTo>
                    <a:pt x="495" y="65"/>
                  </a:lnTo>
                  <a:lnTo>
                    <a:pt x="482" y="57"/>
                  </a:lnTo>
                  <a:lnTo>
                    <a:pt x="468" y="50"/>
                  </a:lnTo>
                  <a:lnTo>
                    <a:pt x="454" y="45"/>
                  </a:lnTo>
                  <a:lnTo>
                    <a:pt x="439" y="42"/>
                  </a:lnTo>
                  <a:lnTo>
                    <a:pt x="425" y="41"/>
                  </a:lnTo>
                  <a:lnTo>
                    <a:pt x="425" y="41"/>
                  </a:lnTo>
                  <a:lnTo>
                    <a:pt x="417" y="41"/>
                  </a:lnTo>
                  <a:lnTo>
                    <a:pt x="408" y="42"/>
                  </a:lnTo>
                  <a:lnTo>
                    <a:pt x="400" y="45"/>
                  </a:lnTo>
                  <a:lnTo>
                    <a:pt x="392" y="47"/>
                  </a:lnTo>
                  <a:lnTo>
                    <a:pt x="392" y="47"/>
                  </a:lnTo>
                  <a:lnTo>
                    <a:pt x="367" y="59"/>
                  </a:lnTo>
                  <a:lnTo>
                    <a:pt x="352" y="67"/>
                  </a:lnTo>
                  <a:lnTo>
                    <a:pt x="339" y="74"/>
                  </a:lnTo>
                  <a:lnTo>
                    <a:pt x="325" y="82"/>
                  </a:lnTo>
                  <a:lnTo>
                    <a:pt x="312" y="92"/>
                  </a:lnTo>
                  <a:lnTo>
                    <a:pt x="298" y="103"/>
                  </a:lnTo>
                  <a:lnTo>
                    <a:pt x="286" y="114"/>
                  </a:lnTo>
                  <a:lnTo>
                    <a:pt x="286" y="114"/>
                  </a:lnTo>
                  <a:lnTo>
                    <a:pt x="283" y="116"/>
                  </a:lnTo>
                  <a:lnTo>
                    <a:pt x="281" y="117"/>
                  </a:lnTo>
                  <a:lnTo>
                    <a:pt x="275" y="119"/>
                  </a:lnTo>
                  <a:lnTo>
                    <a:pt x="275" y="119"/>
                  </a:lnTo>
                  <a:lnTo>
                    <a:pt x="268" y="120"/>
                  </a:lnTo>
                  <a:lnTo>
                    <a:pt x="261" y="124"/>
                  </a:lnTo>
                  <a:lnTo>
                    <a:pt x="261" y="124"/>
                  </a:lnTo>
                  <a:lnTo>
                    <a:pt x="257" y="127"/>
                  </a:lnTo>
                  <a:lnTo>
                    <a:pt x="253" y="130"/>
                  </a:lnTo>
                  <a:lnTo>
                    <a:pt x="246" y="137"/>
                  </a:lnTo>
                  <a:lnTo>
                    <a:pt x="246" y="137"/>
                  </a:lnTo>
                  <a:lnTo>
                    <a:pt x="238" y="145"/>
                  </a:lnTo>
                  <a:lnTo>
                    <a:pt x="238" y="145"/>
                  </a:lnTo>
                  <a:lnTo>
                    <a:pt x="231" y="152"/>
                  </a:lnTo>
                  <a:lnTo>
                    <a:pt x="231" y="152"/>
                  </a:lnTo>
                  <a:lnTo>
                    <a:pt x="219" y="163"/>
                  </a:lnTo>
                  <a:lnTo>
                    <a:pt x="208" y="173"/>
                  </a:lnTo>
                  <a:lnTo>
                    <a:pt x="204" y="178"/>
                  </a:lnTo>
                  <a:lnTo>
                    <a:pt x="202" y="184"/>
                  </a:lnTo>
                  <a:lnTo>
                    <a:pt x="201" y="189"/>
                  </a:lnTo>
                  <a:lnTo>
                    <a:pt x="201" y="194"/>
                  </a:lnTo>
                  <a:lnTo>
                    <a:pt x="201" y="194"/>
                  </a:lnTo>
                  <a:lnTo>
                    <a:pt x="203" y="197"/>
                  </a:lnTo>
                  <a:lnTo>
                    <a:pt x="205" y="199"/>
                  </a:lnTo>
                  <a:lnTo>
                    <a:pt x="208" y="201"/>
                  </a:lnTo>
                  <a:lnTo>
                    <a:pt x="212" y="203"/>
                  </a:lnTo>
                  <a:lnTo>
                    <a:pt x="223" y="205"/>
                  </a:lnTo>
                  <a:lnTo>
                    <a:pt x="237" y="206"/>
                  </a:lnTo>
                  <a:lnTo>
                    <a:pt x="240" y="205"/>
                  </a:lnTo>
                  <a:lnTo>
                    <a:pt x="240" y="205"/>
                  </a:lnTo>
                  <a:lnTo>
                    <a:pt x="251" y="205"/>
                  </a:lnTo>
                  <a:lnTo>
                    <a:pt x="261" y="204"/>
                  </a:lnTo>
                  <a:lnTo>
                    <a:pt x="281" y="201"/>
                  </a:lnTo>
                  <a:lnTo>
                    <a:pt x="281" y="201"/>
                  </a:lnTo>
                  <a:lnTo>
                    <a:pt x="306" y="197"/>
                  </a:lnTo>
                  <a:lnTo>
                    <a:pt x="306" y="197"/>
                  </a:lnTo>
                  <a:lnTo>
                    <a:pt x="308" y="197"/>
                  </a:lnTo>
                  <a:lnTo>
                    <a:pt x="308" y="19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sp>
        <p:nvSpPr>
          <p:cNvPr id="214" name="文本框 213"/>
          <p:cNvSpPr txBox="1"/>
          <p:nvPr/>
        </p:nvSpPr>
        <p:spPr>
          <a:xfrm>
            <a:off x="1562476" y="4477851"/>
            <a:ext cx="2433443" cy="830997"/>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zh-CN" altLang="en-US" dirty="0">
                <a:solidFill>
                  <a:schemeClr val="bg1"/>
                </a:solidFill>
                <a:latin typeface="+mn-lt"/>
                <a:ea typeface="+mn-ea"/>
                <a:cs typeface="+mn-ea"/>
                <a:sym typeface="+mn-lt"/>
              </a:rPr>
              <a:t>大数据时代，数据的产生远远超过硬盘存储技术的发展。</a:t>
            </a:r>
            <a:endParaRPr lang="en-US" altLang="zh-CN" dirty="0">
              <a:solidFill>
                <a:schemeClr val="bg1"/>
              </a:solidFill>
              <a:latin typeface="+mn-lt"/>
              <a:ea typeface="+mn-ea"/>
              <a:cs typeface="+mn-ea"/>
              <a:sym typeface="+mn-lt"/>
            </a:endParaRPr>
          </a:p>
        </p:txBody>
      </p:sp>
      <p:sp>
        <p:nvSpPr>
          <p:cNvPr id="223" name="文本框 222"/>
          <p:cNvSpPr txBox="1"/>
          <p:nvPr/>
        </p:nvSpPr>
        <p:spPr>
          <a:xfrm>
            <a:off x="4596850" y="4442612"/>
            <a:ext cx="2433443" cy="156966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zh-CN" altLang="en-US" dirty="0">
                <a:solidFill>
                  <a:schemeClr val="bg1"/>
                </a:solidFill>
                <a:latin typeface="+mn-lt"/>
                <a:ea typeface="+mn-ea"/>
                <a:cs typeface="+mn-ea"/>
                <a:sym typeface="+mn-lt"/>
              </a:rPr>
              <a:t>很多样本都是难以或者不可再生的（例如癌症样本和其他人类样本），这些数据进行电子存档可能是永久可用的唯一可行解决方案。 </a:t>
            </a:r>
            <a:endParaRPr lang="en-US" altLang="zh-CN" dirty="0">
              <a:solidFill>
                <a:schemeClr val="bg1"/>
              </a:solidFill>
              <a:latin typeface="+mn-lt"/>
              <a:ea typeface="+mn-ea"/>
              <a:cs typeface="+mn-ea"/>
              <a:sym typeface="+mn-lt"/>
            </a:endParaRPr>
          </a:p>
        </p:txBody>
      </p:sp>
      <p:sp>
        <p:nvSpPr>
          <p:cNvPr id="226" name="文本框 225"/>
          <p:cNvSpPr txBox="1"/>
          <p:nvPr/>
        </p:nvSpPr>
        <p:spPr>
          <a:xfrm>
            <a:off x="7516271" y="4471071"/>
            <a:ext cx="2081438" cy="584775"/>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zh-CN" altLang="en-US" dirty="0">
                <a:solidFill>
                  <a:schemeClr val="bg1"/>
                </a:solidFill>
                <a:latin typeface="+mn-lt"/>
                <a:ea typeface="+mn-ea"/>
                <a:cs typeface="+mn-ea"/>
                <a:sym typeface="+mn-lt"/>
              </a:rPr>
              <a:t>压缩是最具合理的方案，应用前景广阔</a:t>
            </a:r>
            <a:endParaRPr lang="en-US" altLang="zh-CN" dirty="0">
              <a:solidFill>
                <a:schemeClr val="bg1"/>
              </a:solidFill>
              <a:latin typeface="+mn-lt"/>
              <a:ea typeface="+mn-ea"/>
              <a:cs typeface="+mn-ea"/>
              <a:sym typeface="+mn-lt"/>
            </a:endParaRPr>
          </a:p>
        </p:txBody>
      </p:sp>
      <p:grpSp>
        <p:nvGrpSpPr>
          <p:cNvPr id="216" name="组合 215"/>
          <p:cNvGrpSpPr/>
          <p:nvPr/>
        </p:nvGrpSpPr>
        <p:grpSpPr>
          <a:xfrm>
            <a:off x="4560858" y="884109"/>
            <a:ext cx="3070284" cy="787401"/>
            <a:chOff x="1208130" y="2296349"/>
            <a:chExt cx="3070284" cy="787401"/>
          </a:xfrm>
        </p:grpSpPr>
        <p:grpSp>
          <p:nvGrpSpPr>
            <p:cNvPr id="217" name="Group 4"/>
            <p:cNvGrpSpPr>
              <a:grpSpLocks noChangeAspect="1"/>
            </p:cNvGrpSpPr>
            <p:nvPr/>
          </p:nvGrpSpPr>
          <p:grpSpPr bwMode="auto">
            <a:xfrm>
              <a:off x="1208130" y="2296349"/>
              <a:ext cx="3070284" cy="787401"/>
              <a:chOff x="2364" y="234"/>
              <a:chExt cx="2556" cy="926"/>
            </a:xfrm>
            <a:solidFill>
              <a:schemeClr val="bg1"/>
            </a:solidFill>
          </p:grpSpPr>
          <p:sp>
            <p:nvSpPr>
              <p:cNvPr id="219"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0"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1"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8"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9"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0"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1"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2"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3"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4"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5"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6"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7"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8"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9"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0"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1"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2"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3"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4"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5"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6"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7"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8"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9"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0"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1"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2"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3"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4"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5"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6"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7"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8"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9"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0"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1"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2"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3"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4"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5"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6"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7"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8"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9"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218" name="文本框 217"/>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可能的方案</a:t>
              </a:r>
            </a:p>
          </p:txBody>
        </p:sp>
      </p:grpSp>
      <p:sp>
        <p:nvSpPr>
          <p:cNvPr id="270" name="任意多边形 269"/>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1" name="任意多边形 270"/>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2" name="任意多边形 271"/>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3" name="任意多边形 272"/>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059606969"/>
      </p:ext>
    </p:extLst>
  </p:cSld>
  <p:clrMapOvr>
    <a:masterClrMapping/>
  </p:clrMapOvr>
  <mc:AlternateContent xmlns:mc="http://schemas.openxmlformats.org/markup-compatibility/2006" xmlns:p14="http://schemas.microsoft.com/office/powerpoint/2010/main">
    <mc:Choice Requires="p14">
      <p:transition spd="slow" p14:dur="1400" advClick="0" advTm="2000">
        <p14:doors dir="vert"/>
      </p:transition>
    </mc:Choice>
    <mc:Fallback xmlns="">
      <p:transition spd="slow"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4816502" y="1860523"/>
            <a:ext cx="2520710" cy="3769625"/>
          </a:xfrm>
          <a:custGeom>
            <a:avLst/>
            <a:gdLst>
              <a:gd name="connsiteX0" fmla="*/ 27160 w 2743200"/>
              <a:gd name="connsiteY0" fmla="*/ 0 h 4110273"/>
              <a:gd name="connsiteX1" fmla="*/ 2734146 w 2743200"/>
              <a:gd name="connsiteY1" fmla="*/ 18107 h 4110273"/>
              <a:gd name="connsiteX2" fmla="*/ 2743200 w 2743200"/>
              <a:gd name="connsiteY2" fmla="*/ 4110273 h 4110273"/>
              <a:gd name="connsiteX3" fmla="*/ 0 w 2743200"/>
              <a:gd name="connsiteY3" fmla="*/ 4101220 h 4110273"/>
              <a:gd name="connsiteX4" fmla="*/ 36214 w 2743200"/>
              <a:gd name="connsiteY4" fmla="*/ 3413156 h 4110273"/>
              <a:gd name="connsiteX5" fmla="*/ 27160 w 2743200"/>
              <a:gd name="connsiteY5" fmla="*/ 0 h 4110273"/>
              <a:gd name="connsiteX0" fmla="*/ 196543 w 2912583"/>
              <a:gd name="connsiteY0" fmla="*/ 460543 h 4570816"/>
              <a:gd name="connsiteX1" fmla="*/ 2903529 w 2912583"/>
              <a:gd name="connsiteY1" fmla="*/ 478650 h 4570816"/>
              <a:gd name="connsiteX2" fmla="*/ 2912583 w 2912583"/>
              <a:gd name="connsiteY2" fmla="*/ 4570816 h 4570816"/>
              <a:gd name="connsiteX3" fmla="*/ 169383 w 2912583"/>
              <a:gd name="connsiteY3" fmla="*/ 4561763 h 4570816"/>
              <a:gd name="connsiteX4" fmla="*/ 205597 w 2912583"/>
              <a:gd name="connsiteY4" fmla="*/ 3873699 h 4570816"/>
              <a:gd name="connsiteX5" fmla="*/ 196543 w 2912583"/>
              <a:gd name="connsiteY5" fmla="*/ 460543 h 4570816"/>
              <a:gd name="connsiteX0" fmla="*/ 27160 w 2743200"/>
              <a:gd name="connsiteY0" fmla="*/ 307203 h 4417476"/>
              <a:gd name="connsiteX1" fmla="*/ 2734146 w 2743200"/>
              <a:gd name="connsiteY1" fmla="*/ 325310 h 4417476"/>
              <a:gd name="connsiteX2" fmla="*/ 2743200 w 2743200"/>
              <a:gd name="connsiteY2" fmla="*/ 4417476 h 4417476"/>
              <a:gd name="connsiteX3" fmla="*/ 0 w 2743200"/>
              <a:gd name="connsiteY3" fmla="*/ 4408423 h 4417476"/>
              <a:gd name="connsiteX4" fmla="*/ 36214 w 2743200"/>
              <a:gd name="connsiteY4" fmla="*/ 3720359 h 4417476"/>
              <a:gd name="connsiteX5" fmla="*/ 27160 w 2743200"/>
              <a:gd name="connsiteY5" fmla="*/ 307203 h 4417476"/>
              <a:gd name="connsiteX0" fmla="*/ 27160 w 2743200"/>
              <a:gd name="connsiteY0" fmla="*/ 608448 h 4718721"/>
              <a:gd name="connsiteX1" fmla="*/ 2734146 w 2743200"/>
              <a:gd name="connsiteY1" fmla="*/ 626555 h 4718721"/>
              <a:gd name="connsiteX2" fmla="*/ 2743200 w 2743200"/>
              <a:gd name="connsiteY2" fmla="*/ 4718721 h 4718721"/>
              <a:gd name="connsiteX3" fmla="*/ 0 w 2743200"/>
              <a:gd name="connsiteY3" fmla="*/ 4709668 h 4718721"/>
              <a:gd name="connsiteX4" fmla="*/ 36214 w 2743200"/>
              <a:gd name="connsiteY4" fmla="*/ 4021604 h 4718721"/>
              <a:gd name="connsiteX5" fmla="*/ 27160 w 2743200"/>
              <a:gd name="connsiteY5" fmla="*/ 608448 h 4718721"/>
              <a:gd name="connsiteX0" fmla="*/ 27160 w 2765441"/>
              <a:gd name="connsiteY0" fmla="*/ 73901 h 4184174"/>
              <a:gd name="connsiteX1" fmla="*/ 2734146 w 2765441"/>
              <a:gd name="connsiteY1" fmla="*/ 92008 h 4184174"/>
              <a:gd name="connsiteX2" fmla="*/ 2743200 w 2765441"/>
              <a:gd name="connsiteY2" fmla="*/ 4184174 h 4184174"/>
              <a:gd name="connsiteX3" fmla="*/ 0 w 2765441"/>
              <a:gd name="connsiteY3" fmla="*/ 4175121 h 4184174"/>
              <a:gd name="connsiteX4" fmla="*/ 36214 w 2765441"/>
              <a:gd name="connsiteY4" fmla="*/ 3487057 h 4184174"/>
              <a:gd name="connsiteX5" fmla="*/ 27160 w 2765441"/>
              <a:gd name="connsiteY5" fmla="*/ 73901 h 4184174"/>
              <a:gd name="connsiteX0" fmla="*/ 27160 w 3162277"/>
              <a:gd name="connsiteY0" fmla="*/ 73901 h 4184175"/>
              <a:gd name="connsiteX1" fmla="*/ 2734146 w 3162277"/>
              <a:gd name="connsiteY1" fmla="*/ 92008 h 4184175"/>
              <a:gd name="connsiteX2" fmla="*/ 2743200 w 3162277"/>
              <a:gd name="connsiteY2" fmla="*/ 4184174 h 4184175"/>
              <a:gd name="connsiteX3" fmla="*/ 0 w 3162277"/>
              <a:gd name="connsiteY3" fmla="*/ 4175121 h 4184175"/>
              <a:gd name="connsiteX4" fmla="*/ 36214 w 3162277"/>
              <a:gd name="connsiteY4" fmla="*/ 3487057 h 4184175"/>
              <a:gd name="connsiteX5" fmla="*/ 27160 w 3162277"/>
              <a:gd name="connsiteY5" fmla="*/ 73901 h 4184175"/>
              <a:gd name="connsiteX0" fmla="*/ 27160 w 2798560"/>
              <a:gd name="connsiteY0" fmla="*/ 73901 h 4217452"/>
              <a:gd name="connsiteX1" fmla="*/ 2734146 w 2798560"/>
              <a:gd name="connsiteY1" fmla="*/ 92008 h 4217452"/>
              <a:gd name="connsiteX2" fmla="*/ 2743200 w 2798560"/>
              <a:gd name="connsiteY2" fmla="*/ 4184174 h 4217452"/>
              <a:gd name="connsiteX3" fmla="*/ 0 w 2798560"/>
              <a:gd name="connsiteY3" fmla="*/ 4175121 h 4217452"/>
              <a:gd name="connsiteX4" fmla="*/ 36214 w 2798560"/>
              <a:gd name="connsiteY4" fmla="*/ 3487057 h 4217452"/>
              <a:gd name="connsiteX5" fmla="*/ 27160 w 2798560"/>
              <a:gd name="connsiteY5" fmla="*/ 73901 h 4217452"/>
              <a:gd name="connsiteX0" fmla="*/ 27200 w 2798600"/>
              <a:gd name="connsiteY0" fmla="*/ 73901 h 4300000"/>
              <a:gd name="connsiteX1" fmla="*/ 2734186 w 2798600"/>
              <a:gd name="connsiteY1" fmla="*/ 92008 h 4300000"/>
              <a:gd name="connsiteX2" fmla="*/ 2743240 w 2798600"/>
              <a:gd name="connsiteY2" fmla="*/ 4184174 h 4300000"/>
              <a:gd name="connsiteX3" fmla="*/ 40 w 2798600"/>
              <a:gd name="connsiteY3" fmla="*/ 4175121 h 4300000"/>
              <a:gd name="connsiteX4" fmla="*/ 36254 w 2798600"/>
              <a:gd name="connsiteY4" fmla="*/ 3487057 h 4300000"/>
              <a:gd name="connsiteX5" fmla="*/ 27200 w 2798600"/>
              <a:gd name="connsiteY5" fmla="*/ 73901 h 4300000"/>
              <a:gd name="connsiteX0" fmla="*/ 27949 w 2799349"/>
              <a:gd name="connsiteY0" fmla="*/ 73901 h 4234550"/>
              <a:gd name="connsiteX1" fmla="*/ 2734935 w 2799349"/>
              <a:gd name="connsiteY1" fmla="*/ 92008 h 4234550"/>
              <a:gd name="connsiteX2" fmla="*/ 2743989 w 2799349"/>
              <a:gd name="connsiteY2" fmla="*/ 4184174 h 4234550"/>
              <a:gd name="connsiteX3" fmla="*/ 789 w 2799349"/>
              <a:gd name="connsiteY3" fmla="*/ 4175121 h 4234550"/>
              <a:gd name="connsiteX4" fmla="*/ 37003 w 2799349"/>
              <a:gd name="connsiteY4" fmla="*/ 3487057 h 4234550"/>
              <a:gd name="connsiteX5" fmla="*/ 27949 w 2799349"/>
              <a:gd name="connsiteY5" fmla="*/ 73901 h 4234550"/>
              <a:gd name="connsiteX0" fmla="*/ 27813 w 2799213"/>
              <a:gd name="connsiteY0" fmla="*/ 73901 h 4234550"/>
              <a:gd name="connsiteX1" fmla="*/ 2734799 w 2799213"/>
              <a:gd name="connsiteY1" fmla="*/ 92008 h 4234550"/>
              <a:gd name="connsiteX2" fmla="*/ 2743853 w 2799213"/>
              <a:gd name="connsiteY2" fmla="*/ 4184174 h 4234550"/>
              <a:gd name="connsiteX3" fmla="*/ 653 w 2799213"/>
              <a:gd name="connsiteY3" fmla="*/ 4175121 h 4234550"/>
              <a:gd name="connsiteX4" fmla="*/ 36867 w 2799213"/>
              <a:gd name="connsiteY4" fmla="*/ 3487057 h 4234550"/>
              <a:gd name="connsiteX5" fmla="*/ 27813 w 2799213"/>
              <a:gd name="connsiteY5" fmla="*/ 73901 h 4234550"/>
              <a:gd name="connsiteX0" fmla="*/ 225399 w 2996799"/>
              <a:gd name="connsiteY0" fmla="*/ 269456 h 4460517"/>
              <a:gd name="connsiteX1" fmla="*/ 2932385 w 2996799"/>
              <a:gd name="connsiteY1" fmla="*/ 287563 h 4460517"/>
              <a:gd name="connsiteX2" fmla="*/ 2941439 w 2996799"/>
              <a:gd name="connsiteY2" fmla="*/ 4379729 h 4460517"/>
              <a:gd name="connsiteX3" fmla="*/ 198239 w 2996799"/>
              <a:gd name="connsiteY3" fmla="*/ 4370676 h 4460517"/>
              <a:gd name="connsiteX4" fmla="*/ 216346 w 2996799"/>
              <a:gd name="connsiteY4" fmla="*/ 3501543 h 4460517"/>
              <a:gd name="connsiteX5" fmla="*/ 225399 w 2996799"/>
              <a:gd name="connsiteY5" fmla="*/ 269456 h 4460517"/>
              <a:gd name="connsiteX0" fmla="*/ 202540 w 2973940"/>
              <a:gd name="connsiteY0" fmla="*/ 269456 h 4426685"/>
              <a:gd name="connsiteX1" fmla="*/ 2909526 w 2973940"/>
              <a:gd name="connsiteY1" fmla="*/ 287563 h 4426685"/>
              <a:gd name="connsiteX2" fmla="*/ 2918580 w 2973940"/>
              <a:gd name="connsiteY2" fmla="*/ 4379729 h 4426685"/>
              <a:gd name="connsiteX3" fmla="*/ 175380 w 2973940"/>
              <a:gd name="connsiteY3" fmla="*/ 4370676 h 4426685"/>
              <a:gd name="connsiteX4" fmla="*/ 193487 w 2973940"/>
              <a:gd name="connsiteY4" fmla="*/ 3501543 h 4426685"/>
              <a:gd name="connsiteX5" fmla="*/ 202540 w 2973940"/>
              <a:gd name="connsiteY5" fmla="*/ 269456 h 4426685"/>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895 w 2832295"/>
              <a:gd name="connsiteY0" fmla="*/ 75932 h 4233161"/>
              <a:gd name="connsiteX1" fmla="*/ 2767881 w 2832295"/>
              <a:gd name="connsiteY1" fmla="*/ 94039 h 4233161"/>
              <a:gd name="connsiteX2" fmla="*/ 2776935 w 2832295"/>
              <a:gd name="connsiteY2" fmla="*/ 4186205 h 4233161"/>
              <a:gd name="connsiteX3" fmla="*/ 33735 w 2832295"/>
              <a:gd name="connsiteY3" fmla="*/ 4177152 h 4233161"/>
              <a:gd name="connsiteX4" fmla="*/ 51842 w 2832295"/>
              <a:gd name="connsiteY4" fmla="*/ 3308019 h 4233161"/>
              <a:gd name="connsiteX5" fmla="*/ 66991 w 2832295"/>
              <a:gd name="connsiteY5" fmla="*/ 203948 h 4233161"/>
              <a:gd name="connsiteX0" fmla="*/ 60895 w 2832295"/>
              <a:gd name="connsiteY0" fmla="*/ 42711 h 4199940"/>
              <a:gd name="connsiteX1" fmla="*/ 2767881 w 2832295"/>
              <a:gd name="connsiteY1" fmla="*/ 60818 h 4199940"/>
              <a:gd name="connsiteX2" fmla="*/ 2776935 w 2832295"/>
              <a:gd name="connsiteY2" fmla="*/ 4152984 h 4199940"/>
              <a:gd name="connsiteX3" fmla="*/ 33735 w 2832295"/>
              <a:gd name="connsiteY3" fmla="*/ 4143931 h 4199940"/>
              <a:gd name="connsiteX4" fmla="*/ 51842 w 2832295"/>
              <a:gd name="connsiteY4" fmla="*/ 3274798 h 4199940"/>
              <a:gd name="connsiteX5" fmla="*/ 66991 w 2832295"/>
              <a:gd name="connsiteY5" fmla="*/ 170727 h 4199940"/>
              <a:gd name="connsiteX0" fmla="*/ 60895 w 2810825"/>
              <a:gd name="connsiteY0" fmla="*/ 42711 h 4187482"/>
              <a:gd name="connsiteX1" fmla="*/ 2767881 w 2810825"/>
              <a:gd name="connsiteY1" fmla="*/ 60818 h 4187482"/>
              <a:gd name="connsiteX2" fmla="*/ 2776935 w 2810825"/>
              <a:gd name="connsiteY2" fmla="*/ 4152984 h 4187482"/>
              <a:gd name="connsiteX3" fmla="*/ 33735 w 2810825"/>
              <a:gd name="connsiteY3" fmla="*/ 4143931 h 4187482"/>
              <a:gd name="connsiteX4" fmla="*/ 51842 w 2810825"/>
              <a:gd name="connsiteY4" fmla="*/ 3274798 h 4187482"/>
              <a:gd name="connsiteX5" fmla="*/ 66991 w 2810825"/>
              <a:gd name="connsiteY5" fmla="*/ 170727 h 4187482"/>
              <a:gd name="connsiteX0" fmla="*/ 212321 w 2962251"/>
              <a:gd name="connsiteY0" fmla="*/ 42711 h 4237785"/>
              <a:gd name="connsiteX1" fmla="*/ 2919307 w 2962251"/>
              <a:gd name="connsiteY1" fmla="*/ 60818 h 4237785"/>
              <a:gd name="connsiteX2" fmla="*/ 2928361 w 2962251"/>
              <a:gd name="connsiteY2" fmla="*/ 4152984 h 4237785"/>
              <a:gd name="connsiteX3" fmla="*/ 185161 w 2962251"/>
              <a:gd name="connsiteY3" fmla="*/ 4143931 h 4237785"/>
              <a:gd name="connsiteX4" fmla="*/ 245940 w 2962251"/>
              <a:gd name="connsiteY4" fmla="*/ 3085822 h 4237785"/>
              <a:gd name="connsiteX5" fmla="*/ 218417 w 2962251"/>
              <a:gd name="connsiteY5" fmla="*/ 170727 h 423778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40909 w 2790839"/>
              <a:gd name="connsiteY0" fmla="*/ 42711 h 4173595"/>
              <a:gd name="connsiteX1" fmla="*/ 2747895 w 2790839"/>
              <a:gd name="connsiteY1" fmla="*/ 60818 h 4173595"/>
              <a:gd name="connsiteX2" fmla="*/ 2756949 w 2790839"/>
              <a:gd name="connsiteY2" fmla="*/ 4152984 h 4173595"/>
              <a:gd name="connsiteX3" fmla="*/ 13749 w 2790839"/>
              <a:gd name="connsiteY3" fmla="*/ 4143931 h 4173595"/>
              <a:gd name="connsiteX4" fmla="*/ 74528 w 2790839"/>
              <a:gd name="connsiteY4" fmla="*/ 3085822 h 4173595"/>
              <a:gd name="connsiteX5" fmla="*/ 47005 w 2790839"/>
              <a:gd name="connsiteY5" fmla="*/ 170727 h 417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0839" h="4173595">
                <a:moveTo>
                  <a:pt x="40909" y="42711"/>
                </a:moveTo>
                <a:cubicBezTo>
                  <a:pt x="95229" y="-31225"/>
                  <a:pt x="2681502" y="1367"/>
                  <a:pt x="2747895" y="60818"/>
                </a:cubicBezTo>
                <a:cubicBezTo>
                  <a:pt x="2814288" y="120269"/>
                  <a:pt x="2792619" y="4105001"/>
                  <a:pt x="2756949" y="4152984"/>
                </a:cubicBezTo>
                <a:cubicBezTo>
                  <a:pt x="2721279" y="4200967"/>
                  <a:pt x="174307" y="4151103"/>
                  <a:pt x="13749" y="4143931"/>
                </a:cubicBezTo>
                <a:cubicBezTo>
                  <a:pt x="-37081" y="4045319"/>
                  <a:pt x="68985" y="3748023"/>
                  <a:pt x="74528" y="3085822"/>
                </a:cubicBezTo>
                <a:cubicBezTo>
                  <a:pt x="80071" y="2423621"/>
                  <a:pt x="47549" y="372679"/>
                  <a:pt x="47005" y="17072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任意多边形 7"/>
          <p:cNvSpPr/>
          <p:nvPr/>
        </p:nvSpPr>
        <p:spPr>
          <a:xfrm>
            <a:off x="7984730" y="1860522"/>
            <a:ext cx="2520710" cy="3769625"/>
          </a:xfrm>
          <a:custGeom>
            <a:avLst/>
            <a:gdLst>
              <a:gd name="connsiteX0" fmla="*/ 27160 w 2743200"/>
              <a:gd name="connsiteY0" fmla="*/ 0 h 4110273"/>
              <a:gd name="connsiteX1" fmla="*/ 2734146 w 2743200"/>
              <a:gd name="connsiteY1" fmla="*/ 18107 h 4110273"/>
              <a:gd name="connsiteX2" fmla="*/ 2743200 w 2743200"/>
              <a:gd name="connsiteY2" fmla="*/ 4110273 h 4110273"/>
              <a:gd name="connsiteX3" fmla="*/ 0 w 2743200"/>
              <a:gd name="connsiteY3" fmla="*/ 4101220 h 4110273"/>
              <a:gd name="connsiteX4" fmla="*/ 36214 w 2743200"/>
              <a:gd name="connsiteY4" fmla="*/ 3413156 h 4110273"/>
              <a:gd name="connsiteX5" fmla="*/ 27160 w 2743200"/>
              <a:gd name="connsiteY5" fmla="*/ 0 h 4110273"/>
              <a:gd name="connsiteX0" fmla="*/ 196543 w 2912583"/>
              <a:gd name="connsiteY0" fmla="*/ 460543 h 4570816"/>
              <a:gd name="connsiteX1" fmla="*/ 2903529 w 2912583"/>
              <a:gd name="connsiteY1" fmla="*/ 478650 h 4570816"/>
              <a:gd name="connsiteX2" fmla="*/ 2912583 w 2912583"/>
              <a:gd name="connsiteY2" fmla="*/ 4570816 h 4570816"/>
              <a:gd name="connsiteX3" fmla="*/ 169383 w 2912583"/>
              <a:gd name="connsiteY3" fmla="*/ 4561763 h 4570816"/>
              <a:gd name="connsiteX4" fmla="*/ 205597 w 2912583"/>
              <a:gd name="connsiteY4" fmla="*/ 3873699 h 4570816"/>
              <a:gd name="connsiteX5" fmla="*/ 196543 w 2912583"/>
              <a:gd name="connsiteY5" fmla="*/ 460543 h 4570816"/>
              <a:gd name="connsiteX0" fmla="*/ 27160 w 2743200"/>
              <a:gd name="connsiteY0" fmla="*/ 307203 h 4417476"/>
              <a:gd name="connsiteX1" fmla="*/ 2734146 w 2743200"/>
              <a:gd name="connsiteY1" fmla="*/ 325310 h 4417476"/>
              <a:gd name="connsiteX2" fmla="*/ 2743200 w 2743200"/>
              <a:gd name="connsiteY2" fmla="*/ 4417476 h 4417476"/>
              <a:gd name="connsiteX3" fmla="*/ 0 w 2743200"/>
              <a:gd name="connsiteY3" fmla="*/ 4408423 h 4417476"/>
              <a:gd name="connsiteX4" fmla="*/ 36214 w 2743200"/>
              <a:gd name="connsiteY4" fmla="*/ 3720359 h 4417476"/>
              <a:gd name="connsiteX5" fmla="*/ 27160 w 2743200"/>
              <a:gd name="connsiteY5" fmla="*/ 307203 h 4417476"/>
              <a:gd name="connsiteX0" fmla="*/ 27160 w 2743200"/>
              <a:gd name="connsiteY0" fmla="*/ 608448 h 4718721"/>
              <a:gd name="connsiteX1" fmla="*/ 2734146 w 2743200"/>
              <a:gd name="connsiteY1" fmla="*/ 626555 h 4718721"/>
              <a:gd name="connsiteX2" fmla="*/ 2743200 w 2743200"/>
              <a:gd name="connsiteY2" fmla="*/ 4718721 h 4718721"/>
              <a:gd name="connsiteX3" fmla="*/ 0 w 2743200"/>
              <a:gd name="connsiteY3" fmla="*/ 4709668 h 4718721"/>
              <a:gd name="connsiteX4" fmla="*/ 36214 w 2743200"/>
              <a:gd name="connsiteY4" fmla="*/ 4021604 h 4718721"/>
              <a:gd name="connsiteX5" fmla="*/ 27160 w 2743200"/>
              <a:gd name="connsiteY5" fmla="*/ 608448 h 4718721"/>
              <a:gd name="connsiteX0" fmla="*/ 27160 w 2765441"/>
              <a:gd name="connsiteY0" fmla="*/ 73901 h 4184174"/>
              <a:gd name="connsiteX1" fmla="*/ 2734146 w 2765441"/>
              <a:gd name="connsiteY1" fmla="*/ 92008 h 4184174"/>
              <a:gd name="connsiteX2" fmla="*/ 2743200 w 2765441"/>
              <a:gd name="connsiteY2" fmla="*/ 4184174 h 4184174"/>
              <a:gd name="connsiteX3" fmla="*/ 0 w 2765441"/>
              <a:gd name="connsiteY3" fmla="*/ 4175121 h 4184174"/>
              <a:gd name="connsiteX4" fmla="*/ 36214 w 2765441"/>
              <a:gd name="connsiteY4" fmla="*/ 3487057 h 4184174"/>
              <a:gd name="connsiteX5" fmla="*/ 27160 w 2765441"/>
              <a:gd name="connsiteY5" fmla="*/ 73901 h 4184174"/>
              <a:gd name="connsiteX0" fmla="*/ 27160 w 3162277"/>
              <a:gd name="connsiteY0" fmla="*/ 73901 h 4184175"/>
              <a:gd name="connsiteX1" fmla="*/ 2734146 w 3162277"/>
              <a:gd name="connsiteY1" fmla="*/ 92008 h 4184175"/>
              <a:gd name="connsiteX2" fmla="*/ 2743200 w 3162277"/>
              <a:gd name="connsiteY2" fmla="*/ 4184174 h 4184175"/>
              <a:gd name="connsiteX3" fmla="*/ 0 w 3162277"/>
              <a:gd name="connsiteY3" fmla="*/ 4175121 h 4184175"/>
              <a:gd name="connsiteX4" fmla="*/ 36214 w 3162277"/>
              <a:gd name="connsiteY4" fmla="*/ 3487057 h 4184175"/>
              <a:gd name="connsiteX5" fmla="*/ 27160 w 3162277"/>
              <a:gd name="connsiteY5" fmla="*/ 73901 h 4184175"/>
              <a:gd name="connsiteX0" fmla="*/ 27160 w 2798560"/>
              <a:gd name="connsiteY0" fmla="*/ 73901 h 4217452"/>
              <a:gd name="connsiteX1" fmla="*/ 2734146 w 2798560"/>
              <a:gd name="connsiteY1" fmla="*/ 92008 h 4217452"/>
              <a:gd name="connsiteX2" fmla="*/ 2743200 w 2798560"/>
              <a:gd name="connsiteY2" fmla="*/ 4184174 h 4217452"/>
              <a:gd name="connsiteX3" fmla="*/ 0 w 2798560"/>
              <a:gd name="connsiteY3" fmla="*/ 4175121 h 4217452"/>
              <a:gd name="connsiteX4" fmla="*/ 36214 w 2798560"/>
              <a:gd name="connsiteY4" fmla="*/ 3487057 h 4217452"/>
              <a:gd name="connsiteX5" fmla="*/ 27160 w 2798560"/>
              <a:gd name="connsiteY5" fmla="*/ 73901 h 4217452"/>
              <a:gd name="connsiteX0" fmla="*/ 27200 w 2798600"/>
              <a:gd name="connsiteY0" fmla="*/ 73901 h 4300000"/>
              <a:gd name="connsiteX1" fmla="*/ 2734186 w 2798600"/>
              <a:gd name="connsiteY1" fmla="*/ 92008 h 4300000"/>
              <a:gd name="connsiteX2" fmla="*/ 2743240 w 2798600"/>
              <a:gd name="connsiteY2" fmla="*/ 4184174 h 4300000"/>
              <a:gd name="connsiteX3" fmla="*/ 40 w 2798600"/>
              <a:gd name="connsiteY3" fmla="*/ 4175121 h 4300000"/>
              <a:gd name="connsiteX4" fmla="*/ 36254 w 2798600"/>
              <a:gd name="connsiteY4" fmla="*/ 3487057 h 4300000"/>
              <a:gd name="connsiteX5" fmla="*/ 27200 w 2798600"/>
              <a:gd name="connsiteY5" fmla="*/ 73901 h 4300000"/>
              <a:gd name="connsiteX0" fmla="*/ 27949 w 2799349"/>
              <a:gd name="connsiteY0" fmla="*/ 73901 h 4234550"/>
              <a:gd name="connsiteX1" fmla="*/ 2734935 w 2799349"/>
              <a:gd name="connsiteY1" fmla="*/ 92008 h 4234550"/>
              <a:gd name="connsiteX2" fmla="*/ 2743989 w 2799349"/>
              <a:gd name="connsiteY2" fmla="*/ 4184174 h 4234550"/>
              <a:gd name="connsiteX3" fmla="*/ 789 w 2799349"/>
              <a:gd name="connsiteY3" fmla="*/ 4175121 h 4234550"/>
              <a:gd name="connsiteX4" fmla="*/ 37003 w 2799349"/>
              <a:gd name="connsiteY4" fmla="*/ 3487057 h 4234550"/>
              <a:gd name="connsiteX5" fmla="*/ 27949 w 2799349"/>
              <a:gd name="connsiteY5" fmla="*/ 73901 h 4234550"/>
              <a:gd name="connsiteX0" fmla="*/ 27813 w 2799213"/>
              <a:gd name="connsiteY0" fmla="*/ 73901 h 4234550"/>
              <a:gd name="connsiteX1" fmla="*/ 2734799 w 2799213"/>
              <a:gd name="connsiteY1" fmla="*/ 92008 h 4234550"/>
              <a:gd name="connsiteX2" fmla="*/ 2743853 w 2799213"/>
              <a:gd name="connsiteY2" fmla="*/ 4184174 h 4234550"/>
              <a:gd name="connsiteX3" fmla="*/ 653 w 2799213"/>
              <a:gd name="connsiteY3" fmla="*/ 4175121 h 4234550"/>
              <a:gd name="connsiteX4" fmla="*/ 36867 w 2799213"/>
              <a:gd name="connsiteY4" fmla="*/ 3487057 h 4234550"/>
              <a:gd name="connsiteX5" fmla="*/ 27813 w 2799213"/>
              <a:gd name="connsiteY5" fmla="*/ 73901 h 4234550"/>
              <a:gd name="connsiteX0" fmla="*/ 225399 w 2996799"/>
              <a:gd name="connsiteY0" fmla="*/ 269456 h 4460517"/>
              <a:gd name="connsiteX1" fmla="*/ 2932385 w 2996799"/>
              <a:gd name="connsiteY1" fmla="*/ 287563 h 4460517"/>
              <a:gd name="connsiteX2" fmla="*/ 2941439 w 2996799"/>
              <a:gd name="connsiteY2" fmla="*/ 4379729 h 4460517"/>
              <a:gd name="connsiteX3" fmla="*/ 198239 w 2996799"/>
              <a:gd name="connsiteY3" fmla="*/ 4370676 h 4460517"/>
              <a:gd name="connsiteX4" fmla="*/ 216346 w 2996799"/>
              <a:gd name="connsiteY4" fmla="*/ 3501543 h 4460517"/>
              <a:gd name="connsiteX5" fmla="*/ 225399 w 2996799"/>
              <a:gd name="connsiteY5" fmla="*/ 269456 h 4460517"/>
              <a:gd name="connsiteX0" fmla="*/ 202540 w 2973940"/>
              <a:gd name="connsiteY0" fmla="*/ 269456 h 4426685"/>
              <a:gd name="connsiteX1" fmla="*/ 2909526 w 2973940"/>
              <a:gd name="connsiteY1" fmla="*/ 287563 h 4426685"/>
              <a:gd name="connsiteX2" fmla="*/ 2918580 w 2973940"/>
              <a:gd name="connsiteY2" fmla="*/ 4379729 h 4426685"/>
              <a:gd name="connsiteX3" fmla="*/ 175380 w 2973940"/>
              <a:gd name="connsiteY3" fmla="*/ 4370676 h 4426685"/>
              <a:gd name="connsiteX4" fmla="*/ 193487 w 2973940"/>
              <a:gd name="connsiteY4" fmla="*/ 3501543 h 4426685"/>
              <a:gd name="connsiteX5" fmla="*/ 202540 w 2973940"/>
              <a:gd name="connsiteY5" fmla="*/ 269456 h 4426685"/>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895 w 2832295"/>
              <a:gd name="connsiteY0" fmla="*/ 75932 h 4233161"/>
              <a:gd name="connsiteX1" fmla="*/ 2767881 w 2832295"/>
              <a:gd name="connsiteY1" fmla="*/ 94039 h 4233161"/>
              <a:gd name="connsiteX2" fmla="*/ 2776935 w 2832295"/>
              <a:gd name="connsiteY2" fmla="*/ 4186205 h 4233161"/>
              <a:gd name="connsiteX3" fmla="*/ 33735 w 2832295"/>
              <a:gd name="connsiteY3" fmla="*/ 4177152 h 4233161"/>
              <a:gd name="connsiteX4" fmla="*/ 51842 w 2832295"/>
              <a:gd name="connsiteY4" fmla="*/ 3308019 h 4233161"/>
              <a:gd name="connsiteX5" fmla="*/ 66991 w 2832295"/>
              <a:gd name="connsiteY5" fmla="*/ 203948 h 4233161"/>
              <a:gd name="connsiteX0" fmla="*/ 60895 w 2832295"/>
              <a:gd name="connsiteY0" fmla="*/ 42711 h 4199940"/>
              <a:gd name="connsiteX1" fmla="*/ 2767881 w 2832295"/>
              <a:gd name="connsiteY1" fmla="*/ 60818 h 4199940"/>
              <a:gd name="connsiteX2" fmla="*/ 2776935 w 2832295"/>
              <a:gd name="connsiteY2" fmla="*/ 4152984 h 4199940"/>
              <a:gd name="connsiteX3" fmla="*/ 33735 w 2832295"/>
              <a:gd name="connsiteY3" fmla="*/ 4143931 h 4199940"/>
              <a:gd name="connsiteX4" fmla="*/ 51842 w 2832295"/>
              <a:gd name="connsiteY4" fmla="*/ 3274798 h 4199940"/>
              <a:gd name="connsiteX5" fmla="*/ 66991 w 2832295"/>
              <a:gd name="connsiteY5" fmla="*/ 170727 h 4199940"/>
              <a:gd name="connsiteX0" fmla="*/ 60895 w 2810825"/>
              <a:gd name="connsiteY0" fmla="*/ 42711 h 4187482"/>
              <a:gd name="connsiteX1" fmla="*/ 2767881 w 2810825"/>
              <a:gd name="connsiteY1" fmla="*/ 60818 h 4187482"/>
              <a:gd name="connsiteX2" fmla="*/ 2776935 w 2810825"/>
              <a:gd name="connsiteY2" fmla="*/ 4152984 h 4187482"/>
              <a:gd name="connsiteX3" fmla="*/ 33735 w 2810825"/>
              <a:gd name="connsiteY3" fmla="*/ 4143931 h 4187482"/>
              <a:gd name="connsiteX4" fmla="*/ 51842 w 2810825"/>
              <a:gd name="connsiteY4" fmla="*/ 3274798 h 4187482"/>
              <a:gd name="connsiteX5" fmla="*/ 66991 w 2810825"/>
              <a:gd name="connsiteY5" fmla="*/ 170727 h 4187482"/>
              <a:gd name="connsiteX0" fmla="*/ 212321 w 2962251"/>
              <a:gd name="connsiteY0" fmla="*/ 42711 h 4237785"/>
              <a:gd name="connsiteX1" fmla="*/ 2919307 w 2962251"/>
              <a:gd name="connsiteY1" fmla="*/ 60818 h 4237785"/>
              <a:gd name="connsiteX2" fmla="*/ 2928361 w 2962251"/>
              <a:gd name="connsiteY2" fmla="*/ 4152984 h 4237785"/>
              <a:gd name="connsiteX3" fmla="*/ 185161 w 2962251"/>
              <a:gd name="connsiteY3" fmla="*/ 4143931 h 4237785"/>
              <a:gd name="connsiteX4" fmla="*/ 245940 w 2962251"/>
              <a:gd name="connsiteY4" fmla="*/ 3085822 h 4237785"/>
              <a:gd name="connsiteX5" fmla="*/ 218417 w 2962251"/>
              <a:gd name="connsiteY5" fmla="*/ 170727 h 423778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40909 w 2790839"/>
              <a:gd name="connsiteY0" fmla="*/ 42711 h 4173595"/>
              <a:gd name="connsiteX1" fmla="*/ 2747895 w 2790839"/>
              <a:gd name="connsiteY1" fmla="*/ 60818 h 4173595"/>
              <a:gd name="connsiteX2" fmla="*/ 2756949 w 2790839"/>
              <a:gd name="connsiteY2" fmla="*/ 4152984 h 4173595"/>
              <a:gd name="connsiteX3" fmla="*/ 13749 w 2790839"/>
              <a:gd name="connsiteY3" fmla="*/ 4143931 h 4173595"/>
              <a:gd name="connsiteX4" fmla="*/ 74528 w 2790839"/>
              <a:gd name="connsiteY4" fmla="*/ 3085822 h 4173595"/>
              <a:gd name="connsiteX5" fmla="*/ 47005 w 2790839"/>
              <a:gd name="connsiteY5" fmla="*/ 170727 h 417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0839" h="4173595">
                <a:moveTo>
                  <a:pt x="40909" y="42711"/>
                </a:moveTo>
                <a:cubicBezTo>
                  <a:pt x="95229" y="-31225"/>
                  <a:pt x="2681502" y="1367"/>
                  <a:pt x="2747895" y="60818"/>
                </a:cubicBezTo>
                <a:cubicBezTo>
                  <a:pt x="2814288" y="120269"/>
                  <a:pt x="2792619" y="4105001"/>
                  <a:pt x="2756949" y="4152984"/>
                </a:cubicBezTo>
                <a:cubicBezTo>
                  <a:pt x="2721279" y="4200967"/>
                  <a:pt x="174307" y="4151103"/>
                  <a:pt x="13749" y="4143931"/>
                </a:cubicBezTo>
                <a:cubicBezTo>
                  <a:pt x="-37081" y="4045319"/>
                  <a:pt x="68985" y="3748023"/>
                  <a:pt x="74528" y="3085822"/>
                </a:cubicBezTo>
                <a:cubicBezTo>
                  <a:pt x="80071" y="2423621"/>
                  <a:pt x="47549" y="372679"/>
                  <a:pt x="47005" y="17072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任意多边形 12"/>
          <p:cNvSpPr/>
          <p:nvPr/>
        </p:nvSpPr>
        <p:spPr>
          <a:xfrm>
            <a:off x="1634268" y="1860523"/>
            <a:ext cx="2520710" cy="3769625"/>
          </a:xfrm>
          <a:custGeom>
            <a:avLst/>
            <a:gdLst>
              <a:gd name="connsiteX0" fmla="*/ 27160 w 2743200"/>
              <a:gd name="connsiteY0" fmla="*/ 0 h 4110273"/>
              <a:gd name="connsiteX1" fmla="*/ 2734146 w 2743200"/>
              <a:gd name="connsiteY1" fmla="*/ 18107 h 4110273"/>
              <a:gd name="connsiteX2" fmla="*/ 2743200 w 2743200"/>
              <a:gd name="connsiteY2" fmla="*/ 4110273 h 4110273"/>
              <a:gd name="connsiteX3" fmla="*/ 0 w 2743200"/>
              <a:gd name="connsiteY3" fmla="*/ 4101220 h 4110273"/>
              <a:gd name="connsiteX4" fmla="*/ 36214 w 2743200"/>
              <a:gd name="connsiteY4" fmla="*/ 3413156 h 4110273"/>
              <a:gd name="connsiteX5" fmla="*/ 27160 w 2743200"/>
              <a:gd name="connsiteY5" fmla="*/ 0 h 4110273"/>
              <a:gd name="connsiteX0" fmla="*/ 196543 w 2912583"/>
              <a:gd name="connsiteY0" fmla="*/ 460543 h 4570816"/>
              <a:gd name="connsiteX1" fmla="*/ 2903529 w 2912583"/>
              <a:gd name="connsiteY1" fmla="*/ 478650 h 4570816"/>
              <a:gd name="connsiteX2" fmla="*/ 2912583 w 2912583"/>
              <a:gd name="connsiteY2" fmla="*/ 4570816 h 4570816"/>
              <a:gd name="connsiteX3" fmla="*/ 169383 w 2912583"/>
              <a:gd name="connsiteY3" fmla="*/ 4561763 h 4570816"/>
              <a:gd name="connsiteX4" fmla="*/ 205597 w 2912583"/>
              <a:gd name="connsiteY4" fmla="*/ 3873699 h 4570816"/>
              <a:gd name="connsiteX5" fmla="*/ 196543 w 2912583"/>
              <a:gd name="connsiteY5" fmla="*/ 460543 h 4570816"/>
              <a:gd name="connsiteX0" fmla="*/ 27160 w 2743200"/>
              <a:gd name="connsiteY0" fmla="*/ 307203 h 4417476"/>
              <a:gd name="connsiteX1" fmla="*/ 2734146 w 2743200"/>
              <a:gd name="connsiteY1" fmla="*/ 325310 h 4417476"/>
              <a:gd name="connsiteX2" fmla="*/ 2743200 w 2743200"/>
              <a:gd name="connsiteY2" fmla="*/ 4417476 h 4417476"/>
              <a:gd name="connsiteX3" fmla="*/ 0 w 2743200"/>
              <a:gd name="connsiteY3" fmla="*/ 4408423 h 4417476"/>
              <a:gd name="connsiteX4" fmla="*/ 36214 w 2743200"/>
              <a:gd name="connsiteY4" fmla="*/ 3720359 h 4417476"/>
              <a:gd name="connsiteX5" fmla="*/ 27160 w 2743200"/>
              <a:gd name="connsiteY5" fmla="*/ 307203 h 4417476"/>
              <a:gd name="connsiteX0" fmla="*/ 27160 w 2743200"/>
              <a:gd name="connsiteY0" fmla="*/ 608448 h 4718721"/>
              <a:gd name="connsiteX1" fmla="*/ 2734146 w 2743200"/>
              <a:gd name="connsiteY1" fmla="*/ 626555 h 4718721"/>
              <a:gd name="connsiteX2" fmla="*/ 2743200 w 2743200"/>
              <a:gd name="connsiteY2" fmla="*/ 4718721 h 4718721"/>
              <a:gd name="connsiteX3" fmla="*/ 0 w 2743200"/>
              <a:gd name="connsiteY3" fmla="*/ 4709668 h 4718721"/>
              <a:gd name="connsiteX4" fmla="*/ 36214 w 2743200"/>
              <a:gd name="connsiteY4" fmla="*/ 4021604 h 4718721"/>
              <a:gd name="connsiteX5" fmla="*/ 27160 w 2743200"/>
              <a:gd name="connsiteY5" fmla="*/ 608448 h 4718721"/>
              <a:gd name="connsiteX0" fmla="*/ 27160 w 2765441"/>
              <a:gd name="connsiteY0" fmla="*/ 73901 h 4184174"/>
              <a:gd name="connsiteX1" fmla="*/ 2734146 w 2765441"/>
              <a:gd name="connsiteY1" fmla="*/ 92008 h 4184174"/>
              <a:gd name="connsiteX2" fmla="*/ 2743200 w 2765441"/>
              <a:gd name="connsiteY2" fmla="*/ 4184174 h 4184174"/>
              <a:gd name="connsiteX3" fmla="*/ 0 w 2765441"/>
              <a:gd name="connsiteY3" fmla="*/ 4175121 h 4184174"/>
              <a:gd name="connsiteX4" fmla="*/ 36214 w 2765441"/>
              <a:gd name="connsiteY4" fmla="*/ 3487057 h 4184174"/>
              <a:gd name="connsiteX5" fmla="*/ 27160 w 2765441"/>
              <a:gd name="connsiteY5" fmla="*/ 73901 h 4184174"/>
              <a:gd name="connsiteX0" fmla="*/ 27160 w 3162277"/>
              <a:gd name="connsiteY0" fmla="*/ 73901 h 4184175"/>
              <a:gd name="connsiteX1" fmla="*/ 2734146 w 3162277"/>
              <a:gd name="connsiteY1" fmla="*/ 92008 h 4184175"/>
              <a:gd name="connsiteX2" fmla="*/ 2743200 w 3162277"/>
              <a:gd name="connsiteY2" fmla="*/ 4184174 h 4184175"/>
              <a:gd name="connsiteX3" fmla="*/ 0 w 3162277"/>
              <a:gd name="connsiteY3" fmla="*/ 4175121 h 4184175"/>
              <a:gd name="connsiteX4" fmla="*/ 36214 w 3162277"/>
              <a:gd name="connsiteY4" fmla="*/ 3487057 h 4184175"/>
              <a:gd name="connsiteX5" fmla="*/ 27160 w 3162277"/>
              <a:gd name="connsiteY5" fmla="*/ 73901 h 4184175"/>
              <a:gd name="connsiteX0" fmla="*/ 27160 w 2798560"/>
              <a:gd name="connsiteY0" fmla="*/ 73901 h 4217452"/>
              <a:gd name="connsiteX1" fmla="*/ 2734146 w 2798560"/>
              <a:gd name="connsiteY1" fmla="*/ 92008 h 4217452"/>
              <a:gd name="connsiteX2" fmla="*/ 2743200 w 2798560"/>
              <a:gd name="connsiteY2" fmla="*/ 4184174 h 4217452"/>
              <a:gd name="connsiteX3" fmla="*/ 0 w 2798560"/>
              <a:gd name="connsiteY3" fmla="*/ 4175121 h 4217452"/>
              <a:gd name="connsiteX4" fmla="*/ 36214 w 2798560"/>
              <a:gd name="connsiteY4" fmla="*/ 3487057 h 4217452"/>
              <a:gd name="connsiteX5" fmla="*/ 27160 w 2798560"/>
              <a:gd name="connsiteY5" fmla="*/ 73901 h 4217452"/>
              <a:gd name="connsiteX0" fmla="*/ 27200 w 2798600"/>
              <a:gd name="connsiteY0" fmla="*/ 73901 h 4300000"/>
              <a:gd name="connsiteX1" fmla="*/ 2734186 w 2798600"/>
              <a:gd name="connsiteY1" fmla="*/ 92008 h 4300000"/>
              <a:gd name="connsiteX2" fmla="*/ 2743240 w 2798600"/>
              <a:gd name="connsiteY2" fmla="*/ 4184174 h 4300000"/>
              <a:gd name="connsiteX3" fmla="*/ 40 w 2798600"/>
              <a:gd name="connsiteY3" fmla="*/ 4175121 h 4300000"/>
              <a:gd name="connsiteX4" fmla="*/ 36254 w 2798600"/>
              <a:gd name="connsiteY4" fmla="*/ 3487057 h 4300000"/>
              <a:gd name="connsiteX5" fmla="*/ 27200 w 2798600"/>
              <a:gd name="connsiteY5" fmla="*/ 73901 h 4300000"/>
              <a:gd name="connsiteX0" fmla="*/ 27949 w 2799349"/>
              <a:gd name="connsiteY0" fmla="*/ 73901 h 4234550"/>
              <a:gd name="connsiteX1" fmla="*/ 2734935 w 2799349"/>
              <a:gd name="connsiteY1" fmla="*/ 92008 h 4234550"/>
              <a:gd name="connsiteX2" fmla="*/ 2743989 w 2799349"/>
              <a:gd name="connsiteY2" fmla="*/ 4184174 h 4234550"/>
              <a:gd name="connsiteX3" fmla="*/ 789 w 2799349"/>
              <a:gd name="connsiteY3" fmla="*/ 4175121 h 4234550"/>
              <a:gd name="connsiteX4" fmla="*/ 37003 w 2799349"/>
              <a:gd name="connsiteY4" fmla="*/ 3487057 h 4234550"/>
              <a:gd name="connsiteX5" fmla="*/ 27949 w 2799349"/>
              <a:gd name="connsiteY5" fmla="*/ 73901 h 4234550"/>
              <a:gd name="connsiteX0" fmla="*/ 27813 w 2799213"/>
              <a:gd name="connsiteY0" fmla="*/ 73901 h 4234550"/>
              <a:gd name="connsiteX1" fmla="*/ 2734799 w 2799213"/>
              <a:gd name="connsiteY1" fmla="*/ 92008 h 4234550"/>
              <a:gd name="connsiteX2" fmla="*/ 2743853 w 2799213"/>
              <a:gd name="connsiteY2" fmla="*/ 4184174 h 4234550"/>
              <a:gd name="connsiteX3" fmla="*/ 653 w 2799213"/>
              <a:gd name="connsiteY3" fmla="*/ 4175121 h 4234550"/>
              <a:gd name="connsiteX4" fmla="*/ 36867 w 2799213"/>
              <a:gd name="connsiteY4" fmla="*/ 3487057 h 4234550"/>
              <a:gd name="connsiteX5" fmla="*/ 27813 w 2799213"/>
              <a:gd name="connsiteY5" fmla="*/ 73901 h 4234550"/>
              <a:gd name="connsiteX0" fmla="*/ 225399 w 2996799"/>
              <a:gd name="connsiteY0" fmla="*/ 269456 h 4460517"/>
              <a:gd name="connsiteX1" fmla="*/ 2932385 w 2996799"/>
              <a:gd name="connsiteY1" fmla="*/ 287563 h 4460517"/>
              <a:gd name="connsiteX2" fmla="*/ 2941439 w 2996799"/>
              <a:gd name="connsiteY2" fmla="*/ 4379729 h 4460517"/>
              <a:gd name="connsiteX3" fmla="*/ 198239 w 2996799"/>
              <a:gd name="connsiteY3" fmla="*/ 4370676 h 4460517"/>
              <a:gd name="connsiteX4" fmla="*/ 216346 w 2996799"/>
              <a:gd name="connsiteY4" fmla="*/ 3501543 h 4460517"/>
              <a:gd name="connsiteX5" fmla="*/ 225399 w 2996799"/>
              <a:gd name="connsiteY5" fmla="*/ 269456 h 4460517"/>
              <a:gd name="connsiteX0" fmla="*/ 202540 w 2973940"/>
              <a:gd name="connsiteY0" fmla="*/ 269456 h 4426685"/>
              <a:gd name="connsiteX1" fmla="*/ 2909526 w 2973940"/>
              <a:gd name="connsiteY1" fmla="*/ 287563 h 4426685"/>
              <a:gd name="connsiteX2" fmla="*/ 2918580 w 2973940"/>
              <a:gd name="connsiteY2" fmla="*/ 4379729 h 4426685"/>
              <a:gd name="connsiteX3" fmla="*/ 175380 w 2973940"/>
              <a:gd name="connsiteY3" fmla="*/ 4370676 h 4426685"/>
              <a:gd name="connsiteX4" fmla="*/ 193487 w 2973940"/>
              <a:gd name="connsiteY4" fmla="*/ 3501543 h 4426685"/>
              <a:gd name="connsiteX5" fmla="*/ 202540 w 2973940"/>
              <a:gd name="connsiteY5" fmla="*/ 269456 h 4426685"/>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60704 w 2832104"/>
              <a:gd name="connsiteY5" fmla="*/ 7593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704 w 2832104"/>
              <a:gd name="connsiteY0" fmla="*/ 75932 h 4233161"/>
              <a:gd name="connsiteX1" fmla="*/ 2767690 w 2832104"/>
              <a:gd name="connsiteY1" fmla="*/ 94039 h 4233161"/>
              <a:gd name="connsiteX2" fmla="*/ 2776744 w 2832104"/>
              <a:gd name="connsiteY2" fmla="*/ 4186205 h 4233161"/>
              <a:gd name="connsiteX3" fmla="*/ 33544 w 2832104"/>
              <a:gd name="connsiteY3" fmla="*/ 4177152 h 4233161"/>
              <a:gd name="connsiteX4" fmla="*/ 51651 w 2832104"/>
              <a:gd name="connsiteY4" fmla="*/ 3308019 h 4233161"/>
              <a:gd name="connsiteX5" fmla="*/ 152144 w 2832104"/>
              <a:gd name="connsiteY5" fmla="*/ 167372 h 4233161"/>
              <a:gd name="connsiteX0" fmla="*/ 60895 w 2832295"/>
              <a:gd name="connsiteY0" fmla="*/ 75932 h 4233161"/>
              <a:gd name="connsiteX1" fmla="*/ 2767881 w 2832295"/>
              <a:gd name="connsiteY1" fmla="*/ 94039 h 4233161"/>
              <a:gd name="connsiteX2" fmla="*/ 2776935 w 2832295"/>
              <a:gd name="connsiteY2" fmla="*/ 4186205 h 4233161"/>
              <a:gd name="connsiteX3" fmla="*/ 33735 w 2832295"/>
              <a:gd name="connsiteY3" fmla="*/ 4177152 h 4233161"/>
              <a:gd name="connsiteX4" fmla="*/ 51842 w 2832295"/>
              <a:gd name="connsiteY4" fmla="*/ 3308019 h 4233161"/>
              <a:gd name="connsiteX5" fmla="*/ 66991 w 2832295"/>
              <a:gd name="connsiteY5" fmla="*/ 203948 h 4233161"/>
              <a:gd name="connsiteX0" fmla="*/ 60895 w 2832295"/>
              <a:gd name="connsiteY0" fmla="*/ 42711 h 4199940"/>
              <a:gd name="connsiteX1" fmla="*/ 2767881 w 2832295"/>
              <a:gd name="connsiteY1" fmla="*/ 60818 h 4199940"/>
              <a:gd name="connsiteX2" fmla="*/ 2776935 w 2832295"/>
              <a:gd name="connsiteY2" fmla="*/ 4152984 h 4199940"/>
              <a:gd name="connsiteX3" fmla="*/ 33735 w 2832295"/>
              <a:gd name="connsiteY3" fmla="*/ 4143931 h 4199940"/>
              <a:gd name="connsiteX4" fmla="*/ 51842 w 2832295"/>
              <a:gd name="connsiteY4" fmla="*/ 3274798 h 4199940"/>
              <a:gd name="connsiteX5" fmla="*/ 66991 w 2832295"/>
              <a:gd name="connsiteY5" fmla="*/ 170727 h 4199940"/>
              <a:gd name="connsiteX0" fmla="*/ 60895 w 2810825"/>
              <a:gd name="connsiteY0" fmla="*/ 42711 h 4187482"/>
              <a:gd name="connsiteX1" fmla="*/ 2767881 w 2810825"/>
              <a:gd name="connsiteY1" fmla="*/ 60818 h 4187482"/>
              <a:gd name="connsiteX2" fmla="*/ 2776935 w 2810825"/>
              <a:gd name="connsiteY2" fmla="*/ 4152984 h 4187482"/>
              <a:gd name="connsiteX3" fmla="*/ 33735 w 2810825"/>
              <a:gd name="connsiteY3" fmla="*/ 4143931 h 4187482"/>
              <a:gd name="connsiteX4" fmla="*/ 51842 w 2810825"/>
              <a:gd name="connsiteY4" fmla="*/ 3274798 h 4187482"/>
              <a:gd name="connsiteX5" fmla="*/ 66991 w 2810825"/>
              <a:gd name="connsiteY5" fmla="*/ 170727 h 4187482"/>
              <a:gd name="connsiteX0" fmla="*/ 212321 w 2962251"/>
              <a:gd name="connsiteY0" fmla="*/ 42711 h 4237785"/>
              <a:gd name="connsiteX1" fmla="*/ 2919307 w 2962251"/>
              <a:gd name="connsiteY1" fmla="*/ 60818 h 4237785"/>
              <a:gd name="connsiteX2" fmla="*/ 2928361 w 2962251"/>
              <a:gd name="connsiteY2" fmla="*/ 4152984 h 4237785"/>
              <a:gd name="connsiteX3" fmla="*/ 185161 w 2962251"/>
              <a:gd name="connsiteY3" fmla="*/ 4143931 h 4237785"/>
              <a:gd name="connsiteX4" fmla="*/ 245940 w 2962251"/>
              <a:gd name="connsiteY4" fmla="*/ 3085822 h 4237785"/>
              <a:gd name="connsiteX5" fmla="*/ 218417 w 2962251"/>
              <a:gd name="connsiteY5" fmla="*/ 170727 h 423778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86450 w 2836380"/>
              <a:gd name="connsiteY0" fmla="*/ 42711 h 4173595"/>
              <a:gd name="connsiteX1" fmla="*/ 2793436 w 2836380"/>
              <a:gd name="connsiteY1" fmla="*/ 60818 h 4173595"/>
              <a:gd name="connsiteX2" fmla="*/ 2802490 w 2836380"/>
              <a:gd name="connsiteY2" fmla="*/ 4152984 h 4173595"/>
              <a:gd name="connsiteX3" fmla="*/ 59290 w 2836380"/>
              <a:gd name="connsiteY3" fmla="*/ 4143931 h 4173595"/>
              <a:gd name="connsiteX4" fmla="*/ 120069 w 2836380"/>
              <a:gd name="connsiteY4" fmla="*/ 3085822 h 4173595"/>
              <a:gd name="connsiteX5" fmla="*/ 92546 w 2836380"/>
              <a:gd name="connsiteY5" fmla="*/ 170727 h 4173595"/>
              <a:gd name="connsiteX0" fmla="*/ 40909 w 2790839"/>
              <a:gd name="connsiteY0" fmla="*/ 42711 h 4173595"/>
              <a:gd name="connsiteX1" fmla="*/ 2747895 w 2790839"/>
              <a:gd name="connsiteY1" fmla="*/ 60818 h 4173595"/>
              <a:gd name="connsiteX2" fmla="*/ 2756949 w 2790839"/>
              <a:gd name="connsiteY2" fmla="*/ 4152984 h 4173595"/>
              <a:gd name="connsiteX3" fmla="*/ 13749 w 2790839"/>
              <a:gd name="connsiteY3" fmla="*/ 4143931 h 4173595"/>
              <a:gd name="connsiteX4" fmla="*/ 74528 w 2790839"/>
              <a:gd name="connsiteY4" fmla="*/ 3085822 h 4173595"/>
              <a:gd name="connsiteX5" fmla="*/ 47005 w 2790839"/>
              <a:gd name="connsiteY5" fmla="*/ 170727 h 417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0839" h="4173595">
                <a:moveTo>
                  <a:pt x="40909" y="42711"/>
                </a:moveTo>
                <a:cubicBezTo>
                  <a:pt x="95229" y="-31225"/>
                  <a:pt x="2681502" y="1367"/>
                  <a:pt x="2747895" y="60818"/>
                </a:cubicBezTo>
                <a:cubicBezTo>
                  <a:pt x="2814288" y="120269"/>
                  <a:pt x="2792619" y="4105001"/>
                  <a:pt x="2756949" y="4152984"/>
                </a:cubicBezTo>
                <a:cubicBezTo>
                  <a:pt x="2721279" y="4200967"/>
                  <a:pt x="174307" y="4151103"/>
                  <a:pt x="13749" y="4143931"/>
                </a:cubicBezTo>
                <a:cubicBezTo>
                  <a:pt x="-37081" y="4045319"/>
                  <a:pt x="68985" y="3748023"/>
                  <a:pt x="74528" y="3085822"/>
                </a:cubicBezTo>
                <a:cubicBezTo>
                  <a:pt x="80071" y="2423621"/>
                  <a:pt x="47549" y="372679"/>
                  <a:pt x="47005" y="17072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6" name="文本框 15"/>
          <p:cNvSpPr txBox="1"/>
          <p:nvPr/>
        </p:nvSpPr>
        <p:spPr>
          <a:xfrm>
            <a:off x="2013159" y="2714866"/>
            <a:ext cx="1908995" cy="1631216"/>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lnSpc>
                <a:spcPct val="100000"/>
              </a:lnSpc>
            </a:pPr>
            <a:r>
              <a:rPr lang="zh-CN" altLang="en-US" sz="2000" dirty="0">
                <a:solidFill>
                  <a:schemeClr val="bg1"/>
                </a:solidFill>
                <a:latin typeface="+mn-lt"/>
                <a:ea typeface="+mn-ea"/>
                <a:cs typeface="+mn-ea"/>
                <a:sym typeface="+mn-lt"/>
              </a:rPr>
              <a:t>压缩方法不仅可以缓解存储需求，还可以促进这些数据的交换和传播。</a:t>
            </a:r>
            <a:endParaRPr lang="en-US" altLang="zh-CN" sz="2000" dirty="0">
              <a:solidFill>
                <a:schemeClr val="bg1"/>
              </a:solidFill>
              <a:latin typeface="+mn-lt"/>
              <a:ea typeface="+mn-ea"/>
              <a:cs typeface="+mn-ea"/>
              <a:sym typeface="+mn-lt"/>
            </a:endParaRPr>
          </a:p>
        </p:txBody>
      </p:sp>
      <p:grpSp>
        <p:nvGrpSpPr>
          <p:cNvPr id="18" name="组合 17"/>
          <p:cNvGrpSpPr/>
          <p:nvPr/>
        </p:nvGrpSpPr>
        <p:grpSpPr>
          <a:xfrm>
            <a:off x="4560858" y="884109"/>
            <a:ext cx="3070284" cy="787401"/>
            <a:chOff x="1208130" y="2296349"/>
            <a:chExt cx="3070284" cy="787401"/>
          </a:xfrm>
        </p:grpSpPr>
        <p:grpSp>
          <p:nvGrpSpPr>
            <p:cNvPr id="19" name="Group 4"/>
            <p:cNvGrpSpPr>
              <a:grpSpLocks noChangeAspect="1"/>
            </p:cNvGrpSpPr>
            <p:nvPr/>
          </p:nvGrpSpPr>
          <p:grpSpPr bwMode="auto">
            <a:xfrm>
              <a:off x="1208130" y="2296349"/>
              <a:ext cx="3070284" cy="787401"/>
              <a:chOff x="2364" y="234"/>
              <a:chExt cx="2556" cy="926"/>
            </a:xfrm>
            <a:solidFill>
              <a:schemeClr val="bg1"/>
            </a:solidFill>
          </p:grpSpPr>
          <p:sp>
            <p:nvSpPr>
              <p:cNvPr id="21"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7"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8"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9"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0"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1"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2"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0"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1"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2"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3"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4"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6"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7"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8"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20" name="文本框 19"/>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压缩的优势</a:t>
              </a:r>
            </a:p>
          </p:txBody>
        </p:sp>
      </p:grpSp>
      <p:sp>
        <p:nvSpPr>
          <p:cNvPr id="66" name="任意多边形 65"/>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任意多边形 66"/>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67"/>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任意多边形 68"/>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文本框 69">
            <a:extLst>
              <a:ext uri="{FF2B5EF4-FFF2-40B4-BE49-F238E27FC236}">
                <a16:creationId xmlns:a16="http://schemas.microsoft.com/office/drawing/2014/main" id="{1D55D8EB-61F6-4664-A1BE-9A621871F75B}"/>
              </a:ext>
            </a:extLst>
          </p:cNvPr>
          <p:cNvSpPr txBox="1"/>
          <p:nvPr/>
        </p:nvSpPr>
        <p:spPr>
          <a:xfrm>
            <a:off x="5192415" y="2560977"/>
            <a:ext cx="1908995" cy="2246769"/>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lnSpc>
                <a:spcPct val="100000"/>
              </a:lnSpc>
            </a:pPr>
            <a:r>
              <a:rPr lang="zh-CN" altLang="en-US" sz="2000" dirty="0">
                <a:solidFill>
                  <a:schemeClr val="bg1"/>
                </a:solidFill>
                <a:latin typeface="+mn-lt"/>
                <a:ea typeface="+mn-ea"/>
                <a:cs typeface="+mn-ea"/>
                <a:sym typeface="+mn-lt"/>
              </a:rPr>
              <a:t>压缩可用长期存储数据，无损压缩可以保证不会丢失实际信息，满足日后对该数据的使用需求。</a:t>
            </a:r>
            <a:endParaRPr lang="en-US" altLang="zh-CN" sz="2000" dirty="0">
              <a:solidFill>
                <a:schemeClr val="bg1"/>
              </a:solidFill>
              <a:latin typeface="+mn-lt"/>
              <a:ea typeface="+mn-ea"/>
              <a:cs typeface="+mn-ea"/>
              <a:sym typeface="+mn-lt"/>
            </a:endParaRPr>
          </a:p>
        </p:txBody>
      </p:sp>
      <p:sp>
        <p:nvSpPr>
          <p:cNvPr id="71" name="文本框 70">
            <a:extLst>
              <a:ext uri="{FF2B5EF4-FFF2-40B4-BE49-F238E27FC236}">
                <a16:creationId xmlns:a16="http://schemas.microsoft.com/office/drawing/2014/main" id="{3CACA6E7-16AF-4CFB-BAAF-3F7492E4A8FB}"/>
              </a:ext>
            </a:extLst>
          </p:cNvPr>
          <p:cNvSpPr txBox="1"/>
          <p:nvPr/>
        </p:nvSpPr>
        <p:spPr>
          <a:xfrm>
            <a:off x="8377823" y="2714866"/>
            <a:ext cx="1908995" cy="1938992"/>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lnSpc>
                <a:spcPct val="100000"/>
              </a:lnSpc>
            </a:pPr>
            <a:r>
              <a:rPr lang="zh-CN" altLang="en-US" sz="2000" dirty="0">
                <a:solidFill>
                  <a:schemeClr val="bg1"/>
                </a:solidFill>
                <a:latin typeface="+mn-lt"/>
                <a:ea typeface="+mn-ea"/>
                <a:cs typeface="+mn-ea"/>
                <a:sym typeface="+mn-lt"/>
              </a:rPr>
              <a:t>测序数据有自身的特点和规律，分子信息之间有密切的联系，存在大量的信息冗余。</a:t>
            </a:r>
            <a:endParaRPr lang="en-US" altLang="zh-CN" sz="2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393108067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95800" y="1956233"/>
            <a:ext cx="1674117" cy="1665806"/>
            <a:chOff x="3608032" y="1030635"/>
            <a:chExt cx="4453386" cy="4431278"/>
          </a:xfrm>
        </p:grpSpPr>
        <p:sp>
          <p:nvSpPr>
            <p:cNvPr id="4" name="任意多边形 3"/>
            <p:cNvSpPr/>
            <p:nvPr/>
          </p:nvSpPr>
          <p:spPr>
            <a:xfrm>
              <a:off x="3608032" y="1030635"/>
              <a:ext cx="4453386" cy="4431278"/>
            </a:xfrm>
            <a:custGeom>
              <a:avLst/>
              <a:gdLst>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1358 h 4319464"/>
                <a:gd name="connsiteX1" fmla="*/ 4372824 w 4409038"/>
                <a:gd name="connsiteY1" fmla="*/ 1721120 h 4319464"/>
                <a:gd name="connsiteX2" fmla="*/ 3920151 w 4409038"/>
                <a:gd name="connsiteY2" fmla="*/ 679971 h 4319464"/>
                <a:gd name="connsiteX3" fmla="*/ 2969537 w 4409038"/>
                <a:gd name="connsiteY3" fmla="*/ 73389 h 4319464"/>
                <a:gd name="connsiteX4" fmla="*/ 1765426 w 4409038"/>
                <a:gd name="connsiteY4" fmla="*/ 962 h 4319464"/>
                <a:gd name="connsiteX5" fmla="*/ 461727 w 4409038"/>
                <a:gd name="connsiteY5" fmla="*/ 797666 h 4319464"/>
                <a:gd name="connsiteX6" fmla="*/ 0 w 4409038"/>
                <a:gd name="connsiteY6" fmla="*/ 2318649 h 4319464"/>
                <a:gd name="connsiteX7" fmla="*/ 525101 w 4409038"/>
                <a:gd name="connsiteY7" fmla="*/ 3586134 h 4319464"/>
                <a:gd name="connsiteX8" fmla="*/ 1846907 w 4409038"/>
                <a:gd name="connsiteY8" fmla="*/ 4319464 h 4319464"/>
                <a:gd name="connsiteX9" fmla="*/ 4409038 w 4409038"/>
                <a:gd name="connsiteY9" fmla="*/ 4301358 h 4319464"/>
                <a:gd name="connsiteX0" fmla="*/ 4409038 w 4409038"/>
                <a:gd name="connsiteY0" fmla="*/ 4351193 h 4369299"/>
                <a:gd name="connsiteX1" fmla="*/ 4372824 w 4409038"/>
                <a:gd name="connsiteY1" fmla="*/ 1770955 h 4369299"/>
                <a:gd name="connsiteX2" fmla="*/ 3920151 w 4409038"/>
                <a:gd name="connsiteY2" fmla="*/ 729806 h 4369299"/>
                <a:gd name="connsiteX3" fmla="*/ 2664737 w 4409038"/>
                <a:gd name="connsiteY3" fmla="*/ 85124 h 4369299"/>
                <a:gd name="connsiteX4" fmla="*/ 1765426 w 4409038"/>
                <a:gd name="connsiteY4" fmla="*/ 50797 h 4369299"/>
                <a:gd name="connsiteX5" fmla="*/ 461727 w 4409038"/>
                <a:gd name="connsiteY5" fmla="*/ 847501 h 4369299"/>
                <a:gd name="connsiteX6" fmla="*/ 0 w 4409038"/>
                <a:gd name="connsiteY6" fmla="*/ 2368484 h 4369299"/>
                <a:gd name="connsiteX7" fmla="*/ 525101 w 4409038"/>
                <a:gd name="connsiteY7" fmla="*/ 3635969 h 4369299"/>
                <a:gd name="connsiteX8" fmla="*/ 1846907 w 4409038"/>
                <a:gd name="connsiteY8" fmla="*/ 4369299 h 4369299"/>
                <a:gd name="connsiteX9" fmla="*/ 4409038 w 4409038"/>
                <a:gd name="connsiteY9" fmla="*/ 4351193 h 4369299"/>
                <a:gd name="connsiteX0" fmla="*/ 4409038 w 4409038"/>
                <a:gd name="connsiteY0" fmla="*/ 4301072 h 4319178"/>
                <a:gd name="connsiteX1" fmla="*/ 4372824 w 4409038"/>
                <a:gd name="connsiteY1" fmla="*/ 1720834 h 4319178"/>
                <a:gd name="connsiteX2" fmla="*/ 3920151 w 4409038"/>
                <a:gd name="connsiteY2" fmla="*/ 679685 h 4319178"/>
                <a:gd name="connsiteX3" fmla="*/ 1765426 w 4409038"/>
                <a:gd name="connsiteY3" fmla="*/ 676 h 4319178"/>
                <a:gd name="connsiteX4" fmla="*/ 461727 w 4409038"/>
                <a:gd name="connsiteY4" fmla="*/ 797380 h 4319178"/>
                <a:gd name="connsiteX5" fmla="*/ 0 w 4409038"/>
                <a:gd name="connsiteY5" fmla="*/ 2318363 h 4319178"/>
                <a:gd name="connsiteX6" fmla="*/ 525101 w 4409038"/>
                <a:gd name="connsiteY6" fmla="*/ 3585848 h 4319178"/>
                <a:gd name="connsiteX7" fmla="*/ 1846907 w 4409038"/>
                <a:gd name="connsiteY7" fmla="*/ 4319178 h 4319178"/>
                <a:gd name="connsiteX8" fmla="*/ 4409038 w 4409038"/>
                <a:gd name="connsiteY8" fmla="*/ 4301072 h 4319178"/>
                <a:gd name="connsiteX0" fmla="*/ 4409038 w 4409038"/>
                <a:gd name="connsiteY0" fmla="*/ 4308506 h 4326612"/>
                <a:gd name="connsiteX1" fmla="*/ 4372824 w 4409038"/>
                <a:gd name="connsiteY1" fmla="*/ 1728268 h 4326612"/>
                <a:gd name="connsiteX2" fmla="*/ 3653451 w 4409038"/>
                <a:gd name="connsiteY2" fmla="*/ 473759 h 4326612"/>
                <a:gd name="connsiteX3" fmla="*/ 1765426 w 4409038"/>
                <a:gd name="connsiteY3" fmla="*/ 8110 h 4326612"/>
                <a:gd name="connsiteX4" fmla="*/ 461727 w 4409038"/>
                <a:gd name="connsiteY4" fmla="*/ 804814 h 4326612"/>
                <a:gd name="connsiteX5" fmla="*/ 0 w 4409038"/>
                <a:gd name="connsiteY5" fmla="*/ 2325797 h 4326612"/>
                <a:gd name="connsiteX6" fmla="*/ 525101 w 4409038"/>
                <a:gd name="connsiteY6" fmla="*/ 3593282 h 4326612"/>
                <a:gd name="connsiteX7" fmla="*/ 1846907 w 4409038"/>
                <a:gd name="connsiteY7" fmla="*/ 4326612 h 4326612"/>
                <a:gd name="connsiteX8" fmla="*/ 4409038 w 4409038"/>
                <a:gd name="connsiteY8" fmla="*/ 4308506 h 4326612"/>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52148 w 4452148"/>
                <a:gd name="connsiteY0" fmla="*/ 4330867 h 4348973"/>
                <a:gd name="connsiteX1" fmla="*/ 4415934 w 4452148"/>
                <a:gd name="connsiteY1" fmla="*/ 1750629 h 4348973"/>
                <a:gd name="connsiteX2" fmla="*/ 3696561 w 4452148"/>
                <a:gd name="connsiteY2" fmla="*/ 496120 h 4348973"/>
                <a:gd name="connsiteX3" fmla="*/ 2067616 w 4452148"/>
                <a:gd name="connsiteY3" fmla="*/ 7611 h 4348973"/>
                <a:gd name="connsiteX4" fmla="*/ 504837 w 4452148"/>
                <a:gd name="connsiteY4" fmla="*/ 827175 h 4348973"/>
                <a:gd name="connsiteX5" fmla="*/ 43110 w 4452148"/>
                <a:gd name="connsiteY5" fmla="*/ 2348158 h 4348973"/>
                <a:gd name="connsiteX6" fmla="*/ 568211 w 4452148"/>
                <a:gd name="connsiteY6" fmla="*/ 3615643 h 4348973"/>
                <a:gd name="connsiteX7" fmla="*/ 1890017 w 4452148"/>
                <a:gd name="connsiteY7" fmla="*/ 4348973 h 4348973"/>
                <a:gd name="connsiteX8" fmla="*/ 4452148 w 4452148"/>
                <a:gd name="connsiteY8" fmla="*/ 4330867 h 4348973"/>
                <a:gd name="connsiteX0" fmla="*/ 4419139 w 4419139"/>
                <a:gd name="connsiteY0" fmla="*/ 4330867 h 4348973"/>
                <a:gd name="connsiteX1" fmla="*/ 4382925 w 4419139"/>
                <a:gd name="connsiteY1" fmla="*/ 1750629 h 4348973"/>
                <a:gd name="connsiteX2" fmla="*/ 3663552 w 4419139"/>
                <a:gd name="connsiteY2" fmla="*/ 496120 h 4348973"/>
                <a:gd name="connsiteX3" fmla="*/ 2034607 w 4419139"/>
                <a:gd name="connsiteY3" fmla="*/ 7611 h 4348973"/>
                <a:gd name="connsiteX4" fmla="*/ 471828 w 4419139"/>
                <a:gd name="connsiteY4" fmla="*/ 827175 h 4348973"/>
                <a:gd name="connsiteX5" fmla="*/ 10101 w 4419139"/>
                <a:gd name="connsiteY5" fmla="*/ 2348158 h 4348973"/>
                <a:gd name="connsiteX6" fmla="*/ 535202 w 4419139"/>
                <a:gd name="connsiteY6" fmla="*/ 3615643 h 4348973"/>
                <a:gd name="connsiteX7" fmla="*/ 1857008 w 4419139"/>
                <a:gd name="connsiteY7" fmla="*/ 4348973 h 4348973"/>
                <a:gd name="connsiteX8" fmla="*/ 4419139 w 4419139"/>
                <a:gd name="connsiteY8" fmla="*/ 4330867 h 4348973"/>
                <a:gd name="connsiteX0" fmla="*/ 4400900 w 4400900"/>
                <a:gd name="connsiteY0" fmla="*/ 4330867 h 4348973"/>
                <a:gd name="connsiteX1" fmla="*/ 4364686 w 4400900"/>
                <a:gd name="connsiteY1" fmla="*/ 1750629 h 4348973"/>
                <a:gd name="connsiteX2" fmla="*/ 3645313 w 4400900"/>
                <a:gd name="connsiteY2" fmla="*/ 496120 h 4348973"/>
                <a:gd name="connsiteX3" fmla="*/ 2016368 w 4400900"/>
                <a:gd name="connsiteY3" fmla="*/ 7611 h 4348973"/>
                <a:gd name="connsiteX4" fmla="*/ 453589 w 4400900"/>
                <a:gd name="connsiteY4" fmla="*/ 827175 h 4348973"/>
                <a:gd name="connsiteX5" fmla="*/ 14722 w 4400900"/>
                <a:gd name="connsiteY5" fmla="*/ 2150038 h 4348973"/>
                <a:gd name="connsiteX6" fmla="*/ 516963 w 4400900"/>
                <a:gd name="connsiteY6" fmla="*/ 3615643 h 4348973"/>
                <a:gd name="connsiteX7" fmla="*/ 1838769 w 4400900"/>
                <a:gd name="connsiteY7" fmla="*/ 4348973 h 4348973"/>
                <a:gd name="connsiteX8" fmla="*/ 4400900 w 4400900"/>
                <a:gd name="connsiteY8" fmla="*/ 4330867 h 4348973"/>
                <a:gd name="connsiteX0" fmla="*/ 4386180 w 4386180"/>
                <a:gd name="connsiteY0" fmla="*/ 4328142 h 4346248"/>
                <a:gd name="connsiteX1" fmla="*/ 4349966 w 4386180"/>
                <a:gd name="connsiteY1" fmla="*/ 1747904 h 4346248"/>
                <a:gd name="connsiteX2" fmla="*/ 3630593 w 4386180"/>
                <a:gd name="connsiteY2" fmla="*/ 493395 h 4346248"/>
                <a:gd name="connsiteX3" fmla="*/ 2001648 w 4386180"/>
                <a:gd name="connsiteY3" fmla="*/ 4886 h 4346248"/>
                <a:gd name="connsiteX4" fmla="*/ 507449 w 4386180"/>
                <a:gd name="connsiteY4" fmla="*/ 748250 h 4346248"/>
                <a:gd name="connsiteX5" fmla="*/ 2 w 4386180"/>
                <a:gd name="connsiteY5" fmla="*/ 2147313 h 4346248"/>
                <a:gd name="connsiteX6" fmla="*/ 502243 w 4386180"/>
                <a:gd name="connsiteY6" fmla="*/ 3612918 h 4346248"/>
                <a:gd name="connsiteX7" fmla="*/ 1824049 w 4386180"/>
                <a:gd name="connsiteY7" fmla="*/ 4346248 h 4346248"/>
                <a:gd name="connsiteX8" fmla="*/ 4386180 w 4386180"/>
                <a:gd name="connsiteY8" fmla="*/ 4328142 h 4346248"/>
                <a:gd name="connsiteX0" fmla="*/ 4386186 w 4386186"/>
                <a:gd name="connsiteY0" fmla="*/ 4328142 h 4346248"/>
                <a:gd name="connsiteX1" fmla="*/ 4349972 w 4386186"/>
                <a:gd name="connsiteY1" fmla="*/ 1747904 h 4346248"/>
                <a:gd name="connsiteX2" fmla="*/ 3630599 w 4386186"/>
                <a:gd name="connsiteY2" fmla="*/ 493395 h 4346248"/>
                <a:gd name="connsiteX3" fmla="*/ 2001654 w 4386186"/>
                <a:gd name="connsiteY3" fmla="*/ 4886 h 4346248"/>
                <a:gd name="connsiteX4" fmla="*/ 507455 w 4386186"/>
                <a:gd name="connsiteY4" fmla="*/ 748250 h 4346248"/>
                <a:gd name="connsiteX5" fmla="*/ 8 w 4386186"/>
                <a:gd name="connsiteY5" fmla="*/ 2147313 h 4346248"/>
                <a:gd name="connsiteX6" fmla="*/ 502249 w 4386186"/>
                <a:gd name="connsiteY6" fmla="*/ 3612918 h 4346248"/>
                <a:gd name="connsiteX7" fmla="*/ 1824055 w 4386186"/>
                <a:gd name="connsiteY7" fmla="*/ 4346248 h 4346248"/>
                <a:gd name="connsiteX8" fmla="*/ 4386186 w 4386186"/>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79 w 4386179"/>
                <a:gd name="connsiteY0" fmla="*/ 4326288 h 4344394"/>
                <a:gd name="connsiteX1" fmla="*/ 4349965 w 4386179"/>
                <a:gd name="connsiteY1" fmla="*/ 1746050 h 4344394"/>
                <a:gd name="connsiteX2" fmla="*/ 3630592 w 4386179"/>
                <a:gd name="connsiteY2" fmla="*/ 491541 h 4344394"/>
                <a:gd name="connsiteX3" fmla="*/ 2001647 w 4386179"/>
                <a:gd name="connsiteY3" fmla="*/ 3032 h 4344394"/>
                <a:gd name="connsiteX4" fmla="*/ 499828 w 4386179"/>
                <a:gd name="connsiteY4" fmla="*/ 685436 h 4344394"/>
                <a:gd name="connsiteX5" fmla="*/ 1 w 4386179"/>
                <a:gd name="connsiteY5" fmla="*/ 2145459 h 4344394"/>
                <a:gd name="connsiteX6" fmla="*/ 502242 w 4386179"/>
                <a:gd name="connsiteY6" fmla="*/ 3611064 h 4344394"/>
                <a:gd name="connsiteX7" fmla="*/ 1824048 w 4386179"/>
                <a:gd name="connsiteY7" fmla="*/ 4344394 h 4344394"/>
                <a:gd name="connsiteX8" fmla="*/ 4386179 w 4386179"/>
                <a:gd name="connsiteY8" fmla="*/ 4326288 h 4344394"/>
                <a:gd name="connsiteX0" fmla="*/ 4386179 w 4386179"/>
                <a:gd name="connsiteY0" fmla="*/ 4326000 h 4344106"/>
                <a:gd name="connsiteX1" fmla="*/ 4349965 w 4386179"/>
                <a:gd name="connsiteY1" fmla="*/ 1745762 h 4344106"/>
                <a:gd name="connsiteX2" fmla="*/ 3607732 w 4386179"/>
                <a:gd name="connsiteY2" fmla="*/ 498873 h 4344106"/>
                <a:gd name="connsiteX3" fmla="*/ 2001647 w 4386179"/>
                <a:gd name="connsiteY3" fmla="*/ 2744 h 4344106"/>
                <a:gd name="connsiteX4" fmla="*/ 499828 w 4386179"/>
                <a:gd name="connsiteY4" fmla="*/ 685148 h 4344106"/>
                <a:gd name="connsiteX5" fmla="*/ 1 w 4386179"/>
                <a:gd name="connsiteY5" fmla="*/ 2145171 h 4344106"/>
                <a:gd name="connsiteX6" fmla="*/ 502242 w 4386179"/>
                <a:gd name="connsiteY6" fmla="*/ 3610776 h 4344106"/>
                <a:gd name="connsiteX7" fmla="*/ 1824048 w 4386179"/>
                <a:gd name="connsiteY7" fmla="*/ 4344106 h 4344106"/>
                <a:gd name="connsiteX8" fmla="*/ 4386179 w 4386179"/>
                <a:gd name="connsiteY8" fmla="*/ 4326000 h 4344106"/>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566906"/>
                <a:gd name="connsiteY0" fmla="*/ 4326012 h 4344118"/>
                <a:gd name="connsiteX1" fmla="*/ 4304245 w 4566906"/>
                <a:gd name="connsiteY1" fmla="*/ 1753394 h 4344118"/>
                <a:gd name="connsiteX2" fmla="*/ 3607732 w 4566906"/>
                <a:gd name="connsiteY2" fmla="*/ 498885 h 4344118"/>
                <a:gd name="connsiteX3" fmla="*/ 2001647 w 4566906"/>
                <a:gd name="connsiteY3" fmla="*/ 2756 h 4344118"/>
                <a:gd name="connsiteX4" fmla="*/ 499828 w 4566906"/>
                <a:gd name="connsiteY4" fmla="*/ 685160 h 4344118"/>
                <a:gd name="connsiteX5" fmla="*/ 1 w 4566906"/>
                <a:gd name="connsiteY5" fmla="*/ 2145183 h 4344118"/>
                <a:gd name="connsiteX6" fmla="*/ 502242 w 4566906"/>
                <a:gd name="connsiteY6" fmla="*/ 3610788 h 4344118"/>
                <a:gd name="connsiteX7" fmla="*/ 1824048 w 4566906"/>
                <a:gd name="connsiteY7" fmla="*/ 4344118 h 4344118"/>
                <a:gd name="connsiteX8" fmla="*/ 4386179 w 4566906"/>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93307"/>
                <a:gd name="connsiteY0" fmla="*/ 4326012 h 4344118"/>
                <a:gd name="connsiteX1" fmla="*/ 4304245 w 4393307"/>
                <a:gd name="connsiteY1" fmla="*/ 1753394 h 4344118"/>
                <a:gd name="connsiteX2" fmla="*/ 3607732 w 4393307"/>
                <a:gd name="connsiteY2" fmla="*/ 498885 h 4344118"/>
                <a:gd name="connsiteX3" fmla="*/ 2001647 w 4393307"/>
                <a:gd name="connsiteY3" fmla="*/ 2756 h 4344118"/>
                <a:gd name="connsiteX4" fmla="*/ 499828 w 4393307"/>
                <a:gd name="connsiteY4" fmla="*/ 685160 h 4344118"/>
                <a:gd name="connsiteX5" fmla="*/ 1 w 4393307"/>
                <a:gd name="connsiteY5" fmla="*/ 2145183 h 4344118"/>
                <a:gd name="connsiteX6" fmla="*/ 502242 w 4393307"/>
                <a:gd name="connsiteY6" fmla="*/ 3610788 h 4344118"/>
                <a:gd name="connsiteX7" fmla="*/ 1824048 w 4393307"/>
                <a:gd name="connsiteY7" fmla="*/ 4344118 h 4344118"/>
                <a:gd name="connsiteX8" fmla="*/ 4386179 w 4393307"/>
                <a:gd name="connsiteY8" fmla="*/ 4326012 h 4344118"/>
                <a:gd name="connsiteX0" fmla="*/ 4386179 w 4393307"/>
                <a:gd name="connsiteY0" fmla="*/ 4326012 h 4366288"/>
                <a:gd name="connsiteX1" fmla="*/ 4304245 w 4393307"/>
                <a:gd name="connsiteY1" fmla="*/ 1753394 h 4366288"/>
                <a:gd name="connsiteX2" fmla="*/ 3607732 w 4393307"/>
                <a:gd name="connsiteY2" fmla="*/ 498885 h 4366288"/>
                <a:gd name="connsiteX3" fmla="*/ 2001647 w 4393307"/>
                <a:gd name="connsiteY3" fmla="*/ 2756 h 4366288"/>
                <a:gd name="connsiteX4" fmla="*/ 499828 w 4393307"/>
                <a:gd name="connsiteY4" fmla="*/ 685160 h 4366288"/>
                <a:gd name="connsiteX5" fmla="*/ 1 w 4393307"/>
                <a:gd name="connsiteY5" fmla="*/ 2145183 h 4366288"/>
                <a:gd name="connsiteX6" fmla="*/ 502242 w 4393307"/>
                <a:gd name="connsiteY6" fmla="*/ 3610788 h 4366288"/>
                <a:gd name="connsiteX7" fmla="*/ 1824048 w 4393307"/>
                <a:gd name="connsiteY7" fmla="*/ 4344118 h 4366288"/>
                <a:gd name="connsiteX8" fmla="*/ 4386179 w 4393307"/>
                <a:gd name="connsiteY8" fmla="*/ 4326012 h 4366288"/>
                <a:gd name="connsiteX0" fmla="*/ 4386179 w 4477619"/>
                <a:gd name="connsiteY0" fmla="*/ 432601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77619"/>
                <a:gd name="connsiteY0" fmla="*/ 428029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60396"/>
                <a:gd name="connsiteY0" fmla="*/ 4280292 h 4379352"/>
                <a:gd name="connsiteX1" fmla="*/ 4304245 w 4460396"/>
                <a:gd name="connsiteY1" fmla="*/ 1753394 h 4379352"/>
                <a:gd name="connsiteX2" fmla="*/ 3607732 w 4460396"/>
                <a:gd name="connsiteY2" fmla="*/ 498885 h 4379352"/>
                <a:gd name="connsiteX3" fmla="*/ 2001647 w 4460396"/>
                <a:gd name="connsiteY3" fmla="*/ 2756 h 4379352"/>
                <a:gd name="connsiteX4" fmla="*/ 499828 w 4460396"/>
                <a:gd name="connsiteY4" fmla="*/ 685160 h 4379352"/>
                <a:gd name="connsiteX5" fmla="*/ 1 w 4460396"/>
                <a:gd name="connsiteY5" fmla="*/ 2145183 h 4379352"/>
                <a:gd name="connsiteX6" fmla="*/ 502242 w 4460396"/>
                <a:gd name="connsiteY6" fmla="*/ 3610788 h 4379352"/>
                <a:gd name="connsiteX7" fmla="*/ 1824048 w 4460396"/>
                <a:gd name="connsiteY7" fmla="*/ 4344118 h 4379352"/>
                <a:gd name="connsiteX8" fmla="*/ 4332839 w 4460396"/>
                <a:gd name="connsiteY8" fmla="*/ 4379352 h 4379352"/>
                <a:gd name="connsiteX0" fmla="*/ 4454759 w 4460396"/>
                <a:gd name="connsiteY0" fmla="*/ 4280292 h 4409314"/>
                <a:gd name="connsiteX1" fmla="*/ 4304245 w 4460396"/>
                <a:gd name="connsiteY1" fmla="*/ 1753394 h 4409314"/>
                <a:gd name="connsiteX2" fmla="*/ 3607732 w 4460396"/>
                <a:gd name="connsiteY2" fmla="*/ 498885 h 4409314"/>
                <a:gd name="connsiteX3" fmla="*/ 2001647 w 4460396"/>
                <a:gd name="connsiteY3" fmla="*/ 2756 h 4409314"/>
                <a:gd name="connsiteX4" fmla="*/ 499828 w 4460396"/>
                <a:gd name="connsiteY4" fmla="*/ 685160 h 4409314"/>
                <a:gd name="connsiteX5" fmla="*/ 1 w 4460396"/>
                <a:gd name="connsiteY5" fmla="*/ 2145183 h 4409314"/>
                <a:gd name="connsiteX6" fmla="*/ 502242 w 4460396"/>
                <a:gd name="connsiteY6" fmla="*/ 3610788 h 4409314"/>
                <a:gd name="connsiteX7" fmla="*/ 1824048 w 4460396"/>
                <a:gd name="connsiteY7" fmla="*/ 4344118 h 4409314"/>
                <a:gd name="connsiteX8" fmla="*/ 4332839 w 4460396"/>
                <a:gd name="connsiteY8" fmla="*/ 4379352 h 4409314"/>
                <a:gd name="connsiteX0" fmla="*/ 4454759 w 4460396"/>
                <a:gd name="connsiteY0" fmla="*/ 4280292 h 4431446"/>
                <a:gd name="connsiteX1" fmla="*/ 4304245 w 4460396"/>
                <a:gd name="connsiteY1" fmla="*/ 1753394 h 4431446"/>
                <a:gd name="connsiteX2" fmla="*/ 3607732 w 4460396"/>
                <a:gd name="connsiteY2" fmla="*/ 498885 h 4431446"/>
                <a:gd name="connsiteX3" fmla="*/ 2001647 w 4460396"/>
                <a:gd name="connsiteY3" fmla="*/ 2756 h 4431446"/>
                <a:gd name="connsiteX4" fmla="*/ 499828 w 4460396"/>
                <a:gd name="connsiteY4" fmla="*/ 685160 h 4431446"/>
                <a:gd name="connsiteX5" fmla="*/ 1 w 4460396"/>
                <a:gd name="connsiteY5" fmla="*/ 2145183 h 4431446"/>
                <a:gd name="connsiteX6" fmla="*/ 502242 w 4460396"/>
                <a:gd name="connsiteY6" fmla="*/ 3610788 h 4431446"/>
                <a:gd name="connsiteX7" fmla="*/ 1824048 w 4460396"/>
                <a:gd name="connsiteY7" fmla="*/ 4344118 h 4431446"/>
                <a:gd name="connsiteX8" fmla="*/ 4332839 w 446039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53249"/>
                <a:gd name="connsiteX1" fmla="*/ 4304245 w 4453386"/>
                <a:gd name="connsiteY1" fmla="*/ 1753394 h 4453249"/>
                <a:gd name="connsiteX2" fmla="*/ 3607732 w 4453386"/>
                <a:gd name="connsiteY2" fmla="*/ 498885 h 4453249"/>
                <a:gd name="connsiteX3" fmla="*/ 2001647 w 4453386"/>
                <a:gd name="connsiteY3" fmla="*/ 2756 h 4453249"/>
                <a:gd name="connsiteX4" fmla="*/ 499828 w 4453386"/>
                <a:gd name="connsiteY4" fmla="*/ 685160 h 4453249"/>
                <a:gd name="connsiteX5" fmla="*/ 1 w 4453386"/>
                <a:gd name="connsiteY5" fmla="*/ 2145183 h 4453249"/>
                <a:gd name="connsiteX6" fmla="*/ 502242 w 4453386"/>
                <a:gd name="connsiteY6" fmla="*/ 3610788 h 4453249"/>
                <a:gd name="connsiteX7" fmla="*/ 1824048 w 4453386"/>
                <a:gd name="connsiteY7" fmla="*/ 4344118 h 4453249"/>
                <a:gd name="connsiteX8" fmla="*/ 4332839 w 4453386"/>
                <a:gd name="connsiteY8" fmla="*/ 4379352 h 4453249"/>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46380"/>
                <a:gd name="connsiteX1" fmla="*/ 4304245 w 4453386"/>
                <a:gd name="connsiteY1" fmla="*/ 1753394 h 4446380"/>
                <a:gd name="connsiteX2" fmla="*/ 3607732 w 4453386"/>
                <a:gd name="connsiteY2" fmla="*/ 498885 h 4446380"/>
                <a:gd name="connsiteX3" fmla="*/ 2001647 w 4453386"/>
                <a:gd name="connsiteY3" fmla="*/ 2756 h 4446380"/>
                <a:gd name="connsiteX4" fmla="*/ 499828 w 4453386"/>
                <a:gd name="connsiteY4" fmla="*/ 685160 h 4446380"/>
                <a:gd name="connsiteX5" fmla="*/ 1 w 4453386"/>
                <a:gd name="connsiteY5" fmla="*/ 2145183 h 4446380"/>
                <a:gd name="connsiteX6" fmla="*/ 502242 w 4453386"/>
                <a:gd name="connsiteY6" fmla="*/ 3686988 h 4446380"/>
                <a:gd name="connsiteX7" fmla="*/ 1808808 w 4453386"/>
                <a:gd name="connsiteY7" fmla="*/ 4366978 h 4446380"/>
                <a:gd name="connsiteX8" fmla="*/ 4332839 w 4453386"/>
                <a:gd name="connsiteY8" fmla="*/ 4379352 h 4446380"/>
                <a:gd name="connsiteX0" fmla="*/ 4447139 w 4453386"/>
                <a:gd name="connsiteY0" fmla="*/ 4371870 h 4431278"/>
                <a:gd name="connsiteX1" fmla="*/ 4304245 w 4453386"/>
                <a:gd name="connsiteY1" fmla="*/ 1738292 h 4431278"/>
                <a:gd name="connsiteX2" fmla="*/ 3607732 w 4453386"/>
                <a:gd name="connsiteY2" fmla="*/ 483783 h 4431278"/>
                <a:gd name="connsiteX3" fmla="*/ 2024507 w 4453386"/>
                <a:gd name="connsiteY3" fmla="*/ 2894 h 4431278"/>
                <a:gd name="connsiteX4" fmla="*/ 499828 w 4453386"/>
                <a:gd name="connsiteY4" fmla="*/ 670058 h 4431278"/>
                <a:gd name="connsiteX5" fmla="*/ 1 w 4453386"/>
                <a:gd name="connsiteY5" fmla="*/ 2130081 h 4431278"/>
                <a:gd name="connsiteX6" fmla="*/ 502242 w 4453386"/>
                <a:gd name="connsiteY6" fmla="*/ 3671886 h 4431278"/>
                <a:gd name="connsiteX7" fmla="*/ 1808808 w 4453386"/>
                <a:gd name="connsiteY7" fmla="*/ 4351876 h 4431278"/>
                <a:gd name="connsiteX8" fmla="*/ 4332839 w 4453386"/>
                <a:gd name="connsiteY8" fmla="*/ 4364250 h 443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3386" h="4431278">
                  <a:moveTo>
                    <a:pt x="4447139" y="4371870"/>
                  </a:moveTo>
                  <a:cubicBezTo>
                    <a:pt x="4467132" y="3085561"/>
                    <a:pt x="4444146" y="2386306"/>
                    <a:pt x="4304245" y="1738292"/>
                  </a:cubicBezTo>
                  <a:cubicBezTo>
                    <a:pt x="4164344" y="1090278"/>
                    <a:pt x="3987688" y="773016"/>
                    <a:pt x="3607732" y="483783"/>
                  </a:cubicBezTo>
                  <a:cubicBezTo>
                    <a:pt x="3227776" y="194550"/>
                    <a:pt x="2542491" y="-28152"/>
                    <a:pt x="2024507" y="2894"/>
                  </a:cubicBezTo>
                  <a:cubicBezTo>
                    <a:pt x="1506523" y="33940"/>
                    <a:pt x="837246" y="315527"/>
                    <a:pt x="499828" y="670058"/>
                  </a:cubicBezTo>
                  <a:cubicBezTo>
                    <a:pt x="162410" y="1024589"/>
                    <a:pt x="-401" y="1629776"/>
                    <a:pt x="1" y="2130081"/>
                  </a:cubicBezTo>
                  <a:cubicBezTo>
                    <a:pt x="403" y="2630386"/>
                    <a:pt x="170294" y="3324447"/>
                    <a:pt x="502242" y="3671886"/>
                  </a:cubicBezTo>
                  <a:cubicBezTo>
                    <a:pt x="834190" y="4019325"/>
                    <a:pt x="1170375" y="4236482"/>
                    <a:pt x="1808808" y="4351876"/>
                  </a:cubicBezTo>
                  <a:cubicBezTo>
                    <a:pt x="2447241" y="4467270"/>
                    <a:pt x="3450855" y="4443945"/>
                    <a:pt x="4332839" y="436425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椭圆 31"/>
            <p:cNvSpPr/>
            <p:nvPr/>
          </p:nvSpPr>
          <p:spPr bwMode="white">
            <a:xfrm rot="9775438">
              <a:off x="4186206" y="1666443"/>
              <a:ext cx="3150364" cy="31596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3356 w 655716"/>
                <a:gd name="connsiteY0" fmla="*/ 64927 h 654301"/>
                <a:gd name="connsiteX1" fmla="*/ 405990 w 655716"/>
                <a:gd name="connsiteY1" fmla="*/ 15051 h 654301"/>
                <a:gd name="connsiteX2" fmla="*/ 654948 w 655716"/>
                <a:gd name="connsiteY2" fmla="*/ 337329 h 654301"/>
                <a:gd name="connsiteX3" fmla="*/ 326701 w 655716"/>
                <a:gd name="connsiteY3" fmla="*/ 653852 h 654301"/>
                <a:gd name="connsiteX4" fmla="*/ 3708 w 655716"/>
                <a:gd name="connsiteY4" fmla="*/ 395370 h 654301"/>
                <a:gd name="connsiteX5" fmla="*/ 57923 w 655716"/>
                <a:gd name="connsiteY5" fmla="*/ 134413 h 654301"/>
                <a:gd name="connsiteX0" fmla="*/ 123356 w 655716"/>
                <a:gd name="connsiteY0" fmla="*/ 64927 h 654608"/>
                <a:gd name="connsiteX1" fmla="*/ 405990 w 655716"/>
                <a:gd name="connsiteY1" fmla="*/ 15051 h 654608"/>
                <a:gd name="connsiteX2" fmla="*/ 654948 w 655716"/>
                <a:gd name="connsiteY2" fmla="*/ 337329 h 654608"/>
                <a:gd name="connsiteX3" fmla="*/ 326701 w 655716"/>
                <a:gd name="connsiteY3" fmla="*/ 653852 h 654608"/>
                <a:gd name="connsiteX4" fmla="*/ 3708 w 655716"/>
                <a:gd name="connsiteY4" fmla="*/ 395370 h 654608"/>
                <a:gd name="connsiteX5" fmla="*/ 57923 w 655716"/>
                <a:gd name="connsiteY5" fmla="*/ 134413 h 654608"/>
                <a:gd name="connsiteX0" fmla="*/ 123356 w 655010"/>
                <a:gd name="connsiteY0" fmla="*/ 64927 h 647763"/>
                <a:gd name="connsiteX1" fmla="*/ 405990 w 655010"/>
                <a:gd name="connsiteY1" fmla="*/ 15051 h 647763"/>
                <a:gd name="connsiteX2" fmla="*/ 654948 w 655010"/>
                <a:gd name="connsiteY2" fmla="*/ 337329 h 647763"/>
                <a:gd name="connsiteX3" fmla="*/ 387805 w 655010"/>
                <a:gd name="connsiteY3" fmla="*/ 646974 h 647763"/>
                <a:gd name="connsiteX4" fmla="*/ 3708 w 655010"/>
                <a:gd name="connsiteY4" fmla="*/ 395370 h 647763"/>
                <a:gd name="connsiteX5" fmla="*/ 57923 w 655010"/>
                <a:gd name="connsiteY5" fmla="*/ 134413 h 647763"/>
                <a:gd name="connsiteX0" fmla="*/ 123356 w 655124"/>
                <a:gd name="connsiteY0" fmla="*/ 64927 h 656560"/>
                <a:gd name="connsiteX1" fmla="*/ 405990 w 655124"/>
                <a:gd name="connsiteY1" fmla="*/ 15051 h 656560"/>
                <a:gd name="connsiteX2" fmla="*/ 654948 w 655124"/>
                <a:gd name="connsiteY2" fmla="*/ 337329 h 656560"/>
                <a:gd name="connsiteX3" fmla="*/ 374831 w 655124"/>
                <a:gd name="connsiteY3" fmla="*/ 655813 h 656560"/>
                <a:gd name="connsiteX4" fmla="*/ 3708 w 655124"/>
                <a:gd name="connsiteY4" fmla="*/ 395370 h 656560"/>
                <a:gd name="connsiteX5" fmla="*/ 57923 w 655124"/>
                <a:gd name="connsiteY5" fmla="*/ 134413 h 656560"/>
                <a:gd name="connsiteX0" fmla="*/ 122860 w 654628"/>
                <a:gd name="connsiteY0" fmla="*/ 64927 h 656560"/>
                <a:gd name="connsiteX1" fmla="*/ 405494 w 654628"/>
                <a:gd name="connsiteY1" fmla="*/ 15051 h 656560"/>
                <a:gd name="connsiteX2" fmla="*/ 654452 w 654628"/>
                <a:gd name="connsiteY2" fmla="*/ 337329 h 656560"/>
                <a:gd name="connsiteX3" fmla="*/ 374335 w 654628"/>
                <a:gd name="connsiteY3" fmla="*/ 655813 h 656560"/>
                <a:gd name="connsiteX4" fmla="*/ 3212 w 654628"/>
                <a:gd name="connsiteY4" fmla="*/ 395370 h 656560"/>
                <a:gd name="connsiteX5" fmla="*/ 62283 w 654628"/>
                <a:gd name="connsiteY5" fmla="*/ 110256 h 6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28" h="656560">
                  <a:moveTo>
                    <a:pt x="122860" y="64927"/>
                  </a:moveTo>
                  <a:cubicBezTo>
                    <a:pt x="195188" y="22404"/>
                    <a:pt x="261476" y="-24807"/>
                    <a:pt x="405494" y="15051"/>
                  </a:cubicBezTo>
                  <a:cubicBezTo>
                    <a:pt x="549512" y="54909"/>
                    <a:pt x="659645" y="230535"/>
                    <a:pt x="654452" y="337329"/>
                  </a:cubicBezTo>
                  <a:cubicBezTo>
                    <a:pt x="649259" y="444123"/>
                    <a:pt x="547947" y="643044"/>
                    <a:pt x="374335" y="655813"/>
                  </a:cubicBezTo>
                  <a:cubicBezTo>
                    <a:pt x="200723" y="668582"/>
                    <a:pt x="14757" y="515194"/>
                    <a:pt x="3212" y="395370"/>
                  </a:cubicBezTo>
                  <a:cubicBezTo>
                    <a:pt x="-8333" y="275546"/>
                    <a:pt x="11228" y="185070"/>
                    <a:pt x="62283" y="110256"/>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37" name="组合 36"/>
          <p:cNvGrpSpPr/>
          <p:nvPr/>
        </p:nvGrpSpPr>
        <p:grpSpPr>
          <a:xfrm rot="5400000">
            <a:off x="6216139" y="1952078"/>
            <a:ext cx="1674117" cy="1665807"/>
            <a:chOff x="3608032" y="1030635"/>
            <a:chExt cx="4453386" cy="4431278"/>
          </a:xfrm>
        </p:grpSpPr>
        <p:sp>
          <p:nvSpPr>
            <p:cNvPr id="38" name="任意多边形 37"/>
            <p:cNvSpPr/>
            <p:nvPr/>
          </p:nvSpPr>
          <p:spPr>
            <a:xfrm>
              <a:off x="3608032" y="1030635"/>
              <a:ext cx="4453386" cy="4431278"/>
            </a:xfrm>
            <a:custGeom>
              <a:avLst/>
              <a:gdLst>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1358 h 4319464"/>
                <a:gd name="connsiteX1" fmla="*/ 4372824 w 4409038"/>
                <a:gd name="connsiteY1" fmla="*/ 1721120 h 4319464"/>
                <a:gd name="connsiteX2" fmla="*/ 3920151 w 4409038"/>
                <a:gd name="connsiteY2" fmla="*/ 679971 h 4319464"/>
                <a:gd name="connsiteX3" fmla="*/ 2969537 w 4409038"/>
                <a:gd name="connsiteY3" fmla="*/ 73389 h 4319464"/>
                <a:gd name="connsiteX4" fmla="*/ 1765426 w 4409038"/>
                <a:gd name="connsiteY4" fmla="*/ 962 h 4319464"/>
                <a:gd name="connsiteX5" fmla="*/ 461727 w 4409038"/>
                <a:gd name="connsiteY5" fmla="*/ 797666 h 4319464"/>
                <a:gd name="connsiteX6" fmla="*/ 0 w 4409038"/>
                <a:gd name="connsiteY6" fmla="*/ 2318649 h 4319464"/>
                <a:gd name="connsiteX7" fmla="*/ 525101 w 4409038"/>
                <a:gd name="connsiteY7" fmla="*/ 3586134 h 4319464"/>
                <a:gd name="connsiteX8" fmla="*/ 1846907 w 4409038"/>
                <a:gd name="connsiteY8" fmla="*/ 4319464 h 4319464"/>
                <a:gd name="connsiteX9" fmla="*/ 4409038 w 4409038"/>
                <a:gd name="connsiteY9" fmla="*/ 4301358 h 4319464"/>
                <a:gd name="connsiteX0" fmla="*/ 4409038 w 4409038"/>
                <a:gd name="connsiteY0" fmla="*/ 4351193 h 4369299"/>
                <a:gd name="connsiteX1" fmla="*/ 4372824 w 4409038"/>
                <a:gd name="connsiteY1" fmla="*/ 1770955 h 4369299"/>
                <a:gd name="connsiteX2" fmla="*/ 3920151 w 4409038"/>
                <a:gd name="connsiteY2" fmla="*/ 729806 h 4369299"/>
                <a:gd name="connsiteX3" fmla="*/ 2664737 w 4409038"/>
                <a:gd name="connsiteY3" fmla="*/ 85124 h 4369299"/>
                <a:gd name="connsiteX4" fmla="*/ 1765426 w 4409038"/>
                <a:gd name="connsiteY4" fmla="*/ 50797 h 4369299"/>
                <a:gd name="connsiteX5" fmla="*/ 461727 w 4409038"/>
                <a:gd name="connsiteY5" fmla="*/ 847501 h 4369299"/>
                <a:gd name="connsiteX6" fmla="*/ 0 w 4409038"/>
                <a:gd name="connsiteY6" fmla="*/ 2368484 h 4369299"/>
                <a:gd name="connsiteX7" fmla="*/ 525101 w 4409038"/>
                <a:gd name="connsiteY7" fmla="*/ 3635969 h 4369299"/>
                <a:gd name="connsiteX8" fmla="*/ 1846907 w 4409038"/>
                <a:gd name="connsiteY8" fmla="*/ 4369299 h 4369299"/>
                <a:gd name="connsiteX9" fmla="*/ 4409038 w 4409038"/>
                <a:gd name="connsiteY9" fmla="*/ 4351193 h 4369299"/>
                <a:gd name="connsiteX0" fmla="*/ 4409038 w 4409038"/>
                <a:gd name="connsiteY0" fmla="*/ 4301072 h 4319178"/>
                <a:gd name="connsiteX1" fmla="*/ 4372824 w 4409038"/>
                <a:gd name="connsiteY1" fmla="*/ 1720834 h 4319178"/>
                <a:gd name="connsiteX2" fmla="*/ 3920151 w 4409038"/>
                <a:gd name="connsiteY2" fmla="*/ 679685 h 4319178"/>
                <a:gd name="connsiteX3" fmla="*/ 1765426 w 4409038"/>
                <a:gd name="connsiteY3" fmla="*/ 676 h 4319178"/>
                <a:gd name="connsiteX4" fmla="*/ 461727 w 4409038"/>
                <a:gd name="connsiteY4" fmla="*/ 797380 h 4319178"/>
                <a:gd name="connsiteX5" fmla="*/ 0 w 4409038"/>
                <a:gd name="connsiteY5" fmla="*/ 2318363 h 4319178"/>
                <a:gd name="connsiteX6" fmla="*/ 525101 w 4409038"/>
                <a:gd name="connsiteY6" fmla="*/ 3585848 h 4319178"/>
                <a:gd name="connsiteX7" fmla="*/ 1846907 w 4409038"/>
                <a:gd name="connsiteY7" fmla="*/ 4319178 h 4319178"/>
                <a:gd name="connsiteX8" fmla="*/ 4409038 w 4409038"/>
                <a:gd name="connsiteY8" fmla="*/ 4301072 h 4319178"/>
                <a:gd name="connsiteX0" fmla="*/ 4409038 w 4409038"/>
                <a:gd name="connsiteY0" fmla="*/ 4308506 h 4326612"/>
                <a:gd name="connsiteX1" fmla="*/ 4372824 w 4409038"/>
                <a:gd name="connsiteY1" fmla="*/ 1728268 h 4326612"/>
                <a:gd name="connsiteX2" fmla="*/ 3653451 w 4409038"/>
                <a:gd name="connsiteY2" fmla="*/ 473759 h 4326612"/>
                <a:gd name="connsiteX3" fmla="*/ 1765426 w 4409038"/>
                <a:gd name="connsiteY3" fmla="*/ 8110 h 4326612"/>
                <a:gd name="connsiteX4" fmla="*/ 461727 w 4409038"/>
                <a:gd name="connsiteY4" fmla="*/ 804814 h 4326612"/>
                <a:gd name="connsiteX5" fmla="*/ 0 w 4409038"/>
                <a:gd name="connsiteY5" fmla="*/ 2325797 h 4326612"/>
                <a:gd name="connsiteX6" fmla="*/ 525101 w 4409038"/>
                <a:gd name="connsiteY6" fmla="*/ 3593282 h 4326612"/>
                <a:gd name="connsiteX7" fmla="*/ 1846907 w 4409038"/>
                <a:gd name="connsiteY7" fmla="*/ 4326612 h 4326612"/>
                <a:gd name="connsiteX8" fmla="*/ 4409038 w 4409038"/>
                <a:gd name="connsiteY8" fmla="*/ 4308506 h 4326612"/>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52148 w 4452148"/>
                <a:gd name="connsiteY0" fmla="*/ 4330867 h 4348973"/>
                <a:gd name="connsiteX1" fmla="*/ 4415934 w 4452148"/>
                <a:gd name="connsiteY1" fmla="*/ 1750629 h 4348973"/>
                <a:gd name="connsiteX2" fmla="*/ 3696561 w 4452148"/>
                <a:gd name="connsiteY2" fmla="*/ 496120 h 4348973"/>
                <a:gd name="connsiteX3" fmla="*/ 2067616 w 4452148"/>
                <a:gd name="connsiteY3" fmla="*/ 7611 h 4348973"/>
                <a:gd name="connsiteX4" fmla="*/ 504837 w 4452148"/>
                <a:gd name="connsiteY4" fmla="*/ 827175 h 4348973"/>
                <a:gd name="connsiteX5" fmla="*/ 43110 w 4452148"/>
                <a:gd name="connsiteY5" fmla="*/ 2348158 h 4348973"/>
                <a:gd name="connsiteX6" fmla="*/ 568211 w 4452148"/>
                <a:gd name="connsiteY6" fmla="*/ 3615643 h 4348973"/>
                <a:gd name="connsiteX7" fmla="*/ 1890017 w 4452148"/>
                <a:gd name="connsiteY7" fmla="*/ 4348973 h 4348973"/>
                <a:gd name="connsiteX8" fmla="*/ 4452148 w 4452148"/>
                <a:gd name="connsiteY8" fmla="*/ 4330867 h 4348973"/>
                <a:gd name="connsiteX0" fmla="*/ 4419139 w 4419139"/>
                <a:gd name="connsiteY0" fmla="*/ 4330867 h 4348973"/>
                <a:gd name="connsiteX1" fmla="*/ 4382925 w 4419139"/>
                <a:gd name="connsiteY1" fmla="*/ 1750629 h 4348973"/>
                <a:gd name="connsiteX2" fmla="*/ 3663552 w 4419139"/>
                <a:gd name="connsiteY2" fmla="*/ 496120 h 4348973"/>
                <a:gd name="connsiteX3" fmla="*/ 2034607 w 4419139"/>
                <a:gd name="connsiteY3" fmla="*/ 7611 h 4348973"/>
                <a:gd name="connsiteX4" fmla="*/ 471828 w 4419139"/>
                <a:gd name="connsiteY4" fmla="*/ 827175 h 4348973"/>
                <a:gd name="connsiteX5" fmla="*/ 10101 w 4419139"/>
                <a:gd name="connsiteY5" fmla="*/ 2348158 h 4348973"/>
                <a:gd name="connsiteX6" fmla="*/ 535202 w 4419139"/>
                <a:gd name="connsiteY6" fmla="*/ 3615643 h 4348973"/>
                <a:gd name="connsiteX7" fmla="*/ 1857008 w 4419139"/>
                <a:gd name="connsiteY7" fmla="*/ 4348973 h 4348973"/>
                <a:gd name="connsiteX8" fmla="*/ 4419139 w 4419139"/>
                <a:gd name="connsiteY8" fmla="*/ 4330867 h 4348973"/>
                <a:gd name="connsiteX0" fmla="*/ 4400900 w 4400900"/>
                <a:gd name="connsiteY0" fmla="*/ 4330867 h 4348973"/>
                <a:gd name="connsiteX1" fmla="*/ 4364686 w 4400900"/>
                <a:gd name="connsiteY1" fmla="*/ 1750629 h 4348973"/>
                <a:gd name="connsiteX2" fmla="*/ 3645313 w 4400900"/>
                <a:gd name="connsiteY2" fmla="*/ 496120 h 4348973"/>
                <a:gd name="connsiteX3" fmla="*/ 2016368 w 4400900"/>
                <a:gd name="connsiteY3" fmla="*/ 7611 h 4348973"/>
                <a:gd name="connsiteX4" fmla="*/ 453589 w 4400900"/>
                <a:gd name="connsiteY4" fmla="*/ 827175 h 4348973"/>
                <a:gd name="connsiteX5" fmla="*/ 14722 w 4400900"/>
                <a:gd name="connsiteY5" fmla="*/ 2150038 h 4348973"/>
                <a:gd name="connsiteX6" fmla="*/ 516963 w 4400900"/>
                <a:gd name="connsiteY6" fmla="*/ 3615643 h 4348973"/>
                <a:gd name="connsiteX7" fmla="*/ 1838769 w 4400900"/>
                <a:gd name="connsiteY7" fmla="*/ 4348973 h 4348973"/>
                <a:gd name="connsiteX8" fmla="*/ 4400900 w 4400900"/>
                <a:gd name="connsiteY8" fmla="*/ 4330867 h 4348973"/>
                <a:gd name="connsiteX0" fmla="*/ 4386180 w 4386180"/>
                <a:gd name="connsiteY0" fmla="*/ 4328142 h 4346248"/>
                <a:gd name="connsiteX1" fmla="*/ 4349966 w 4386180"/>
                <a:gd name="connsiteY1" fmla="*/ 1747904 h 4346248"/>
                <a:gd name="connsiteX2" fmla="*/ 3630593 w 4386180"/>
                <a:gd name="connsiteY2" fmla="*/ 493395 h 4346248"/>
                <a:gd name="connsiteX3" fmla="*/ 2001648 w 4386180"/>
                <a:gd name="connsiteY3" fmla="*/ 4886 h 4346248"/>
                <a:gd name="connsiteX4" fmla="*/ 507449 w 4386180"/>
                <a:gd name="connsiteY4" fmla="*/ 748250 h 4346248"/>
                <a:gd name="connsiteX5" fmla="*/ 2 w 4386180"/>
                <a:gd name="connsiteY5" fmla="*/ 2147313 h 4346248"/>
                <a:gd name="connsiteX6" fmla="*/ 502243 w 4386180"/>
                <a:gd name="connsiteY6" fmla="*/ 3612918 h 4346248"/>
                <a:gd name="connsiteX7" fmla="*/ 1824049 w 4386180"/>
                <a:gd name="connsiteY7" fmla="*/ 4346248 h 4346248"/>
                <a:gd name="connsiteX8" fmla="*/ 4386180 w 4386180"/>
                <a:gd name="connsiteY8" fmla="*/ 4328142 h 4346248"/>
                <a:gd name="connsiteX0" fmla="*/ 4386186 w 4386186"/>
                <a:gd name="connsiteY0" fmla="*/ 4328142 h 4346248"/>
                <a:gd name="connsiteX1" fmla="*/ 4349972 w 4386186"/>
                <a:gd name="connsiteY1" fmla="*/ 1747904 h 4346248"/>
                <a:gd name="connsiteX2" fmla="*/ 3630599 w 4386186"/>
                <a:gd name="connsiteY2" fmla="*/ 493395 h 4346248"/>
                <a:gd name="connsiteX3" fmla="*/ 2001654 w 4386186"/>
                <a:gd name="connsiteY3" fmla="*/ 4886 h 4346248"/>
                <a:gd name="connsiteX4" fmla="*/ 507455 w 4386186"/>
                <a:gd name="connsiteY4" fmla="*/ 748250 h 4346248"/>
                <a:gd name="connsiteX5" fmla="*/ 8 w 4386186"/>
                <a:gd name="connsiteY5" fmla="*/ 2147313 h 4346248"/>
                <a:gd name="connsiteX6" fmla="*/ 502249 w 4386186"/>
                <a:gd name="connsiteY6" fmla="*/ 3612918 h 4346248"/>
                <a:gd name="connsiteX7" fmla="*/ 1824055 w 4386186"/>
                <a:gd name="connsiteY7" fmla="*/ 4346248 h 4346248"/>
                <a:gd name="connsiteX8" fmla="*/ 4386186 w 4386186"/>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79 w 4386179"/>
                <a:gd name="connsiteY0" fmla="*/ 4326288 h 4344394"/>
                <a:gd name="connsiteX1" fmla="*/ 4349965 w 4386179"/>
                <a:gd name="connsiteY1" fmla="*/ 1746050 h 4344394"/>
                <a:gd name="connsiteX2" fmla="*/ 3630592 w 4386179"/>
                <a:gd name="connsiteY2" fmla="*/ 491541 h 4344394"/>
                <a:gd name="connsiteX3" fmla="*/ 2001647 w 4386179"/>
                <a:gd name="connsiteY3" fmla="*/ 3032 h 4344394"/>
                <a:gd name="connsiteX4" fmla="*/ 499828 w 4386179"/>
                <a:gd name="connsiteY4" fmla="*/ 685436 h 4344394"/>
                <a:gd name="connsiteX5" fmla="*/ 1 w 4386179"/>
                <a:gd name="connsiteY5" fmla="*/ 2145459 h 4344394"/>
                <a:gd name="connsiteX6" fmla="*/ 502242 w 4386179"/>
                <a:gd name="connsiteY6" fmla="*/ 3611064 h 4344394"/>
                <a:gd name="connsiteX7" fmla="*/ 1824048 w 4386179"/>
                <a:gd name="connsiteY7" fmla="*/ 4344394 h 4344394"/>
                <a:gd name="connsiteX8" fmla="*/ 4386179 w 4386179"/>
                <a:gd name="connsiteY8" fmla="*/ 4326288 h 4344394"/>
                <a:gd name="connsiteX0" fmla="*/ 4386179 w 4386179"/>
                <a:gd name="connsiteY0" fmla="*/ 4326000 h 4344106"/>
                <a:gd name="connsiteX1" fmla="*/ 4349965 w 4386179"/>
                <a:gd name="connsiteY1" fmla="*/ 1745762 h 4344106"/>
                <a:gd name="connsiteX2" fmla="*/ 3607732 w 4386179"/>
                <a:gd name="connsiteY2" fmla="*/ 498873 h 4344106"/>
                <a:gd name="connsiteX3" fmla="*/ 2001647 w 4386179"/>
                <a:gd name="connsiteY3" fmla="*/ 2744 h 4344106"/>
                <a:gd name="connsiteX4" fmla="*/ 499828 w 4386179"/>
                <a:gd name="connsiteY4" fmla="*/ 685148 h 4344106"/>
                <a:gd name="connsiteX5" fmla="*/ 1 w 4386179"/>
                <a:gd name="connsiteY5" fmla="*/ 2145171 h 4344106"/>
                <a:gd name="connsiteX6" fmla="*/ 502242 w 4386179"/>
                <a:gd name="connsiteY6" fmla="*/ 3610776 h 4344106"/>
                <a:gd name="connsiteX7" fmla="*/ 1824048 w 4386179"/>
                <a:gd name="connsiteY7" fmla="*/ 4344106 h 4344106"/>
                <a:gd name="connsiteX8" fmla="*/ 4386179 w 4386179"/>
                <a:gd name="connsiteY8" fmla="*/ 4326000 h 4344106"/>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566906"/>
                <a:gd name="connsiteY0" fmla="*/ 4326012 h 4344118"/>
                <a:gd name="connsiteX1" fmla="*/ 4304245 w 4566906"/>
                <a:gd name="connsiteY1" fmla="*/ 1753394 h 4344118"/>
                <a:gd name="connsiteX2" fmla="*/ 3607732 w 4566906"/>
                <a:gd name="connsiteY2" fmla="*/ 498885 h 4344118"/>
                <a:gd name="connsiteX3" fmla="*/ 2001647 w 4566906"/>
                <a:gd name="connsiteY3" fmla="*/ 2756 h 4344118"/>
                <a:gd name="connsiteX4" fmla="*/ 499828 w 4566906"/>
                <a:gd name="connsiteY4" fmla="*/ 685160 h 4344118"/>
                <a:gd name="connsiteX5" fmla="*/ 1 w 4566906"/>
                <a:gd name="connsiteY5" fmla="*/ 2145183 h 4344118"/>
                <a:gd name="connsiteX6" fmla="*/ 502242 w 4566906"/>
                <a:gd name="connsiteY6" fmla="*/ 3610788 h 4344118"/>
                <a:gd name="connsiteX7" fmla="*/ 1824048 w 4566906"/>
                <a:gd name="connsiteY7" fmla="*/ 4344118 h 4344118"/>
                <a:gd name="connsiteX8" fmla="*/ 4386179 w 4566906"/>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93307"/>
                <a:gd name="connsiteY0" fmla="*/ 4326012 h 4344118"/>
                <a:gd name="connsiteX1" fmla="*/ 4304245 w 4393307"/>
                <a:gd name="connsiteY1" fmla="*/ 1753394 h 4344118"/>
                <a:gd name="connsiteX2" fmla="*/ 3607732 w 4393307"/>
                <a:gd name="connsiteY2" fmla="*/ 498885 h 4344118"/>
                <a:gd name="connsiteX3" fmla="*/ 2001647 w 4393307"/>
                <a:gd name="connsiteY3" fmla="*/ 2756 h 4344118"/>
                <a:gd name="connsiteX4" fmla="*/ 499828 w 4393307"/>
                <a:gd name="connsiteY4" fmla="*/ 685160 h 4344118"/>
                <a:gd name="connsiteX5" fmla="*/ 1 w 4393307"/>
                <a:gd name="connsiteY5" fmla="*/ 2145183 h 4344118"/>
                <a:gd name="connsiteX6" fmla="*/ 502242 w 4393307"/>
                <a:gd name="connsiteY6" fmla="*/ 3610788 h 4344118"/>
                <a:gd name="connsiteX7" fmla="*/ 1824048 w 4393307"/>
                <a:gd name="connsiteY7" fmla="*/ 4344118 h 4344118"/>
                <a:gd name="connsiteX8" fmla="*/ 4386179 w 4393307"/>
                <a:gd name="connsiteY8" fmla="*/ 4326012 h 4344118"/>
                <a:gd name="connsiteX0" fmla="*/ 4386179 w 4393307"/>
                <a:gd name="connsiteY0" fmla="*/ 4326012 h 4366288"/>
                <a:gd name="connsiteX1" fmla="*/ 4304245 w 4393307"/>
                <a:gd name="connsiteY1" fmla="*/ 1753394 h 4366288"/>
                <a:gd name="connsiteX2" fmla="*/ 3607732 w 4393307"/>
                <a:gd name="connsiteY2" fmla="*/ 498885 h 4366288"/>
                <a:gd name="connsiteX3" fmla="*/ 2001647 w 4393307"/>
                <a:gd name="connsiteY3" fmla="*/ 2756 h 4366288"/>
                <a:gd name="connsiteX4" fmla="*/ 499828 w 4393307"/>
                <a:gd name="connsiteY4" fmla="*/ 685160 h 4366288"/>
                <a:gd name="connsiteX5" fmla="*/ 1 w 4393307"/>
                <a:gd name="connsiteY5" fmla="*/ 2145183 h 4366288"/>
                <a:gd name="connsiteX6" fmla="*/ 502242 w 4393307"/>
                <a:gd name="connsiteY6" fmla="*/ 3610788 h 4366288"/>
                <a:gd name="connsiteX7" fmla="*/ 1824048 w 4393307"/>
                <a:gd name="connsiteY7" fmla="*/ 4344118 h 4366288"/>
                <a:gd name="connsiteX8" fmla="*/ 4386179 w 4393307"/>
                <a:gd name="connsiteY8" fmla="*/ 4326012 h 4366288"/>
                <a:gd name="connsiteX0" fmla="*/ 4386179 w 4477619"/>
                <a:gd name="connsiteY0" fmla="*/ 432601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77619"/>
                <a:gd name="connsiteY0" fmla="*/ 428029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60396"/>
                <a:gd name="connsiteY0" fmla="*/ 4280292 h 4379352"/>
                <a:gd name="connsiteX1" fmla="*/ 4304245 w 4460396"/>
                <a:gd name="connsiteY1" fmla="*/ 1753394 h 4379352"/>
                <a:gd name="connsiteX2" fmla="*/ 3607732 w 4460396"/>
                <a:gd name="connsiteY2" fmla="*/ 498885 h 4379352"/>
                <a:gd name="connsiteX3" fmla="*/ 2001647 w 4460396"/>
                <a:gd name="connsiteY3" fmla="*/ 2756 h 4379352"/>
                <a:gd name="connsiteX4" fmla="*/ 499828 w 4460396"/>
                <a:gd name="connsiteY4" fmla="*/ 685160 h 4379352"/>
                <a:gd name="connsiteX5" fmla="*/ 1 w 4460396"/>
                <a:gd name="connsiteY5" fmla="*/ 2145183 h 4379352"/>
                <a:gd name="connsiteX6" fmla="*/ 502242 w 4460396"/>
                <a:gd name="connsiteY6" fmla="*/ 3610788 h 4379352"/>
                <a:gd name="connsiteX7" fmla="*/ 1824048 w 4460396"/>
                <a:gd name="connsiteY7" fmla="*/ 4344118 h 4379352"/>
                <a:gd name="connsiteX8" fmla="*/ 4332839 w 4460396"/>
                <a:gd name="connsiteY8" fmla="*/ 4379352 h 4379352"/>
                <a:gd name="connsiteX0" fmla="*/ 4454759 w 4460396"/>
                <a:gd name="connsiteY0" fmla="*/ 4280292 h 4409314"/>
                <a:gd name="connsiteX1" fmla="*/ 4304245 w 4460396"/>
                <a:gd name="connsiteY1" fmla="*/ 1753394 h 4409314"/>
                <a:gd name="connsiteX2" fmla="*/ 3607732 w 4460396"/>
                <a:gd name="connsiteY2" fmla="*/ 498885 h 4409314"/>
                <a:gd name="connsiteX3" fmla="*/ 2001647 w 4460396"/>
                <a:gd name="connsiteY3" fmla="*/ 2756 h 4409314"/>
                <a:gd name="connsiteX4" fmla="*/ 499828 w 4460396"/>
                <a:gd name="connsiteY4" fmla="*/ 685160 h 4409314"/>
                <a:gd name="connsiteX5" fmla="*/ 1 w 4460396"/>
                <a:gd name="connsiteY5" fmla="*/ 2145183 h 4409314"/>
                <a:gd name="connsiteX6" fmla="*/ 502242 w 4460396"/>
                <a:gd name="connsiteY6" fmla="*/ 3610788 h 4409314"/>
                <a:gd name="connsiteX7" fmla="*/ 1824048 w 4460396"/>
                <a:gd name="connsiteY7" fmla="*/ 4344118 h 4409314"/>
                <a:gd name="connsiteX8" fmla="*/ 4332839 w 4460396"/>
                <a:gd name="connsiteY8" fmla="*/ 4379352 h 4409314"/>
                <a:gd name="connsiteX0" fmla="*/ 4454759 w 4460396"/>
                <a:gd name="connsiteY0" fmla="*/ 4280292 h 4431446"/>
                <a:gd name="connsiteX1" fmla="*/ 4304245 w 4460396"/>
                <a:gd name="connsiteY1" fmla="*/ 1753394 h 4431446"/>
                <a:gd name="connsiteX2" fmla="*/ 3607732 w 4460396"/>
                <a:gd name="connsiteY2" fmla="*/ 498885 h 4431446"/>
                <a:gd name="connsiteX3" fmla="*/ 2001647 w 4460396"/>
                <a:gd name="connsiteY3" fmla="*/ 2756 h 4431446"/>
                <a:gd name="connsiteX4" fmla="*/ 499828 w 4460396"/>
                <a:gd name="connsiteY4" fmla="*/ 685160 h 4431446"/>
                <a:gd name="connsiteX5" fmla="*/ 1 w 4460396"/>
                <a:gd name="connsiteY5" fmla="*/ 2145183 h 4431446"/>
                <a:gd name="connsiteX6" fmla="*/ 502242 w 4460396"/>
                <a:gd name="connsiteY6" fmla="*/ 3610788 h 4431446"/>
                <a:gd name="connsiteX7" fmla="*/ 1824048 w 4460396"/>
                <a:gd name="connsiteY7" fmla="*/ 4344118 h 4431446"/>
                <a:gd name="connsiteX8" fmla="*/ 4332839 w 446039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53249"/>
                <a:gd name="connsiteX1" fmla="*/ 4304245 w 4453386"/>
                <a:gd name="connsiteY1" fmla="*/ 1753394 h 4453249"/>
                <a:gd name="connsiteX2" fmla="*/ 3607732 w 4453386"/>
                <a:gd name="connsiteY2" fmla="*/ 498885 h 4453249"/>
                <a:gd name="connsiteX3" fmla="*/ 2001647 w 4453386"/>
                <a:gd name="connsiteY3" fmla="*/ 2756 h 4453249"/>
                <a:gd name="connsiteX4" fmla="*/ 499828 w 4453386"/>
                <a:gd name="connsiteY4" fmla="*/ 685160 h 4453249"/>
                <a:gd name="connsiteX5" fmla="*/ 1 w 4453386"/>
                <a:gd name="connsiteY5" fmla="*/ 2145183 h 4453249"/>
                <a:gd name="connsiteX6" fmla="*/ 502242 w 4453386"/>
                <a:gd name="connsiteY6" fmla="*/ 3610788 h 4453249"/>
                <a:gd name="connsiteX7" fmla="*/ 1824048 w 4453386"/>
                <a:gd name="connsiteY7" fmla="*/ 4344118 h 4453249"/>
                <a:gd name="connsiteX8" fmla="*/ 4332839 w 4453386"/>
                <a:gd name="connsiteY8" fmla="*/ 4379352 h 4453249"/>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46380"/>
                <a:gd name="connsiteX1" fmla="*/ 4304245 w 4453386"/>
                <a:gd name="connsiteY1" fmla="*/ 1753394 h 4446380"/>
                <a:gd name="connsiteX2" fmla="*/ 3607732 w 4453386"/>
                <a:gd name="connsiteY2" fmla="*/ 498885 h 4446380"/>
                <a:gd name="connsiteX3" fmla="*/ 2001647 w 4453386"/>
                <a:gd name="connsiteY3" fmla="*/ 2756 h 4446380"/>
                <a:gd name="connsiteX4" fmla="*/ 499828 w 4453386"/>
                <a:gd name="connsiteY4" fmla="*/ 685160 h 4446380"/>
                <a:gd name="connsiteX5" fmla="*/ 1 w 4453386"/>
                <a:gd name="connsiteY5" fmla="*/ 2145183 h 4446380"/>
                <a:gd name="connsiteX6" fmla="*/ 502242 w 4453386"/>
                <a:gd name="connsiteY6" fmla="*/ 3686988 h 4446380"/>
                <a:gd name="connsiteX7" fmla="*/ 1808808 w 4453386"/>
                <a:gd name="connsiteY7" fmla="*/ 4366978 h 4446380"/>
                <a:gd name="connsiteX8" fmla="*/ 4332839 w 4453386"/>
                <a:gd name="connsiteY8" fmla="*/ 4379352 h 4446380"/>
                <a:gd name="connsiteX0" fmla="*/ 4447139 w 4453386"/>
                <a:gd name="connsiteY0" fmla="*/ 4371870 h 4431278"/>
                <a:gd name="connsiteX1" fmla="*/ 4304245 w 4453386"/>
                <a:gd name="connsiteY1" fmla="*/ 1738292 h 4431278"/>
                <a:gd name="connsiteX2" fmla="*/ 3607732 w 4453386"/>
                <a:gd name="connsiteY2" fmla="*/ 483783 h 4431278"/>
                <a:gd name="connsiteX3" fmla="*/ 2024507 w 4453386"/>
                <a:gd name="connsiteY3" fmla="*/ 2894 h 4431278"/>
                <a:gd name="connsiteX4" fmla="*/ 499828 w 4453386"/>
                <a:gd name="connsiteY4" fmla="*/ 670058 h 4431278"/>
                <a:gd name="connsiteX5" fmla="*/ 1 w 4453386"/>
                <a:gd name="connsiteY5" fmla="*/ 2130081 h 4431278"/>
                <a:gd name="connsiteX6" fmla="*/ 502242 w 4453386"/>
                <a:gd name="connsiteY6" fmla="*/ 3671886 h 4431278"/>
                <a:gd name="connsiteX7" fmla="*/ 1808808 w 4453386"/>
                <a:gd name="connsiteY7" fmla="*/ 4351876 h 4431278"/>
                <a:gd name="connsiteX8" fmla="*/ 4332839 w 4453386"/>
                <a:gd name="connsiteY8" fmla="*/ 4364250 h 443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3386" h="4431278">
                  <a:moveTo>
                    <a:pt x="4447139" y="4371870"/>
                  </a:moveTo>
                  <a:cubicBezTo>
                    <a:pt x="4467132" y="3085561"/>
                    <a:pt x="4444146" y="2386306"/>
                    <a:pt x="4304245" y="1738292"/>
                  </a:cubicBezTo>
                  <a:cubicBezTo>
                    <a:pt x="4164344" y="1090278"/>
                    <a:pt x="3987688" y="773016"/>
                    <a:pt x="3607732" y="483783"/>
                  </a:cubicBezTo>
                  <a:cubicBezTo>
                    <a:pt x="3227776" y="194550"/>
                    <a:pt x="2542491" y="-28152"/>
                    <a:pt x="2024507" y="2894"/>
                  </a:cubicBezTo>
                  <a:cubicBezTo>
                    <a:pt x="1506523" y="33940"/>
                    <a:pt x="837246" y="315527"/>
                    <a:pt x="499828" y="670058"/>
                  </a:cubicBezTo>
                  <a:cubicBezTo>
                    <a:pt x="162410" y="1024589"/>
                    <a:pt x="-401" y="1629776"/>
                    <a:pt x="1" y="2130081"/>
                  </a:cubicBezTo>
                  <a:cubicBezTo>
                    <a:pt x="403" y="2630386"/>
                    <a:pt x="170294" y="3324447"/>
                    <a:pt x="502242" y="3671886"/>
                  </a:cubicBezTo>
                  <a:cubicBezTo>
                    <a:pt x="834190" y="4019325"/>
                    <a:pt x="1170375" y="4236482"/>
                    <a:pt x="1808808" y="4351876"/>
                  </a:cubicBezTo>
                  <a:cubicBezTo>
                    <a:pt x="2447241" y="4467270"/>
                    <a:pt x="3450855" y="4443945"/>
                    <a:pt x="4332839" y="436425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9" name="椭圆 31"/>
            <p:cNvSpPr/>
            <p:nvPr/>
          </p:nvSpPr>
          <p:spPr bwMode="white">
            <a:xfrm rot="9775438">
              <a:off x="4186206" y="1666443"/>
              <a:ext cx="3150364" cy="31596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3356 w 655716"/>
                <a:gd name="connsiteY0" fmla="*/ 64927 h 654301"/>
                <a:gd name="connsiteX1" fmla="*/ 405990 w 655716"/>
                <a:gd name="connsiteY1" fmla="*/ 15051 h 654301"/>
                <a:gd name="connsiteX2" fmla="*/ 654948 w 655716"/>
                <a:gd name="connsiteY2" fmla="*/ 337329 h 654301"/>
                <a:gd name="connsiteX3" fmla="*/ 326701 w 655716"/>
                <a:gd name="connsiteY3" fmla="*/ 653852 h 654301"/>
                <a:gd name="connsiteX4" fmla="*/ 3708 w 655716"/>
                <a:gd name="connsiteY4" fmla="*/ 395370 h 654301"/>
                <a:gd name="connsiteX5" fmla="*/ 57923 w 655716"/>
                <a:gd name="connsiteY5" fmla="*/ 134413 h 654301"/>
                <a:gd name="connsiteX0" fmla="*/ 123356 w 655716"/>
                <a:gd name="connsiteY0" fmla="*/ 64927 h 654608"/>
                <a:gd name="connsiteX1" fmla="*/ 405990 w 655716"/>
                <a:gd name="connsiteY1" fmla="*/ 15051 h 654608"/>
                <a:gd name="connsiteX2" fmla="*/ 654948 w 655716"/>
                <a:gd name="connsiteY2" fmla="*/ 337329 h 654608"/>
                <a:gd name="connsiteX3" fmla="*/ 326701 w 655716"/>
                <a:gd name="connsiteY3" fmla="*/ 653852 h 654608"/>
                <a:gd name="connsiteX4" fmla="*/ 3708 w 655716"/>
                <a:gd name="connsiteY4" fmla="*/ 395370 h 654608"/>
                <a:gd name="connsiteX5" fmla="*/ 57923 w 655716"/>
                <a:gd name="connsiteY5" fmla="*/ 134413 h 654608"/>
                <a:gd name="connsiteX0" fmla="*/ 123356 w 655010"/>
                <a:gd name="connsiteY0" fmla="*/ 64927 h 647763"/>
                <a:gd name="connsiteX1" fmla="*/ 405990 w 655010"/>
                <a:gd name="connsiteY1" fmla="*/ 15051 h 647763"/>
                <a:gd name="connsiteX2" fmla="*/ 654948 w 655010"/>
                <a:gd name="connsiteY2" fmla="*/ 337329 h 647763"/>
                <a:gd name="connsiteX3" fmla="*/ 387805 w 655010"/>
                <a:gd name="connsiteY3" fmla="*/ 646974 h 647763"/>
                <a:gd name="connsiteX4" fmla="*/ 3708 w 655010"/>
                <a:gd name="connsiteY4" fmla="*/ 395370 h 647763"/>
                <a:gd name="connsiteX5" fmla="*/ 57923 w 655010"/>
                <a:gd name="connsiteY5" fmla="*/ 134413 h 647763"/>
                <a:gd name="connsiteX0" fmla="*/ 123356 w 655124"/>
                <a:gd name="connsiteY0" fmla="*/ 64927 h 656560"/>
                <a:gd name="connsiteX1" fmla="*/ 405990 w 655124"/>
                <a:gd name="connsiteY1" fmla="*/ 15051 h 656560"/>
                <a:gd name="connsiteX2" fmla="*/ 654948 w 655124"/>
                <a:gd name="connsiteY2" fmla="*/ 337329 h 656560"/>
                <a:gd name="connsiteX3" fmla="*/ 374831 w 655124"/>
                <a:gd name="connsiteY3" fmla="*/ 655813 h 656560"/>
                <a:gd name="connsiteX4" fmla="*/ 3708 w 655124"/>
                <a:gd name="connsiteY4" fmla="*/ 395370 h 656560"/>
                <a:gd name="connsiteX5" fmla="*/ 57923 w 655124"/>
                <a:gd name="connsiteY5" fmla="*/ 134413 h 656560"/>
                <a:gd name="connsiteX0" fmla="*/ 122860 w 654628"/>
                <a:gd name="connsiteY0" fmla="*/ 64927 h 656560"/>
                <a:gd name="connsiteX1" fmla="*/ 405494 w 654628"/>
                <a:gd name="connsiteY1" fmla="*/ 15051 h 656560"/>
                <a:gd name="connsiteX2" fmla="*/ 654452 w 654628"/>
                <a:gd name="connsiteY2" fmla="*/ 337329 h 656560"/>
                <a:gd name="connsiteX3" fmla="*/ 374335 w 654628"/>
                <a:gd name="connsiteY3" fmla="*/ 655813 h 656560"/>
                <a:gd name="connsiteX4" fmla="*/ 3212 w 654628"/>
                <a:gd name="connsiteY4" fmla="*/ 395370 h 656560"/>
                <a:gd name="connsiteX5" fmla="*/ 62283 w 654628"/>
                <a:gd name="connsiteY5" fmla="*/ 110256 h 6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28" h="656560">
                  <a:moveTo>
                    <a:pt x="122860" y="64927"/>
                  </a:moveTo>
                  <a:cubicBezTo>
                    <a:pt x="195188" y="22404"/>
                    <a:pt x="261476" y="-24807"/>
                    <a:pt x="405494" y="15051"/>
                  </a:cubicBezTo>
                  <a:cubicBezTo>
                    <a:pt x="549512" y="54909"/>
                    <a:pt x="659645" y="230535"/>
                    <a:pt x="654452" y="337329"/>
                  </a:cubicBezTo>
                  <a:cubicBezTo>
                    <a:pt x="649259" y="444123"/>
                    <a:pt x="547947" y="643044"/>
                    <a:pt x="374335" y="655813"/>
                  </a:cubicBezTo>
                  <a:cubicBezTo>
                    <a:pt x="200723" y="668582"/>
                    <a:pt x="14757" y="515194"/>
                    <a:pt x="3212" y="395370"/>
                  </a:cubicBezTo>
                  <a:cubicBezTo>
                    <a:pt x="-8333" y="275546"/>
                    <a:pt x="11228" y="185070"/>
                    <a:pt x="62283" y="110256"/>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40" name="组合 39"/>
          <p:cNvGrpSpPr/>
          <p:nvPr/>
        </p:nvGrpSpPr>
        <p:grpSpPr>
          <a:xfrm rot="10800000">
            <a:off x="6236105" y="3820775"/>
            <a:ext cx="1674117" cy="1665806"/>
            <a:chOff x="3608032" y="1030635"/>
            <a:chExt cx="4453386" cy="4431278"/>
          </a:xfrm>
        </p:grpSpPr>
        <p:sp>
          <p:nvSpPr>
            <p:cNvPr id="41" name="任意多边形 40"/>
            <p:cNvSpPr/>
            <p:nvPr/>
          </p:nvSpPr>
          <p:spPr>
            <a:xfrm>
              <a:off x="3608032" y="1030635"/>
              <a:ext cx="4453386" cy="4431278"/>
            </a:xfrm>
            <a:custGeom>
              <a:avLst/>
              <a:gdLst>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1358 h 4319464"/>
                <a:gd name="connsiteX1" fmla="*/ 4372824 w 4409038"/>
                <a:gd name="connsiteY1" fmla="*/ 1721120 h 4319464"/>
                <a:gd name="connsiteX2" fmla="*/ 3920151 w 4409038"/>
                <a:gd name="connsiteY2" fmla="*/ 679971 h 4319464"/>
                <a:gd name="connsiteX3" fmla="*/ 2969537 w 4409038"/>
                <a:gd name="connsiteY3" fmla="*/ 73389 h 4319464"/>
                <a:gd name="connsiteX4" fmla="*/ 1765426 w 4409038"/>
                <a:gd name="connsiteY4" fmla="*/ 962 h 4319464"/>
                <a:gd name="connsiteX5" fmla="*/ 461727 w 4409038"/>
                <a:gd name="connsiteY5" fmla="*/ 797666 h 4319464"/>
                <a:gd name="connsiteX6" fmla="*/ 0 w 4409038"/>
                <a:gd name="connsiteY6" fmla="*/ 2318649 h 4319464"/>
                <a:gd name="connsiteX7" fmla="*/ 525101 w 4409038"/>
                <a:gd name="connsiteY7" fmla="*/ 3586134 h 4319464"/>
                <a:gd name="connsiteX8" fmla="*/ 1846907 w 4409038"/>
                <a:gd name="connsiteY8" fmla="*/ 4319464 h 4319464"/>
                <a:gd name="connsiteX9" fmla="*/ 4409038 w 4409038"/>
                <a:gd name="connsiteY9" fmla="*/ 4301358 h 4319464"/>
                <a:gd name="connsiteX0" fmla="*/ 4409038 w 4409038"/>
                <a:gd name="connsiteY0" fmla="*/ 4351193 h 4369299"/>
                <a:gd name="connsiteX1" fmla="*/ 4372824 w 4409038"/>
                <a:gd name="connsiteY1" fmla="*/ 1770955 h 4369299"/>
                <a:gd name="connsiteX2" fmla="*/ 3920151 w 4409038"/>
                <a:gd name="connsiteY2" fmla="*/ 729806 h 4369299"/>
                <a:gd name="connsiteX3" fmla="*/ 2664737 w 4409038"/>
                <a:gd name="connsiteY3" fmla="*/ 85124 h 4369299"/>
                <a:gd name="connsiteX4" fmla="*/ 1765426 w 4409038"/>
                <a:gd name="connsiteY4" fmla="*/ 50797 h 4369299"/>
                <a:gd name="connsiteX5" fmla="*/ 461727 w 4409038"/>
                <a:gd name="connsiteY5" fmla="*/ 847501 h 4369299"/>
                <a:gd name="connsiteX6" fmla="*/ 0 w 4409038"/>
                <a:gd name="connsiteY6" fmla="*/ 2368484 h 4369299"/>
                <a:gd name="connsiteX7" fmla="*/ 525101 w 4409038"/>
                <a:gd name="connsiteY7" fmla="*/ 3635969 h 4369299"/>
                <a:gd name="connsiteX8" fmla="*/ 1846907 w 4409038"/>
                <a:gd name="connsiteY8" fmla="*/ 4369299 h 4369299"/>
                <a:gd name="connsiteX9" fmla="*/ 4409038 w 4409038"/>
                <a:gd name="connsiteY9" fmla="*/ 4351193 h 4369299"/>
                <a:gd name="connsiteX0" fmla="*/ 4409038 w 4409038"/>
                <a:gd name="connsiteY0" fmla="*/ 4301072 h 4319178"/>
                <a:gd name="connsiteX1" fmla="*/ 4372824 w 4409038"/>
                <a:gd name="connsiteY1" fmla="*/ 1720834 h 4319178"/>
                <a:gd name="connsiteX2" fmla="*/ 3920151 w 4409038"/>
                <a:gd name="connsiteY2" fmla="*/ 679685 h 4319178"/>
                <a:gd name="connsiteX3" fmla="*/ 1765426 w 4409038"/>
                <a:gd name="connsiteY3" fmla="*/ 676 h 4319178"/>
                <a:gd name="connsiteX4" fmla="*/ 461727 w 4409038"/>
                <a:gd name="connsiteY4" fmla="*/ 797380 h 4319178"/>
                <a:gd name="connsiteX5" fmla="*/ 0 w 4409038"/>
                <a:gd name="connsiteY5" fmla="*/ 2318363 h 4319178"/>
                <a:gd name="connsiteX6" fmla="*/ 525101 w 4409038"/>
                <a:gd name="connsiteY6" fmla="*/ 3585848 h 4319178"/>
                <a:gd name="connsiteX7" fmla="*/ 1846907 w 4409038"/>
                <a:gd name="connsiteY7" fmla="*/ 4319178 h 4319178"/>
                <a:gd name="connsiteX8" fmla="*/ 4409038 w 4409038"/>
                <a:gd name="connsiteY8" fmla="*/ 4301072 h 4319178"/>
                <a:gd name="connsiteX0" fmla="*/ 4409038 w 4409038"/>
                <a:gd name="connsiteY0" fmla="*/ 4308506 h 4326612"/>
                <a:gd name="connsiteX1" fmla="*/ 4372824 w 4409038"/>
                <a:gd name="connsiteY1" fmla="*/ 1728268 h 4326612"/>
                <a:gd name="connsiteX2" fmla="*/ 3653451 w 4409038"/>
                <a:gd name="connsiteY2" fmla="*/ 473759 h 4326612"/>
                <a:gd name="connsiteX3" fmla="*/ 1765426 w 4409038"/>
                <a:gd name="connsiteY3" fmla="*/ 8110 h 4326612"/>
                <a:gd name="connsiteX4" fmla="*/ 461727 w 4409038"/>
                <a:gd name="connsiteY4" fmla="*/ 804814 h 4326612"/>
                <a:gd name="connsiteX5" fmla="*/ 0 w 4409038"/>
                <a:gd name="connsiteY5" fmla="*/ 2325797 h 4326612"/>
                <a:gd name="connsiteX6" fmla="*/ 525101 w 4409038"/>
                <a:gd name="connsiteY6" fmla="*/ 3593282 h 4326612"/>
                <a:gd name="connsiteX7" fmla="*/ 1846907 w 4409038"/>
                <a:gd name="connsiteY7" fmla="*/ 4326612 h 4326612"/>
                <a:gd name="connsiteX8" fmla="*/ 4409038 w 4409038"/>
                <a:gd name="connsiteY8" fmla="*/ 4308506 h 4326612"/>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52148 w 4452148"/>
                <a:gd name="connsiteY0" fmla="*/ 4330867 h 4348973"/>
                <a:gd name="connsiteX1" fmla="*/ 4415934 w 4452148"/>
                <a:gd name="connsiteY1" fmla="*/ 1750629 h 4348973"/>
                <a:gd name="connsiteX2" fmla="*/ 3696561 w 4452148"/>
                <a:gd name="connsiteY2" fmla="*/ 496120 h 4348973"/>
                <a:gd name="connsiteX3" fmla="*/ 2067616 w 4452148"/>
                <a:gd name="connsiteY3" fmla="*/ 7611 h 4348973"/>
                <a:gd name="connsiteX4" fmla="*/ 504837 w 4452148"/>
                <a:gd name="connsiteY4" fmla="*/ 827175 h 4348973"/>
                <a:gd name="connsiteX5" fmla="*/ 43110 w 4452148"/>
                <a:gd name="connsiteY5" fmla="*/ 2348158 h 4348973"/>
                <a:gd name="connsiteX6" fmla="*/ 568211 w 4452148"/>
                <a:gd name="connsiteY6" fmla="*/ 3615643 h 4348973"/>
                <a:gd name="connsiteX7" fmla="*/ 1890017 w 4452148"/>
                <a:gd name="connsiteY7" fmla="*/ 4348973 h 4348973"/>
                <a:gd name="connsiteX8" fmla="*/ 4452148 w 4452148"/>
                <a:gd name="connsiteY8" fmla="*/ 4330867 h 4348973"/>
                <a:gd name="connsiteX0" fmla="*/ 4419139 w 4419139"/>
                <a:gd name="connsiteY0" fmla="*/ 4330867 h 4348973"/>
                <a:gd name="connsiteX1" fmla="*/ 4382925 w 4419139"/>
                <a:gd name="connsiteY1" fmla="*/ 1750629 h 4348973"/>
                <a:gd name="connsiteX2" fmla="*/ 3663552 w 4419139"/>
                <a:gd name="connsiteY2" fmla="*/ 496120 h 4348973"/>
                <a:gd name="connsiteX3" fmla="*/ 2034607 w 4419139"/>
                <a:gd name="connsiteY3" fmla="*/ 7611 h 4348973"/>
                <a:gd name="connsiteX4" fmla="*/ 471828 w 4419139"/>
                <a:gd name="connsiteY4" fmla="*/ 827175 h 4348973"/>
                <a:gd name="connsiteX5" fmla="*/ 10101 w 4419139"/>
                <a:gd name="connsiteY5" fmla="*/ 2348158 h 4348973"/>
                <a:gd name="connsiteX6" fmla="*/ 535202 w 4419139"/>
                <a:gd name="connsiteY6" fmla="*/ 3615643 h 4348973"/>
                <a:gd name="connsiteX7" fmla="*/ 1857008 w 4419139"/>
                <a:gd name="connsiteY7" fmla="*/ 4348973 h 4348973"/>
                <a:gd name="connsiteX8" fmla="*/ 4419139 w 4419139"/>
                <a:gd name="connsiteY8" fmla="*/ 4330867 h 4348973"/>
                <a:gd name="connsiteX0" fmla="*/ 4400900 w 4400900"/>
                <a:gd name="connsiteY0" fmla="*/ 4330867 h 4348973"/>
                <a:gd name="connsiteX1" fmla="*/ 4364686 w 4400900"/>
                <a:gd name="connsiteY1" fmla="*/ 1750629 h 4348973"/>
                <a:gd name="connsiteX2" fmla="*/ 3645313 w 4400900"/>
                <a:gd name="connsiteY2" fmla="*/ 496120 h 4348973"/>
                <a:gd name="connsiteX3" fmla="*/ 2016368 w 4400900"/>
                <a:gd name="connsiteY3" fmla="*/ 7611 h 4348973"/>
                <a:gd name="connsiteX4" fmla="*/ 453589 w 4400900"/>
                <a:gd name="connsiteY4" fmla="*/ 827175 h 4348973"/>
                <a:gd name="connsiteX5" fmla="*/ 14722 w 4400900"/>
                <a:gd name="connsiteY5" fmla="*/ 2150038 h 4348973"/>
                <a:gd name="connsiteX6" fmla="*/ 516963 w 4400900"/>
                <a:gd name="connsiteY6" fmla="*/ 3615643 h 4348973"/>
                <a:gd name="connsiteX7" fmla="*/ 1838769 w 4400900"/>
                <a:gd name="connsiteY7" fmla="*/ 4348973 h 4348973"/>
                <a:gd name="connsiteX8" fmla="*/ 4400900 w 4400900"/>
                <a:gd name="connsiteY8" fmla="*/ 4330867 h 4348973"/>
                <a:gd name="connsiteX0" fmla="*/ 4386180 w 4386180"/>
                <a:gd name="connsiteY0" fmla="*/ 4328142 h 4346248"/>
                <a:gd name="connsiteX1" fmla="*/ 4349966 w 4386180"/>
                <a:gd name="connsiteY1" fmla="*/ 1747904 h 4346248"/>
                <a:gd name="connsiteX2" fmla="*/ 3630593 w 4386180"/>
                <a:gd name="connsiteY2" fmla="*/ 493395 h 4346248"/>
                <a:gd name="connsiteX3" fmla="*/ 2001648 w 4386180"/>
                <a:gd name="connsiteY3" fmla="*/ 4886 h 4346248"/>
                <a:gd name="connsiteX4" fmla="*/ 507449 w 4386180"/>
                <a:gd name="connsiteY4" fmla="*/ 748250 h 4346248"/>
                <a:gd name="connsiteX5" fmla="*/ 2 w 4386180"/>
                <a:gd name="connsiteY5" fmla="*/ 2147313 h 4346248"/>
                <a:gd name="connsiteX6" fmla="*/ 502243 w 4386180"/>
                <a:gd name="connsiteY6" fmla="*/ 3612918 h 4346248"/>
                <a:gd name="connsiteX7" fmla="*/ 1824049 w 4386180"/>
                <a:gd name="connsiteY7" fmla="*/ 4346248 h 4346248"/>
                <a:gd name="connsiteX8" fmla="*/ 4386180 w 4386180"/>
                <a:gd name="connsiteY8" fmla="*/ 4328142 h 4346248"/>
                <a:gd name="connsiteX0" fmla="*/ 4386186 w 4386186"/>
                <a:gd name="connsiteY0" fmla="*/ 4328142 h 4346248"/>
                <a:gd name="connsiteX1" fmla="*/ 4349972 w 4386186"/>
                <a:gd name="connsiteY1" fmla="*/ 1747904 h 4346248"/>
                <a:gd name="connsiteX2" fmla="*/ 3630599 w 4386186"/>
                <a:gd name="connsiteY2" fmla="*/ 493395 h 4346248"/>
                <a:gd name="connsiteX3" fmla="*/ 2001654 w 4386186"/>
                <a:gd name="connsiteY3" fmla="*/ 4886 h 4346248"/>
                <a:gd name="connsiteX4" fmla="*/ 507455 w 4386186"/>
                <a:gd name="connsiteY4" fmla="*/ 748250 h 4346248"/>
                <a:gd name="connsiteX5" fmla="*/ 8 w 4386186"/>
                <a:gd name="connsiteY5" fmla="*/ 2147313 h 4346248"/>
                <a:gd name="connsiteX6" fmla="*/ 502249 w 4386186"/>
                <a:gd name="connsiteY6" fmla="*/ 3612918 h 4346248"/>
                <a:gd name="connsiteX7" fmla="*/ 1824055 w 4386186"/>
                <a:gd name="connsiteY7" fmla="*/ 4346248 h 4346248"/>
                <a:gd name="connsiteX8" fmla="*/ 4386186 w 4386186"/>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79 w 4386179"/>
                <a:gd name="connsiteY0" fmla="*/ 4326288 h 4344394"/>
                <a:gd name="connsiteX1" fmla="*/ 4349965 w 4386179"/>
                <a:gd name="connsiteY1" fmla="*/ 1746050 h 4344394"/>
                <a:gd name="connsiteX2" fmla="*/ 3630592 w 4386179"/>
                <a:gd name="connsiteY2" fmla="*/ 491541 h 4344394"/>
                <a:gd name="connsiteX3" fmla="*/ 2001647 w 4386179"/>
                <a:gd name="connsiteY3" fmla="*/ 3032 h 4344394"/>
                <a:gd name="connsiteX4" fmla="*/ 499828 w 4386179"/>
                <a:gd name="connsiteY4" fmla="*/ 685436 h 4344394"/>
                <a:gd name="connsiteX5" fmla="*/ 1 w 4386179"/>
                <a:gd name="connsiteY5" fmla="*/ 2145459 h 4344394"/>
                <a:gd name="connsiteX6" fmla="*/ 502242 w 4386179"/>
                <a:gd name="connsiteY6" fmla="*/ 3611064 h 4344394"/>
                <a:gd name="connsiteX7" fmla="*/ 1824048 w 4386179"/>
                <a:gd name="connsiteY7" fmla="*/ 4344394 h 4344394"/>
                <a:gd name="connsiteX8" fmla="*/ 4386179 w 4386179"/>
                <a:gd name="connsiteY8" fmla="*/ 4326288 h 4344394"/>
                <a:gd name="connsiteX0" fmla="*/ 4386179 w 4386179"/>
                <a:gd name="connsiteY0" fmla="*/ 4326000 h 4344106"/>
                <a:gd name="connsiteX1" fmla="*/ 4349965 w 4386179"/>
                <a:gd name="connsiteY1" fmla="*/ 1745762 h 4344106"/>
                <a:gd name="connsiteX2" fmla="*/ 3607732 w 4386179"/>
                <a:gd name="connsiteY2" fmla="*/ 498873 h 4344106"/>
                <a:gd name="connsiteX3" fmla="*/ 2001647 w 4386179"/>
                <a:gd name="connsiteY3" fmla="*/ 2744 h 4344106"/>
                <a:gd name="connsiteX4" fmla="*/ 499828 w 4386179"/>
                <a:gd name="connsiteY4" fmla="*/ 685148 h 4344106"/>
                <a:gd name="connsiteX5" fmla="*/ 1 w 4386179"/>
                <a:gd name="connsiteY5" fmla="*/ 2145171 h 4344106"/>
                <a:gd name="connsiteX6" fmla="*/ 502242 w 4386179"/>
                <a:gd name="connsiteY6" fmla="*/ 3610776 h 4344106"/>
                <a:gd name="connsiteX7" fmla="*/ 1824048 w 4386179"/>
                <a:gd name="connsiteY7" fmla="*/ 4344106 h 4344106"/>
                <a:gd name="connsiteX8" fmla="*/ 4386179 w 4386179"/>
                <a:gd name="connsiteY8" fmla="*/ 4326000 h 4344106"/>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566906"/>
                <a:gd name="connsiteY0" fmla="*/ 4326012 h 4344118"/>
                <a:gd name="connsiteX1" fmla="*/ 4304245 w 4566906"/>
                <a:gd name="connsiteY1" fmla="*/ 1753394 h 4344118"/>
                <a:gd name="connsiteX2" fmla="*/ 3607732 w 4566906"/>
                <a:gd name="connsiteY2" fmla="*/ 498885 h 4344118"/>
                <a:gd name="connsiteX3" fmla="*/ 2001647 w 4566906"/>
                <a:gd name="connsiteY3" fmla="*/ 2756 h 4344118"/>
                <a:gd name="connsiteX4" fmla="*/ 499828 w 4566906"/>
                <a:gd name="connsiteY4" fmla="*/ 685160 h 4344118"/>
                <a:gd name="connsiteX5" fmla="*/ 1 w 4566906"/>
                <a:gd name="connsiteY5" fmla="*/ 2145183 h 4344118"/>
                <a:gd name="connsiteX6" fmla="*/ 502242 w 4566906"/>
                <a:gd name="connsiteY6" fmla="*/ 3610788 h 4344118"/>
                <a:gd name="connsiteX7" fmla="*/ 1824048 w 4566906"/>
                <a:gd name="connsiteY7" fmla="*/ 4344118 h 4344118"/>
                <a:gd name="connsiteX8" fmla="*/ 4386179 w 4566906"/>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93307"/>
                <a:gd name="connsiteY0" fmla="*/ 4326012 h 4344118"/>
                <a:gd name="connsiteX1" fmla="*/ 4304245 w 4393307"/>
                <a:gd name="connsiteY1" fmla="*/ 1753394 h 4344118"/>
                <a:gd name="connsiteX2" fmla="*/ 3607732 w 4393307"/>
                <a:gd name="connsiteY2" fmla="*/ 498885 h 4344118"/>
                <a:gd name="connsiteX3" fmla="*/ 2001647 w 4393307"/>
                <a:gd name="connsiteY3" fmla="*/ 2756 h 4344118"/>
                <a:gd name="connsiteX4" fmla="*/ 499828 w 4393307"/>
                <a:gd name="connsiteY4" fmla="*/ 685160 h 4344118"/>
                <a:gd name="connsiteX5" fmla="*/ 1 w 4393307"/>
                <a:gd name="connsiteY5" fmla="*/ 2145183 h 4344118"/>
                <a:gd name="connsiteX6" fmla="*/ 502242 w 4393307"/>
                <a:gd name="connsiteY6" fmla="*/ 3610788 h 4344118"/>
                <a:gd name="connsiteX7" fmla="*/ 1824048 w 4393307"/>
                <a:gd name="connsiteY7" fmla="*/ 4344118 h 4344118"/>
                <a:gd name="connsiteX8" fmla="*/ 4386179 w 4393307"/>
                <a:gd name="connsiteY8" fmla="*/ 4326012 h 4344118"/>
                <a:gd name="connsiteX0" fmla="*/ 4386179 w 4393307"/>
                <a:gd name="connsiteY0" fmla="*/ 4326012 h 4366288"/>
                <a:gd name="connsiteX1" fmla="*/ 4304245 w 4393307"/>
                <a:gd name="connsiteY1" fmla="*/ 1753394 h 4366288"/>
                <a:gd name="connsiteX2" fmla="*/ 3607732 w 4393307"/>
                <a:gd name="connsiteY2" fmla="*/ 498885 h 4366288"/>
                <a:gd name="connsiteX3" fmla="*/ 2001647 w 4393307"/>
                <a:gd name="connsiteY3" fmla="*/ 2756 h 4366288"/>
                <a:gd name="connsiteX4" fmla="*/ 499828 w 4393307"/>
                <a:gd name="connsiteY4" fmla="*/ 685160 h 4366288"/>
                <a:gd name="connsiteX5" fmla="*/ 1 w 4393307"/>
                <a:gd name="connsiteY5" fmla="*/ 2145183 h 4366288"/>
                <a:gd name="connsiteX6" fmla="*/ 502242 w 4393307"/>
                <a:gd name="connsiteY6" fmla="*/ 3610788 h 4366288"/>
                <a:gd name="connsiteX7" fmla="*/ 1824048 w 4393307"/>
                <a:gd name="connsiteY7" fmla="*/ 4344118 h 4366288"/>
                <a:gd name="connsiteX8" fmla="*/ 4386179 w 4393307"/>
                <a:gd name="connsiteY8" fmla="*/ 4326012 h 4366288"/>
                <a:gd name="connsiteX0" fmla="*/ 4386179 w 4477619"/>
                <a:gd name="connsiteY0" fmla="*/ 432601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77619"/>
                <a:gd name="connsiteY0" fmla="*/ 428029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60396"/>
                <a:gd name="connsiteY0" fmla="*/ 4280292 h 4379352"/>
                <a:gd name="connsiteX1" fmla="*/ 4304245 w 4460396"/>
                <a:gd name="connsiteY1" fmla="*/ 1753394 h 4379352"/>
                <a:gd name="connsiteX2" fmla="*/ 3607732 w 4460396"/>
                <a:gd name="connsiteY2" fmla="*/ 498885 h 4379352"/>
                <a:gd name="connsiteX3" fmla="*/ 2001647 w 4460396"/>
                <a:gd name="connsiteY3" fmla="*/ 2756 h 4379352"/>
                <a:gd name="connsiteX4" fmla="*/ 499828 w 4460396"/>
                <a:gd name="connsiteY4" fmla="*/ 685160 h 4379352"/>
                <a:gd name="connsiteX5" fmla="*/ 1 w 4460396"/>
                <a:gd name="connsiteY5" fmla="*/ 2145183 h 4379352"/>
                <a:gd name="connsiteX6" fmla="*/ 502242 w 4460396"/>
                <a:gd name="connsiteY6" fmla="*/ 3610788 h 4379352"/>
                <a:gd name="connsiteX7" fmla="*/ 1824048 w 4460396"/>
                <a:gd name="connsiteY7" fmla="*/ 4344118 h 4379352"/>
                <a:gd name="connsiteX8" fmla="*/ 4332839 w 4460396"/>
                <a:gd name="connsiteY8" fmla="*/ 4379352 h 4379352"/>
                <a:gd name="connsiteX0" fmla="*/ 4454759 w 4460396"/>
                <a:gd name="connsiteY0" fmla="*/ 4280292 h 4409314"/>
                <a:gd name="connsiteX1" fmla="*/ 4304245 w 4460396"/>
                <a:gd name="connsiteY1" fmla="*/ 1753394 h 4409314"/>
                <a:gd name="connsiteX2" fmla="*/ 3607732 w 4460396"/>
                <a:gd name="connsiteY2" fmla="*/ 498885 h 4409314"/>
                <a:gd name="connsiteX3" fmla="*/ 2001647 w 4460396"/>
                <a:gd name="connsiteY3" fmla="*/ 2756 h 4409314"/>
                <a:gd name="connsiteX4" fmla="*/ 499828 w 4460396"/>
                <a:gd name="connsiteY4" fmla="*/ 685160 h 4409314"/>
                <a:gd name="connsiteX5" fmla="*/ 1 w 4460396"/>
                <a:gd name="connsiteY5" fmla="*/ 2145183 h 4409314"/>
                <a:gd name="connsiteX6" fmla="*/ 502242 w 4460396"/>
                <a:gd name="connsiteY6" fmla="*/ 3610788 h 4409314"/>
                <a:gd name="connsiteX7" fmla="*/ 1824048 w 4460396"/>
                <a:gd name="connsiteY7" fmla="*/ 4344118 h 4409314"/>
                <a:gd name="connsiteX8" fmla="*/ 4332839 w 4460396"/>
                <a:gd name="connsiteY8" fmla="*/ 4379352 h 4409314"/>
                <a:gd name="connsiteX0" fmla="*/ 4454759 w 4460396"/>
                <a:gd name="connsiteY0" fmla="*/ 4280292 h 4431446"/>
                <a:gd name="connsiteX1" fmla="*/ 4304245 w 4460396"/>
                <a:gd name="connsiteY1" fmla="*/ 1753394 h 4431446"/>
                <a:gd name="connsiteX2" fmla="*/ 3607732 w 4460396"/>
                <a:gd name="connsiteY2" fmla="*/ 498885 h 4431446"/>
                <a:gd name="connsiteX3" fmla="*/ 2001647 w 4460396"/>
                <a:gd name="connsiteY3" fmla="*/ 2756 h 4431446"/>
                <a:gd name="connsiteX4" fmla="*/ 499828 w 4460396"/>
                <a:gd name="connsiteY4" fmla="*/ 685160 h 4431446"/>
                <a:gd name="connsiteX5" fmla="*/ 1 w 4460396"/>
                <a:gd name="connsiteY5" fmla="*/ 2145183 h 4431446"/>
                <a:gd name="connsiteX6" fmla="*/ 502242 w 4460396"/>
                <a:gd name="connsiteY6" fmla="*/ 3610788 h 4431446"/>
                <a:gd name="connsiteX7" fmla="*/ 1824048 w 4460396"/>
                <a:gd name="connsiteY7" fmla="*/ 4344118 h 4431446"/>
                <a:gd name="connsiteX8" fmla="*/ 4332839 w 446039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53249"/>
                <a:gd name="connsiteX1" fmla="*/ 4304245 w 4453386"/>
                <a:gd name="connsiteY1" fmla="*/ 1753394 h 4453249"/>
                <a:gd name="connsiteX2" fmla="*/ 3607732 w 4453386"/>
                <a:gd name="connsiteY2" fmla="*/ 498885 h 4453249"/>
                <a:gd name="connsiteX3" fmla="*/ 2001647 w 4453386"/>
                <a:gd name="connsiteY3" fmla="*/ 2756 h 4453249"/>
                <a:gd name="connsiteX4" fmla="*/ 499828 w 4453386"/>
                <a:gd name="connsiteY4" fmla="*/ 685160 h 4453249"/>
                <a:gd name="connsiteX5" fmla="*/ 1 w 4453386"/>
                <a:gd name="connsiteY5" fmla="*/ 2145183 h 4453249"/>
                <a:gd name="connsiteX6" fmla="*/ 502242 w 4453386"/>
                <a:gd name="connsiteY6" fmla="*/ 3610788 h 4453249"/>
                <a:gd name="connsiteX7" fmla="*/ 1824048 w 4453386"/>
                <a:gd name="connsiteY7" fmla="*/ 4344118 h 4453249"/>
                <a:gd name="connsiteX8" fmla="*/ 4332839 w 4453386"/>
                <a:gd name="connsiteY8" fmla="*/ 4379352 h 4453249"/>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46380"/>
                <a:gd name="connsiteX1" fmla="*/ 4304245 w 4453386"/>
                <a:gd name="connsiteY1" fmla="*/ 1753394 h 4446380"/>
                <a:gd name="connsiteX2" fmla="*/ 3607732 w 4453386"/>
                <a:gd name="connsiteY2" fmla="*/ 498885 h 4446380"/>
                <a:gd name="connsiteX3" fmla="*/ 2001647 w 4453386"/>
                <a:gd name="connsiteY3" fmla="*/ 2756 h 4446380"/>
                <a:gd name="connsiteX4" fmla="*/ 499828 w 4453386"/>
                <a:gd name="connsiteY4" fmla="*/ 685160 h 4446380"/>
                <a:gd name="connsiteX5" fmla="*/ 1 w 4453386"/>
                <a:gd name="connsiteY5" fmla="*/ 2145183 h 4446380"/>
                <a:gd name="connsiteX6" fmla="*/ 502242 w 4453386"/>
                <a:gd name="connsiteY6" fmla="*/ 3686988 h 4446380"/>
                <a:gd name="connsiteX7" fmla="*/ 1808808 w 4453386"/>
                <a:gd name="connsiteY7" fmla="*/ 4366978 h 4446380"/>
                <a:gd name="connsiteX8" fmla="*/ 4332839 w 4453386"/>
                <a:gd name="connsiteY8" fmla="*/ 4379352 h 4446380"/>
                <a:gd name="connsiteX0" fmla="*/ 4447139 w 4453386"/>
                <a:gd name="connsiteY0" fmla="*/ 4371870 h 4431278"/>
                <a:gd name="connsiteX1" fmla="*/ 4304245 w 4453386"/>
                <a:gd name="connsiteY1" fmla="*/ 1738292 h 4431278"/>
                <a:gd name="connsiteX2" fmla="*/ 3607732 w 4453386"/>
                <a:gd name="connsiteY2" fmla="*/ 483783 h 4431278"/>
                <a:gd name="connsiteX3" fmla="*/ 2024507 w 4453386"/>
                <a:gd name="connsiteY3" fmla="*/ 2894 h 4431278"/>
                <a:gd name="connsiteX4" fmla="*/ 499828 w 4453386"/>
                <a:gd name="connsiteY4" fmla="*/ 670058 h 4431278"/>
                <a:gd name="connsiteX5" fmla="*/ 1 w 4453386"/>
                <a:gd name="connsiteY5" fmla="*/ 2130081 h 4431278"/>
                <a:gd name="connsiteX6" fmla="*/ 502242 w 4453386"/>
                <a:gd name="connsiteY6" fmla="*/ 3671886 h 4431278"/>
                <a:gd name="connsiteX7" fmla="*/ 1808808 w 4453386"/>
                <a:gd name="connsiteY7" fmla="*/ 4351876 h 4431278"/>
                <a:gd name="connsiteX8" fmla="*/ 4332839 w 4453386"/>
                <a:gd name="connsiteY8" fmla="*/ 4364250 h 443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3386" h="4431278">
                  <a:moveTo>
                    <a:pt x="4447139" y="4371870"/>
                  </a:moveTo>
                  <a:cubicBezTo>
                    <a:pt x="4467132" y="3085561"/>
                    <a:pt x="4444146" y="2386306"/>
                    <a:pt x="4304245" y="1738292"/>
                  </a:cubicBezTo>
                  <a:cubicBezTo>
                    <a:pt x="4164344" y="1090278"/>
                    <a:pt x="3987688" y="773016"/>
                    <a:pt x="3607732" y="483783"/>
                  </a:cubicBezTo>
                  <a:cubicBezTo>
                    <a:pt x="3227776" y="194550"/>
                    <a:pt x="2542491" y="-28152"/>
                    <a:pt x="2024507" y="2894"/>
                  </a:cubicBezTo>
                  <a:cubicBezTo>
                    <a:pt x="1506523" y="33940"/>
                    <a:pt x="837246" y="315527"/>
                    <a:pt x="499828" y="670058"/>
                  </a:cubicBezTo>
                  <a:cubicBezTo>
                    <a:pt x="162410" y="1024589"/>
                    <a:pt x="-401" y="1629776"/>
                    <a:pt x="1" y="2130081"/>
                  </a:cubicBezTo>
                  <a:cubicBezTo>
                    <a:pt x="403" y="2630386"/>
                    <a:pt x="170294" y="3324447"/>
                    <a:pt x="502242" y="3671886"/>
                  </a:cubicBezTo>
                  <a:cubicBezTo>
                    <a:pt x="834190" y="4019325"/>
                    <a:pt x="1170375" y="4236482"/>
                    <a:pt x="1808808" y="4351876"/>
                  </a:cubicBezTo>
                  <a:cubicBezTo>
                    <a:pt x="2447241" y="4467270"/>
                    <a:pt x="3450855" y="4443945"/>
                    <a:pt x="4332839" y="436425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2" name="椭圆 31"/>
            <p:cNvSpPr/>
            <p:nvPr/>
          </p:nvSpPr>
          <p:spPr bwMode="white">
            <a:xfrm rot="9775438">
              <a:off x="4186206" y="1666443"/>
              <a:ext cx="3150364" cy="31596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3356 w 655716"/>
                <a:gd name="connsiteY0" fmla="*/ 64927 h 654301"/>
                <a:gd name="connsiteX1" fmla="*/ 405990 w 655716"/>
                <a:gd name="connsiteY1" fmla="*/ 15051 h 654301"/>
                <a:gd name="connsiteX2" fmla="*/ 654948 w 655716"/>
                <a:gd name="connsiteY2" fmla="*/ 337329 h 654301"/>
                <a:gd name="connsiteX3" fmla="*/ 326701 w 655716"/>
                <a:gd name="connsiteY3" fmla="*/ 653852 h 654301"/>
                <a:gd name="connsiteX4" fmla="*/ 3708 w 655716"/>
                <a:gd name="connsiteY4" fmla="*/ 395370 h 654301"/>
                <a:gd name="connsiteX5" fmla="*/ 57923 w 655716"/>
                <a:gd name="connsiteY5" fmla="*/ 134413 h 654301"/>
                <a:gd name="connsiteX0" fmla="*/ 123356 w 655716"/>
                <a:gd name="connsiteY0" fmla="*/ 64927 h 654608"/>
                <a:gd name="connsiteX1" fmla="*/ 405990 w 655716"/>
                <a:gd name="connsiteY1" fmla="*/ 15051 h 654608"/>
                <a:gd name="connsiteX2" fmla="*/ 654948 w 655716"/>
                <a:gd name="connsiteY2" fmla="*/ 337329 h 654608"/>
                <a:gd name="connsiteX3" fmla="*/ 326701 w 655716"/>
                <a:gd name="connsiteY3" fmla="*/ 653852 h 654608"/>
                <a:gd name="connsiteX4" fmla="*/ 3708 w 655716"/>
                <a:gd name="connsiteY4" fmla="*/ 395370 h 654608"/>
                <a:gd name="connsiteX5" fmla="*/ 57923 w 655716"/>
                <a:gd name="connsiteY5" fmla="*/ 134413 h 654608"/>
                <a:gd name="connsiteX0" fmla="*/ 123356 w 655010"/>
                <a:gd name="connsiteY0" fmla="*/ 64927 h 647763"/>
                <a:gd name="connsiteX1" fmla="*/ 405990 w 655010"/>
                <a:gd name="connsiteY1" fmla="*/ 15051 h 647763"/>
                <a:gd name="connsiteX2" fmla="*/ 654948 w 655010"/>
                <a:gd name="connsiteY2" fmla="*/ 337329 h 647763"/>
                <a:gd name="connsiteX3" fmla="*/ 387805 w 655010"/>
                <a:gd name="connsiteY3" fmla="*/ 646974 h 647763"/>
                <a:gd name="connsiteX4" fmla="*/ 3708 w 655010"/>
                <a:gd name="connsiteY4" fmla="*/ 395370 h 647763"/>
                <a:gd name="connsiteX5" fmla="*/ 57923 w 655010"/>
                <a:gd name="connsiteY5" fmla="*/ 134413 h 647763"/>
                <a:gd name="connsiteX0" fmla="*/ 123356 w 655124"/>
                <a:gd name="connsiteY0" fmla="*/ 64927 h 656560"/>
                <a:gd name="connsiteX1" fmla="*/ 405990 w 655124"/>
                <a:gd name="connsiteY1" fmla="*/ 15051 h 656560"/>
                <a:gd name="connsiteX2" fmla="*/ 654948 w 655124"/>
                <a:gd name="connsiteY2" fmla="*/ 337329 h 656560"/>
                <a:gd name="connsiteX3" fmla="*/ 374831 w 655124"/>
                <a:gd name="connsiteY3" fmla="*/ 655813 h 656560"/>
                <a:gd name="connsiteX4" fmla="*/ 3708 w 655124"/>
                <a:gd name="connsiteY4" fmla="*/ 395370 h 656560"/>
                <a:gd name="connsiteX5" fmla="*/ 57923 w 655124"/>
                <a:gd name="connsiteY5" fmla="*/ 134413 h 656560"/>
                <a:gd name="connsiteX0" fmla="*/ 122860 w 654628"/>
                <a:gd name="connsiteY0" fmla="*/ 64927 h 656560"/>
                <a:gd name="connsiteX1" fmla="*/ 405494 w 654628"/>
                <a:gd name="connsiteY1" fmla="*/ 15051 h 656560"/>
                <a:gd name="connsiteX2" fmla="*/ 654452 w 654628"/>
                <a:gd name="connsiteY2" fmla="*/ 337329 h 656560"/>
                <a:gd name="connsiteX3" fmla="*/ 374335 w 654628"/>
                <a:gd name="connsiteY3" fmla="*/ 655813 h 656560"/>
                <a:gd name="connsiteX4" fmla="*/ 3212 w 654628"/>
                <a:gd name="connsiteY4" fmla="*/ 395370 h 656560"/>
                <a:gd name="connsiteX5" fmla="*/ 62283 w 654628"/>
                <a:gd name="connsiteY5" fmla="*/ 110256 h 6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28" h="656560">
                  <a:moveTo>
                    <a:pt x="122860" y="64927"/>
                  </a:moveTo>
                  <a:cubicBezTo>
                    <a:pt x="195188" y="22404"/>
                    <a:pt x="261476" y="-24807"/>
                    <a:pt x="405494" y="15051"/>
                  </a:cubicBezTo>
                  <a:cubicBezTo>
                    <a:pt x="549512" y="54909"/>
                    <a:pt x="659645" y="230535"/>
                    <a:pt x="654452" y="337329"/>
                  </a:cubicBezTo>
                  <a:cubicBezTo>
                    <a:pt x="649259" y="444123"/>
                    <a:pt x="547947" y="643044"/>
                    <a:pt x="374335" y="655813"/>
                  </a:cubicBezTo>
                  <a:cubicBezTo>
                    <a:pt x="200723" y="668582"/>
                    <a:pt x="14757" y="515194"/>
                    <a:pt x="3212" y="395370"/>
                  </a:cubicBezTo>
                  <a:cubicBezTo>
                    <a:pt x="-8333" y="275546"/>
                    <a:pt x="11228" y="185070"/>
                    <a:pt x="62283" y="110256"/>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43" name="组合 42"/>
          <p:cNvGrpSpPr/>
          <p:nvPr/>
        </p:nvGrpSpPr>
        <p:grpSpPr>
          <a:xfrm rot="16200000">
            <a:off x="4315766" y="3824930"/>
            <a:ext cx="1674117" cy="1665807"/>
            <a:chOff x="3608032" y="1030635"/>
            <a:chExt cx="4453386" cy="4431278"/>
          </a:xfrm>
        </p:grpSpPr>
        <p:sp>
          <p:nvSpPr>
            <p:cNvPr id="44" name="任意多边形 43"/>
            <p:cNvSpPr/>
            <p:nvPr/>
          </p:nvSpPr>
          <p:spPr>
            <a:xfrm>
              <a:off x="3608032" y="1030635"/>
              <a:ext cx="4453386" cy="4431278"/>
            </a:xfrm>
            <a:custGeom>
              <a:avLst/>
              <a:gdLst>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0396 h 4318502"/>
                <a:gd name="connsiteX1" fmla="*/ 4372824 w 4409038"/>
                <a:gd name="connsiteY1" fmla="*/ 1720158 h 4318502"/>
                <a:gd name="connsiteX2" fmla="*/ 3920151 w 4409038"/>
                <a:gd name="connsiteY2" fmla="*/ 679009 h 4318502"/>
                <a:gd name="connsiteX3" fmla="*/ 2969537 w 4409038"/>
                <a:gd name="connsiteY3" fmla="*/ 72427 h 4318502"/>
                <a:gd name="connsiteX4" fmla="*/ 1765426 w 4409038"/>
                <a:gd name="connsiteY4" fmla="*/ 0 h 4318502"/>
                <a:gd name="connsiteX5" fmla="*/ 461727 w 4409038"/>
                <a:gd name="connsiteY5" fmla="*/ 796704 h 4318502"/>
                <a:gd name="connsiteX6" fmla="*/ 0 w 4409038"/>
                <a:gd name="connsiteY6" fmla="*/ 2317687 h 4318502"/>
                <a:gd name="connsiteX7" fmla="*/ 525101 w 4409038"/>
                <a:gd name="connsiteY7" fmla="*/ 3585172 h 4318502"/>
                <a:gd name="connsiteX8" fmla="*/ 1846907 w 4409038"/>
                <a:gd name="connsiteY8" fmla="*/ 4318502 h 4318502"/>
                <a:gd name="connsiteX9" fmla="*/ 4409038 w 4409038"/>
                <a:gd name="connsiteY9" fmla="*/ 4300396 h 4318502"/>
                <a:gd name="connsiteX0" fmla="*/ 4409038 w 4409038"/>
                <a:gd name="connsiteY0" fmla="*/ 4301358 h 4319464"/>
                <a:gd name="connsiteX1" fmla="*/ 4372824 w 4409038"/>
                <a:gd name="connsiteY1" fmla="*/ 1721120 h 4319464"/>
                <a:gd name="connsiteX2" fmla="*/ 3920151 w 4409038"/>
                <a:gd name="connsiteY2" fmla="*/ 679971 h 4319464"/>
                <a:gd name="connsiteX3" fmla="*/ 2969537 w 4409038"/>
                <a:gd name="connsiteY3" fmla="*/ 73389 h 4319464"/>
                <a:gd name="connsiteX4" fmla="*/ 1765426 w 4409038"/>
                <a:gd name="connsiteY4" fmla="*/ 962 h 4319464"/>
                <a:gd name="connsiteX5" fmla="*/ 461727 w 4409038"/>
                <a:gd name="connsiteY5" fmla="*/ 797666 h 4319464"/>
                <a:gd name="connsiteX6" fmla="*/ 0 w 4409038"/>
                <a:gd name="connsiteY6" fmla="*/ 2318649 h 4319464"/>
                <a:gd name="connsiteX7" fmla="*/ 525101 w 4409038"/>
                <a:gd name="connsiteY7" fmla="*/ 3586134 h 4319464"/>
                <a:gd name="connsiteX8" fmla="*/ 1846907 w 4409038"/>
                <a:gd name="connsiteY8" fmla="*/ 4319464 h 4319464"/>
                <a:gd name="connsiteX9" fmla="*/ 4409038 w 4409038"/>
                <a:gd name="connsiteY9" fmla="*/ 4301358 h 4319464"/>
                <a:gd name="connsiteX0" fmla="*/ 4409038 w 4409038"/>
                <a:gd name="connsiteY0" fmla="*/ 4351193 h 4369299"/>
                <a:gd name="connsiteX1" fmla="*/ 4372824 w 4409038"/>
                <a:gd name="connsiteY1" fmla="*/ 1770955 h 4369299"/>
                <a:gd name="connsiteX2" fmla="*/ 3920151 w 4409038"/>
                <a:gd name="connsiteY2" fmla="*/ 729806 h 4369299"/>
                <a:gd name="connsiteX3" fmla="*/ 2664737 w 4409038"/>
                <a:gd name="connsiteY3" fmla="*/ 85124 h 4369299"/>
                <a:gd name="connsiteX4" fmla="*/ 1765426 w 4409038"/>
                <a:gd name="connsiteY4" fmla="*/ 50797 h 4369299"/>
                <a:gd name="connsiteX5" fmla="*/ 461727 w 4409038"/>
                <a:gd name="connsiteY5" fmla="*/ 847501 h 4369299"/>
                <a:gd name="connsiteX6" fmla="*/ 0 w 4409038"/>
                <a:gd name="connsiteY6" fmla="*/ 2368484 h 4369299"/>
                <a:gd name="connsiteX7" fmla="*/ 525101 w 4409038"/>
                <a:gd name="connsiteY7" fmla="*/ 3635969 h 4369299"/>
                <a:gd name="connsiteX8" fmla="*/ 1846907 w 4409038"/>
                <a:gd name="connsiteY8" fmla="*/ 4369299 h 4369299"/>
                <a:gd name="connsiteX9" fmla="*/ 4409038 w 4409038"/>
                <a:gd name="connsiteY9" fmla="*/ 4351193 h 4369299"/>
                <a:gd name="connsiteX0" fmla="*/ 4409038 w 4409038"/>
                <a:gd name="connsiteY0" fmla="*/ 4301072 h 4319178"/>
                <a:gd name="connsiteX1" fmla="*/ 4372824 w 4409038"/>
                <a:gd name="connsiteY1" fmla="*/ 1720834 h 4319178"/>
                <a:gd name="connsiteX2" fmla="*/ 3920151 w 4409038"/>
                <a:gd name="connsiteY2" fmla="*/ 679685 h 4319178"/>
                <a:gd name="connsiteX3" fmla="*/ 1765426 w 4409038"/>
                <a:gd name="connsiteY3" fmla="*/ 676 h 4319178"/>
                <a:gd name="connsiteX4" fmla="*/ 461727 w 4409038"/>
                <a:gd name="connsiteY4" fmla="*/ 797380 h 4319178"/>
                <a:gd name="connsiteX5" fmla="*/ 0 w 4409038"/>
                <a:gd name="connsiteY5" fmla="*/ 2318363 h 4319178"/>
                <a:gd name="connsiteX6" fmla="*/ 525101 w 4409038"/>
                <a:gd name="connsiteY6" fmla="*/ 3585848 h 4319178"/>
                <a:gd name="connsiteX7" fmla="*/ 1846907 w 4409038"/>
                <a:gd name="connsiteY7" fmla="*/ 4319178 h 4319178"/>
                <a:gd name="connsiteX8" fmla="*/ 4409038 w 4409038"/>
                <a:gd name="connsiteY8" fmla="*/ 4301072 h 4319178"/>
                <a:gd name="connsiteX0" fmla="*/ 4409038 w 4409038"/>
                <a:gd name="connsiteY0" fmla="*/ 4308506 h 4326612"/>
                <a:gd name="connsiteX1" fmla="*/ 4372824 w 4409038"/>
                <a:gd name="connsiteY1" fmla="*/ 1728268 h 4326612"/>
                <a:gd name="connsiteX2" fmla="*/ 3653451 w 4409038"/>
                <a:gd name="connsiteY2" fmla="*/ 473759 h 4326612"/>
                <a:gd name="connsiteX3" fmla="*/ 1765426 w 4409038"/>
                <a:gd name="connsiteY3" fmla="*/ 8110 h 4326612"/>
                <a:gd name="connsiteX4" fmla="*/ 461727 w 4409038"/>
                <a:gd name="connsiteY4" fmla="*/ 804814 h 4326612"/>
                <a:gd name="connsiteX5" fmla="*/ 0 w 4409038"/>
                <a:gd name="connsiteY5" fmla="*/ 2325797 h 4326612"/>
                <a:gd name="connsiteX6" fmla="*/ 525101 w 4409038"/>
                <a:gd name="connsiteY6" fmla="*/ 3593282 h 4326612"/>
                <a:gd name="connsiteX7" fmla="*/ 1846907 w 4409038"/>
                <a:gd name="connsiteY7" fmla="*/ 4326612 h 4326612"/>
                <a:gd name="connsiteX8" fmla="*/ 4409038 w 4409038"/>
                <a:gd name="connsiteY8" fmla="*/ 4308506 h 4326612"/>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09038 w 4409038"/>
                <a:gd name="connsiteY0" fmla="*/ 4330867 h 4348973"/>
                <a:gd name="connsiteX1" fmla="*/ 4372824 w 4409038"/>
                <a:gd name="connsiteY1" fmla="*/ 1750629 h 4348973"/>
                <a:gd name="connsiteX2" fmla="*/ 3653451 w 4409038"/>
                <a:gd name="connsiteY2" fmla="*/ 496120 h 4348973"/>
                <a:gd name="connsiteX3" fmla="*/ 2024506 w 4409038"/>
                <a:gd name="connsiteY3" fmla="*/ 7611 h 4348973"/>
                <a:gd name="connsiteX4" fmla="*/ 461727 w 4409038"/>
                <a:gd name="connsiteY4" fmla="*/ 827175 h 4348973"/>
                <a:gd name="connsiteX5" fmla="*/ 0 w 4409038"/>
                <a:gd name="connsiteY5" fmla="*/ 2348158 h 4348973"/>
                <a:gd name="connsiteX6" fmla="*/ 525101 w 4409038"/>
                <a:gd name="connsiteY6" fmla="*/ 3615643 h 4348973"/>
                <a:gd name="connsiteX7" fmla="*/ 1846907 w 4409038"/>
                <a:gd name="connsiteY7" fmla="*/ 4348973 h 4348973"/>
                <a:gd name="connsiteX8" fmla="*/ 4409038 w 4409038"/>
                <a:gd name="connsiteY8" fmla="*/ 4330867 h 4348973"/>
                <a:gd name="connsiteX0" fmla="*/ 4452148 w 4452148"/>
                <a:gd name="connsiteY0" fmla="*/ 4330867 h 4348973"/>
                <a:gd name="connsiteX1" fmla="*/ 4415934 w 4452148"/>
                <a:gd name="connsiteY1" fmla="*/ 1750629 h 4348973"/>
                <a:gd name="connsiteX2" fmla="*/ 3696561 w 4452148"/>
                <a:gd name="connsiteY2" fmla="*/ 496120 h 4348973"/>
                <a:gd name="connsiteX3" fmla="*/ 2067616 w 4452148"/>
                <a:gd name="connsiteY3" fmla="*/ 7611 h 4348973"/>
                <a:gd name="connsiteX4" fmla="*/ 504837 w 4452148"/>
                <a:gd name="connsiteY4" fmla="*/ 827175 h 4348973"/>
                <a:gd name="connsiteX5" fmla="*/ 43110 w 4452148"/>
                <a:gd name="connsiteY5" fmla="*/ 2348158 h 4348973"/>
                <a:gd name="connsiteX6" fmla="*/ 568211 w 4452148"/>
                <a:gd name="connsiteY6" fmla="*/ 3615643 h 4348973"/>
                <a:gd name="connsiteX7" fmla="*/ 1890017 w 4452148"/>
                <a:gd name="connsiteY7" fmla="*/ 4348973 h 4348973"/>
                <a:gd name="connsiteX8" fmla="*/ 4452148 w 4452148"/>
                <a:gd name="connsiteY8" fmla="*/ 4330867 h 4348973"/>
                <a:gd name="connsiteX0" fmla="*/ 4419139 w 4419139"/>
                <a:gd name="connsiteY0" fmla="*/ 4330867 h 4348973"/>
                <a:gd name="connsiteX1" fmla="*/ 4382925 w 4419139"/>
                <a:gd name="connsiteY1" fmla="*/ 1750629 h 4348973"/>
                <a:gd name="connsiteX2" fmla="*/ 3663552 w 4419139"/>
                <a:gd name="connsiteY2" fmla="*/ 496120 h 4348973"/>
                <a:gd name="connsiteX3" fmla="*/ 2034607 w 4419139"/>
                <a:gd name="connsiteY3" fmla="*/ 7611 h 4348973"/>
                <a:gd name="connsiteX4" fmla="*/ 471828 w 4419139"/>
                <a:gd name="connsiteY4" fmla="*/ 827175 h 4348973"/>
                <a:gd name="connsiteX5" fmla="*/ 10101 w 4419139"/>
                <a:gd name="connsiteY5" fmla="*/ 2348158 h 4348973"/>
                <a:gd name="connsiteX6" fmla="*/ 535202 w 4419139"/>
                <a:gd name="connsiteY6" fmla="*/ 3615643 h 4348973"/>
                <a:gd name="connsiteX7" fmla="*/ 1857008 w 4419139"/>
                <a:gd name="connsiteY7" fmla="*/ 4348973 h 4348973"/>
                <a:gd name="connsiteX8" fmla="*/ 4419139 w 4419139"/>
                <a:gd name="connsiteY8" fmla="*/ 4330867 h 4348973"/>
                <a:gd name="connsiteX0" fmla="*/ 4400900 w 4400900"/>
                <a:gd name="connsiteY0" fmla="*/ 4330867 h 4348973"/>
                <a:gd name="connsiteX1" fmla="*/ 4364686 w 4400900"/>
                <a:gd name="connsiteY1" fmla="*/ 1750629 h 4348973"/>
                <a:gd name="connsiteX2" fmla="*/ 3645313 w 4400900"/>
                <a:gd name="connsiteY2" fmla="*/ 496120 h 4348973"/>
                <a:gd name="connsiteX3" fmla="*/ 2016368 w 4400900"/>
                <a:gd name="connsiteY3" fmla="*/ 7611 h 4348973"/>
                <a:gd name="connsiteX4" fmla="*/ 453589 w 4400900"/>
                <a:gd name="connsiteY4" fmla="*/ 827175 h 4348973"/>
                <a:gd name="connsiteX5" fmla="*/ 14722 w 4400900"/>
                <a:gd name="connsiteY5" fmla="*/ 2150038 h 4348973"/>
                <a:gd name="connsiteX6" fmla="*/ 516963 w 4400900"/>
                <a:gd name="connsiteY6" fmla="*/ 3615643 h 4348973"/>
                <a:gd name="connsiteX7" fmla="*/ 1838769 w 4400900"/>
                <a:gd name="connsiteY7" fmla="*/ 4348973 h 4348973"/>
                <a:gd name="connsiteX8" fmla="*/ 4400900 w 4400900"/>
                <a:gd name="connsiteY8" fmla="*/ 4330867 h 4348973"/>
                <a:gd name="connsiteX0" fmla="*/ 4386180 w 4386180"/>
                <a:gd name="connsiteY0" fmla="*/ 4328142 h 4346248"/>
                <a:gd name="connsiteX1" fmla="*/ 4349966 w 4386180"/>
                <a:gd name="connsiteY1" fmla="*/ 1747904 h 4346248"/>
                <a:gd name="connsiteX2" fmla="*/ 3630593 w 4386180"/>
                <a:gd name="connsiteY2" fmla="*/ 493395 h 4346248"/>
                <a:gd name="connsiteX3" fmla="*/ 2001648 w 4386180"/>
                <a:gd name="connsiteY3" fmla="*/ 4886 h 4346248"/>
                <a:gd name="connsiteX4" fmla="*/ 507449 w 4386180"/>
                <a:gd name="connsiteY4" fmla="*/ 748250 h 4346248"/>
                <a:gd name="connsiteX5" fmla="*/ 2 w 4386180"/>
                <a:gd name="connsiteY5" fmla="*/ 2147313 h 4346248"/>
                <a:gd name="connsiteX6" fmla="*/ 502243 w 4386180"/>
                <a:gd name="connsiteY6" fmla="*/ 3612918 h 4346248"/>
                <a:gd name="connsiteX7" fmla="*/ 1824049 w 4386180"/>
                <a:gd name="connsiteY7" fmla="*/ 4346248 h 4346248"/>
                <a:gd name="connsiteX8" fmla="*/ 4386180 w 4386180"/>
                <a:gd name="connsiteY8" fmla="*/ 4328142 h 4346248"/>
                <a:gd name="connsiteX0" fmla="*/ 4386186 w 4386186"/>
                <a:gd name="connsiteY0" fmla="*/ 4328142 h 4346248"/>
                <a:gd name="connsiteX1" fmla="*/ 4349972 w 4386186"/>
                <a:gd name="connsiteY1" fmla="*/ 1747904 h 4346248"/>
                <a:gd name="connsiteX2" fmla="*/ 3630599 w 4386186"/>
                <a:gd name="connsiteY2" fmla="*/ 493395 h 4346248"/>
                <a:gd name="connsiteX3" fmla="*/ 2001654 w 4386186"/>
                <a:gd name="connsiteY3" fmla="*/ 4886 h 4346248"/>
                <a:gd name="connsiteX4" fmla="*/ 507455 w 4386186"/>
                <a:gd name="connsiteY4" fmla="*/ 748250 h 4346248"/>
                <a:gd name="connsiteX5" fmla="*/ 8 w 4386186"/>
                <a:gd name="connsiteY5" fmla="*/ 2147313 h 4346248"/>
                <a:gd name="connsiteX6" fmla="*/ 502249 w 4386186"/>
                <a:gd name="connsiteY6" fmla="*/ 3612918 h 4346248"/>
                <a:gd name="connsiteX7" fmla="*/ 1824055 w 4386186"/>
                <a:gd name="connsiteY7" fmla="*/ 4346248 h 4346248"/>
                <a:gd name="connsiteX8" fmla="*/ 4386186 w 4386186"/>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82 w 4386182"/>
                <a:gd name="connsiteY0" fmla="*/ 4328142 h 4346248"/>
                <a:gd name="connsiteX1" fmla="*/ 4349968 w 4386182"/>
                <a:gd name="connsiteY1" fmla="*/ 1747904 h 4346248"/>
                <a:gd name="connsiteX2" fmla="*/ 3630595 w 4386182"/>
                <a:gd name="connsiteY2" fmla="*/ 493395 h 4346248"/>
                <a:gd name="connsiteX3" fmla="*/ 2001650 w 4386182"/>
                <a:gd name="connsiteY3" fmla="*/ 4886 h 4346248"/>
                <a:gd name="connsiteX4" fmla="*/ 507451 w 4386182"/>
                <a:gd name="connsiteY4" fmla="*/ 748250 h 4346248"/>
                <a:gd name="connsiteX5" fmla="*/ 4 w 4386182"/>
                <a:gd name="connsiteY5" fmla="*/ 2147313 h 4346248"/>
                <a:gd name="connsiteX6" fmla="*/ 502245 w 4386182"/>
                <a:gd name="connsiteY6" fmla="*/ 3612918 h 4346248"/>
                <a:gd name="connsiteX7" fmla="*/ 1824051 w 4386182"/>
                <a:gd name="connsiteY7" fmla="*/ 4346248 h 4346248"/>
                <a:gd name="connsiteX8" fmla="*/ 4386182 w 4386182"/>
                <a:gd name="connsiteY8" fmla="*/ 4328142 h 4346248"/>
                <a:gd name="connsiteX0" fmla="*/ 4386179 w 4386179"/>
                <a:gd name="connsiteY0" fmla="*/ 4326288 h 4344394"/>
                <a:gd name="connsiteX1" fmla="*/ 4349965 w 4386179"/>
                <a:gd name="connsiteY1" fmla="*/ 1746050 h 4344394"/>
                <a:gd name="connsiteX2" fmla="*/ 3630592 w 4386179"/>
                <a:gd name="connsiteY2" fmla="*/ 491541 h 4344394"/>
                <a:gd name="connsiteX3" fmla="*/ 2001647 w 4386179"/>
                <a:gd name="connsiteY3" fmla="*/ 3032 h 4344394"/>
                <a:gd name="connsiteX4" fmla="*/ 499828 w 4386179"/>
                <a:gd name="connsiteY4" fmla="*/ 685436 h 4344394"/>
                <a:gd name="connsiteX5" fmla="*/ 1 w 4386179"/>
                <a:gd name="connsiteY5" fmla="*/ 2145459 h 4344394"/>
                <a:gd name="connsiteX6" fmla="*/ 502242 w 4386179"/>
                <a:gd name="connsiteY6" fmla="*/ 3611064 h 4344394"/>
                <a:gd name="connsiteX7" fmla="*/ 1824048 w 4386179"/>
                <a:gd name="connsiteY7" fmla="*/ 4344394 h 4344394"/>
                <a:gd name="connsiteX8" fmla="*/ 4386179 w 4386179"/>
                <a:gd name="connsiteY8" fmla="*/ 4326288 h 4344394"/>
                <a:gd name="connsiteX0" fmla="*/ 4386179 w 4386179"/>
                <a:gd name="connsiteY0" fmla="*/ 4326000 h 4344106"/>
                <a:gd name="connsiteX1" fmla="*/ 4349965 w 4386179"/>
                <a:gd name="connsiteY1" fmla="*/ 1745762 h 4344106"/>
                <a:gd name="connsiteX2" fmla="*/ 3607732 w 4386179"/>
                <a:gd name="connsiteY2" fmla="*/ 498873 h 4344106"/>
                <a:gd name="connsiteX3" fmla="*/ 2001647 w 4386179"/>
                <a:gd name="connsiteY3" fmla="*/ 2744 h 4344106"/>
                <a:gd name="connsiteX4" fmla="*/ 499828 w 4386179"/>
                <a:gd name="connsiteY4" fmla="*/ 685148 h 4344106"/>
                <a:gd name="connsiteX5" fmla="*/ 1 w 4386179"/>
                <a:gd name="connsiteY5" fmla="*/ 2145171 h 4344106"/>
                <a:gd name="connsiteX6" fmla="*/ 502242 w 4386179"/>
                <a:gd name="connsiteY6" fmla="*/ 3610776 h 4344106"/>
                <a:gd name="connsiteX7" fmla="*/ 1824048 w 4386179"/>
                <a:gd name="connsiteY7" fmla="*/ 4344106 h 4344106"/>
                <a:gd name="connsiteX8" fmla="*/ 4386179 w 4386179"/>
                <a:gd name="connsiteY8" fmla="*/ 4326000 h 4344106"/>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566906"/>
                <a:gd name="connsiteY0" fmla="*/ 4326012 h 4344118"/>
                <a:gd name="connsiteX1" fmla="*/ 4304245 w 4566906"/>
                <a:gd name="connsiteY1" fmla="*/ 1753394 h 4344118"/>
                <a:gd name="connsiteX2" fmla="*/ 3607732 w 4566906"/>
                <a:gd name="connsiteY2" fmla="*/ 498885 h 4344118"/>
                <a:gd name="connsiteX3" fmla="*/ 2001647 w 4566906"/>
                <a:gd name="connsiteY3" fmla="*/ 2756 h 4344118"/>
                <a:gd name="connsiteX4" fmla="*/ 499828 w 4566906"/>
                <a:gd name="connsiteY4" fmla="*/ 685160 h 4344118"/>
                <a:gd name="connsiteX5" fmla="*/ 1 w 4566906"/>
                <a:gd name="connsiteY5" fmla="*/ 2145183 h 4344118"/>
                <a:gd name="connsiteX6" fmla="*/ 502242 w 4566906"/>
                <a:gd name="connsiteY6" fmla="*/ 3610788 h 4344118"/>
                <a:gd name="connsiteX7" fmla="*/ 1824048 w 4566906"/>
                <a:gd name="connsiteY7" fmla="*/ 4344118 h 4344118"/>
                <a:gd name="connsiteX8" fmla="*/ 4386179 w 4566906"/>
                <a:gd name="connsiteY8" fmla="*/ 4326012 h 4344118"/>
                <a:gd name="connsiteX0" fmla="*/ 4386179 w 4386179"/>
                <a:gd name="connsiteY0" fmla="*/ 4326012 h 4344118"/>
                <a:gd name="connsiteX1" fmla="*/ 4304245 w 4386179"/>
                <a:gd name="connsiteY1" fmla="*/ 1753394 h 4344118"/>
                <a:gd name="connsiteX2" fmla="*/ 3607732 w 4386179"/>
                <a:gd name="connsiteY2" fmla="*/ 498885 h 4344118"/>
                <a:gd name="connsiteX3" fmla="*/ 2001647 w 4386179"/>
                <a:gd name="connsiteY3" fmla="*/ 2756 h 4344118"/>
                <a:gd name="connsiteX4" fmla="*/ 499828 w 4386179"/>
                <a:gd name="connsiteY4" fmla="*/ 685160 h 4344118"/>
                <a:gd name="connsiteX5" fmla="*/ 1 w 4386179"/>
                <a:gd name="connsiteY5" fmla="*/ 2145183 h 4344118"/>
                <a:gd name="connsiteX6" fmla="*/ 502242 w 4386179"/>
                <a:gd name="connsiteY6" fmla="*/ 3610788 h 4344118"/>
                <a:gd name="connsiteX7" fmla="*/ 1824048 w 4386179"/>
                <a:gd name="connsiteY7" fmla="*/ 4344118 h 4344118"/>
                <a:gd name="connsiteX8" fmla="*/ 4386179 w 4386179"/>
                <a:gd name="connsiteY8" fmla="*/ 4326012 h 4344118"/>
                <a:gd name="connsiteX0" fmla="*/ 4386179 w 4393307"/>
                <a:gd name="connsiteY0" fmla="*/ 4326012 h 4344118"/>
                <a:gd name="connsiteX1" fmla="*/ 4304245 w 4393307"/>
                <a:gd name="connsiteY1" fmla="*/ 1753394 h 4344118"/>
                <a:gd name="connsiteX2" fmla="*/ 3607732 w 4393307"/>
                <a:gd name="connsiteY2" fmla="*/ 498885 h 4344118"/>
                <a:gd name="connsiteX3" fmla="*/ 2001647 w 4393307"/>
                <a:gd name="connsiteY3" fmla="*/ 2756 h 4344118"/>
                <a:gd name="connsiteX4" fmla="*/ 499828 w 4393307"/>
                <a:gd name="connsiteY4" fmla="*/ 685160 h 4344118"/>
                <a:gd name="connsiteX5" fmla="*/ 1 w 4393307"/>
                <a:gd name="connsiteY5" fmla="*/ 2145183 h 4344118"/>
                <a:gd name="connsiteX6" fmla="*/ 502242 w 4393307"/>
                <a:gd name="connsiteY6" fmla="*/ 3610788 h 4344118"/>
                <a:gd name="connsiteX7" fmla="*/ 1824048 w 4393307"/>
                <a:gd name="connsiteY7" fmla="*/ 4344118 h 4344118"/>
                <a:gd name="connsiteX8" fmla="*/ 4386179 w 4393307"/>
                <a:gd name="connsiteY8" fmla="*/ 4326012 h 4344118"/>
                <a:gd name="connsiteX0" fmla="*/ 4386179 w 4393307"/>
                <a:gd name="connsiteY0" fmla="*/ 4326012 h 4366288"/>
                <a:gd name="connsiteX1" fmla="*/ 4304245 w 4393307"/>
                <a:gd name="connsiteY1" fmla="*/ 1753394 h 4366288"/>
                <a:gd name="connsiteX2" fmla="*/ 3607732 w 4393307"/>
                <a:gd name="connsiteY2" fmla="*/ 498885 h 4366288"/>
                <a:gd name="connsiteX3" fmla="*/ 2001647 w 4393307"/>
                <a:gd name="connsiteY3" fmla="*/ 2756 h 4366288"/>
                <a:gd name="connsiteX4" fmla="*/ 499828 w 4393307"/>
                <a:gd name="connsiteY4" fmla="*/ 685160 h 4366288"/>
                <a:gd name="connsiteX5" fmla="*/ 1 w 4393307"/>
                <a:gd name="connsiteY5" fmla="*/ 2145183 h 4366288"/>
                <a:gd name="connsiteX6" fmla="*/ 502242 w 4393307"/>
                <a:gd name="connsiteY6" fmla="*/ 3610788 h 4366288"/>
                <a:gd name="connsiteX7" fmla="*/ 1824048 w 4393307"/>
                <a:gd name="connsiteY7" fmla="*/ 4344118 h 4366288"/>
                <a:gd name="connsiteX8" fmla="*/ 4386179 w 4393307"/>
                <a:gd name="connsiteY8" fmla="*/ 4326012 h 4366288"/>
                <a:gd name="connsiteX0" fmla="*/ 4386179 w 4477619"/>
                <a:gd name="connsiteY0" fmla="*/ 432601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77619"/>
                <a:gd name="connsiteY0" fmla="*/ 4280292 h 4417452"/>
                <a:gd name="connsiteX1" fmla="*/ 4304245 w 4477619"/>
                <a:gd name="connsiteY1" fmla="*/ 1753394 h 4417452"/>
                <a:gd name="connsiteX2" fmla="*/ 3607732 w 4477619"/>
                <a:gd name="connsiteY2" fmla="*/ 498885 h 4417452"/>
                <a:gd name="connsiteX3" fmla="*/ 2001647 w 4477619"/>
                <a:gd name="connsiteY3" fmla="*/ 2756 h 4417452"/>
                <a:gd name="connsiteX4" fmla="*/ 499828 w 4477619"/>
                <a:gd name="connsiteY4" fmla="*/ 685160 h 4417452"/>
                <a:gd name="connsiteX5" fmla="*/ 1 w 4477619"/>
                <a:gd name="connsiteY5" fmla="*/ 2145183 h 4417452"/>
                <a:gd name="connsiteX6" fmla="*/ 502242 w 4477619"/>
                <a:gd name="connsiteY6" fmla="*/ 3610788 h 4417452"/>
                <a:gd name="connsiteX7" fmla="*/ 1824048 w 4477619"/>
                <a:gd name="connsiteY7" fmla="*/ 4344118 h 4417452"/>
                <a:gd name="connsiteX8" fmla="*/ 4477619 w 4477619"/>
                <a:gd name="connsiteY8" fmla="*/ 4417452 h 4417452"/>
                <a:gd name="connsiteX0" fmla="*/ 4454759 w 4460396"/>
                <a:gd name="connsiteY0" fmla="*/ 4280292 h 4379352"/>
                <a:gd name="connsiteX1" fmla="*/ 4304245 w 4460396"/>
                <a:gd name="connsiteY1" fmla="*/ 1753394 h 4379352"/>
                <a:gd name="connsiteX2" fmla="*/ 3607732 w 4460396"/>
                <a:gd name="connsiteY2" fmla="*/ 498885 h 4379352"/>
                <a:gd name="connsiteX3" fmla="*/ 2001647 w 4460396"/>
                <a:gd name="connsiteY3" fmla="*/ 2756 h 4379352"/>
                <a:gd name="connsiteX4" fmla="*/ 499828 w 4460396"/>
                <a:gd name="connsiteY4" fmla="*/ 685160 h 4379352"/>
                <a:gd name="connsiteX5" fmla="*/ 1 w 4460396"/>
                <a:gd name="connsiteY5" fmla="*/ 2145183 h 4379352"/>
                <a:gd name="connsiteX6" fmla="*/ 502242 w 4460396"/>
                <a:gd name="connsiteY6" fmla="*/ 3610788 h 4379352"/>
                <a:gd name="connsiteX7" fmla="*/ 1824048 w 4460396"/>
                <a:gd name="connsiteY7" fmla="*/ 4344118 h 4379352"/>
                <a:gd name="connsiteX8" fmla="*/ 4332839 w 4460396"/>
                <a:gd name="connsiteY8" fmla="*/ 4379352 h 4379352"/>
                <a:gd name="connsiteX0" fmla="*/ 4454759 w 4460396"/>
                <a:gd name="connsiteY0" fmla="*/ 4280292 h 4409314"/>
                <a:gd name="connsiteX1" fmla="*/ 4304245 w 4460396"/>
                <a:gd name="connsiteY1" fmla="*/ 1753394 h 4409314"/>
                <a:gd name="connsiteX2" fmla="*/ 3607732 w 4460396"/>
                <a:gd name="connsiteY2" fmla="*/ 498885 h 4409314"/>
                <a:gd name="connsiteX3" fmla="*/ 2001647 w 4460396"/>
                <a:gd name="connsiteY3" fmla="*/ 2756 h 4409314"/>
                <a:gd name="connsiteX4" fmla="*/ 499828 w 4460396"/>
                <a:gd name="connsiteY4" fmla="*/ 685160 h 4409314"/>
                <a:gd name="connsiteX5" fmla="*/ 1 w 4460396"/>
                <a:gd name="connsiteY5" fmla="*/ 2145183 h 4409314"/>
                <a:gd name="connsiteX6" fmla="*/ 502242 w 4460396"/>
                <a:gd name="connsiteY6" fmla="*/ 3610788 h 4409314"/>
                <a:gd name="connsiteX7" fmla="*/ 1824048 w 4460396"/>
                <a:gd name="connsiteY7" fmla="*/ 4344118 h 4409314"/>
                <a:gd name="connsiteX8" fmla="*/ 4332839 w 4460396"/>
                <a:gd name="connsiteY8" fmla="*/ 4379352 h 4409314"/>
                <a:gd name="connsiteX0" fmla="*/ 4454759 w 4460396"/>
                <a:gd name="connsiteY0" fmla="*/ 4280292 h 4431446"/>
                <a:gd name="connsiteX1" fmla="*/ 4304245 w 4460396"/>
                <a:gd name="connsiteY1" fmla="*/ 1753394 h 4431446"/>
                <a:gd name="connsiteX2" fmla="*/ 3607732 w 4460396"/>
                <a:gd name="connsiteY2" fmla="*/ 498885 h 4431446"/>
                <a:gd name="connsiteX3" fmla="*/ 2001647 w 4460396"/>
                <a:gd name="connsiteY3" fmla="*/ 2756 h 4431446"/>
                <a:gd name="connsiteX4" fmla="*/ 499828 w 4460396"/>
                <a:gd name="connsiteY4" fmla="*/ 685160 h 4431446"/>
                <a:gd name="connsiteX5" fmla="*/ 1 w 4460396"/>
                <a:gd name="connsiteY5" fmla="*/ 2145183 h 4431446"/>
                <a:gd name="connsiteX6" fmla="*/ 502242 w 4460396"/>
                <a:gd name="connsiteY6" fmla="*/ 3610788 h 4431446"/>
                <a:gd name="connsiteX7" fmla="*/ 1824048 w 4460396"/>
                <a:gd name="connsiteY7" fmla="*/ 4344118 h 4431446"/>
                <a:gd name="connsiteX8" fmla="*/ 4332839 w 446039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31446"/>
                <a:gd name="connsiteX1" fmla="*/ 4304245 w 4453386"/>
                <a:gd name="connsiteY1" fmla="*/ 1753394 h 4431446"/>
                <a:gd name="connsiteX2" fmla="*/ 3607732 w 4453386"/>
                <a:gd name="connsiteY2" fmla="*/ 498885 h 4431446"/>
                <a:gd name="connsiteX3" fmla="*/ 2001647 w 4453386"/>
                <a:gd name="connsiteY3" fmla="*/ 2756 h 4431446"/>
                <a:gd name="connsiteX4" fmla="*/ 499828 w 4453386"/>
                <a:gd name="connsiteY4" fmla="*/ 685160 h 4431446"/>
                <a:gd name="connsiteX5" fmla="*/ 1 w 4453386"/>
                <a:gd name="connsiteY5" fmla="*/ 2145183 h 4431446"/>
                <a:gd name="connsiteX6" fmla="*/ 502242 w 4453386"/>
                <a:gd name="connsiteY6" fmla="*/ 3610788 h 4431446"/>
                <a:gd name="connsiteX7" fmla="*/ 1824048 w 4453386"/>
                <a:gd name="connsiteY7" fmla="*/ 4344118 h 4431446"/>
                <a:gd name="connsiteX8" fmla="*/ 4332839 w 4453386"/>
                <a:gd name="connsiteY8" fmla="*/ 4379352 h 4431446"/>
                <a:gd name="connsiteX0" fmla="*/ 4447139 w 4453386"/>
                <a:gd name="connsiteY0" fmla="*/ 4386972 h 4453249"/>
                <a:gd name="connsiteX1" fmla="*/ 4304245 w 4453386"/>
                <a:gd name="connsiteY1" fmla="*/ 1753394 h 4453249"/>
                <a:gd name="connsiteX2" fmla="*/ 3607732 w 4453386"/>
                <a:gd name="connsiteY2" fmla="*/ 498885 h 4453249"/>
                <a:gd name="connsiteX3" fmla="*/ 2001647 w 4453386"/>
                <a:gd name="connsiteY3" fmla="*/ 2756 h 4453249"/>
                <a:gd name="connsiteX4" fmla="*/ 499828 w 4453386"/>
                <a:gd name="connsiteY4" fmla="*/ 685160 h 4453249"/>
                <a:gd name="connsiteX5" fmla="*/ 1 w 4453386"/>
                <a:gd name="connsiteY5" fmla="*/ 2145183 h 4453249"/>
                <a:gd name="connsiteX6" fmla="*/ 502242 w 4453386"/>
                <a:gd name="connsiteY6" fmla="*/ 3610788 h 4453249"/>
                <a:gd name="connsiteX7" fmla="*/ 1824048 w 4453386"/>
                <a:gd name="connsiteY7" fmla="*/ 4344118 h 4453249"/>
                <a:gd name="connsiteX8" fmla="*/ 4332839 w 4453386"/>
                <a:gd name="connsiteY8" fmla="*/ 4379352 h 4453249"/>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65927"/>
                <a:gd name="connsiteX1" fmla="*/ 4304245 w 4453386"/>
                <a:gd name="connsiteY1" fmla="*/ 1753394 h 4465927"/>
                <a:gd name="connsiteX2" fmla="*/ 3607732 w 4453386"/>
                <a:gd name="connsiteY2" fmla="*/ 498885 h 4465927"/>
                <a:gd name="connsiteX3" fmla="*/ 2001647 w 4453386"/>
                <a:gd name="connsiteY3" fmla="*/ 2756 h 4465927"/>
                <a:gd name="connsiteX4" fmla="*/ 499828 w 4453386"/>
                <a:gd name="connsiteY4" fmla="*/ 685160 h 4465927"/>
                <a:gd name="connsiteX5" fmla="*/ 1 w 4453386"/>
                <a:gd name="connsiteY5" fmla="*/ 2145183 h 4465927"/>
                <a:gd name="connsiteX6" fmla="*/ 502242 w 4453386"/>
                <a:gd name="connsiteY6" fmla="*/ 3610788 h 4465927"/>
                <a:gd name="connsiteX7" fmla="*/ 1808808 w 4453386"/>
                <a:gd name="connsiteY7" fmla="*/ 4366978 h 4465927"/>
                <a:gd name="connsiteX8" fmla="*/ 4332839 w 4453386"/>
                <a:gd name="connsiteY8" fmla="*/ 4379352 h 4465927"/>
                <a:gd name="connsiteX0" fmla="*/ 4447139 w 4453386"/>
                <a:gd name="connsiteY0" fmla="*/ 4386972 h 4446380"/>
                <a:gd name="connsiteX1" fmla="*/ 4304245 w 4453386"/>
                <a:gd name="connsiteY1" fmla="*/ 1753394 h 4446380"/>
                <a:gd name="connsiteX2" fmla="*/ 3607732 w 4453386"/>
                <a:gd name="connsiteY2" fmla="*/ 498885 h 4446380"/>
                <a:gd name="connsiteX3" fmla="*/ 2001647 w 4453386"/>
                <a:gd name="connsiteY3" fmla="*/ 2756 h 4446380"/>
                <a:gd name="connsiteX4" fmla="*/ 499828 w 4453386"/>
                <a:gd name="connsiteY4" fmla="*/ 685160 h 4446380"/>
                <a:gd name="connsiteX5" fmla="*/ 1 w 4453386"/>
                <a:gd name="connsiteY5" fmla="*/ 2145183 h 4446380"/>
                <a:gd name="connsiteX6" fmla="*/ 502242 w 4453386"/>
                <a:gd name="connsiteY6" fmla="*/ 3686988 h 4446380"/>
                <a:gd name="connsiteX7" fmla="*/ 1808808 w 4453386"/>
                <a:gd name="connsiteY7" fmla="*/ 4366978 h 4446380"/>
                <a:gd name="connsiteX8" fmla="*/ 4332839 w 4453386"/>
                <a:gd name="connsiteY8" fmla="*/ 4379352 h 4446380"/>
                <a:gd name="connsiteX0" fmla="*/ 4447139 w 4453386"/>
                <a:gd name="connsiteY0" fmla="*/ 4371870 h 4431278"/>
                <a:gd name="connsiteX1" fmla="*/ 4304245 w 4453386"/>
                <a:gd name="connsiteY1" fmla="*/ 1738292 h 4431278"/>
                <a:gd name="connsiteX2" fmla="*/ 3607732 w 4453386"/>
                <a:gd name="connsiteY2" fmla="*/ 483783 h 4431278"/>
                <a:gd name="connsiteX3" fmla="*/ 2024507 w 4453386"/>
                <a:gd name="connsiteY3" fmla="*/ 2894 h 4431278"/>
                <a:gd name="connsiteX4" fmla="*/ 499828 w 4453386"/>
                <a:gd name="connsiteY4" fmla="*/ 670058 h 4431278"/>
                <a:gd name="connsiteX5" fmla="*/ 1 w 4453386"/>
                <a:gd name="connsiteY5" fmla="*/ 2130081 h 4431278"/>
                <a:gd name="connsiteX6" fmla="*/ 502242 w 4453386"/>
                <a:gd name="connsiteY6" fmla="*/ 3671886 h 4431278"/>
                <a:gd name="connsiteX7" fmla="*/ 1808808 w 4453386"/>
                <a:gd name="connsiteY7" fmla="*/ 4351876 h 4431278"/>
                <a:gd name="connsiteX8" fmla="*/ 4332839 w 4453386"/>
                <a:gd name="connsiteY8" fmla="*/ 4364250 h 443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3386" h="4431278">
                  <a:moveTo>
                    <a:pt x="4447139" y="4371870"/>
                  </a:moveTo>
                  <a:cubicBezTo>
                    <a:pt x="4467132" y="3085561"/>
                    <a:pt x="4444146" y="2386306"/>
                    <a:pt x="4304245" y="1738292"/>
                  </a:cubicBezTo>
                  <a:cubicBezTo>
                    <a:pt x="4164344" y="1090278"/>
                    <a:pt x="3987688" y="773016"/>
                    <a:pt x="3607732" y="483783"/>
                  </a:cubicBezTo>
                  <a:cubicBezTo>
                    <a:pt x="3227776" y="194550"/>
                    <a:pt x="2542491" y="-28152"/>
                    <a:pt x="2024507" y="2894"/>
                  </a:cubicBezTo>
                  <a:cubicBezTo>
                    <a:pt x="1506523" y="33940"/>
                    <a:pt x="837246" y="315527"/>
                    <a:pt x="499828" y="670058"/>
                  </a:cubicBezTo>
                  <a:cubicBezTo>
                    <a:pt x="162410" y="1024589"/>
                    <a:pt x="-401" y="1629776"/>
                    <a:pt x="1" y="2130081"/>
                  </a:cubicBezTo>
                  <a:cubicBezTo>
                    <a:pt x="403" y="2630386"/>
                    <a:pt x="170294" y="3324447"/>
                    <a:pt x="502242" y="3671886"/>
                  </a:cubicBezTo>
                  <a:cubicBezTo>
                    <a:pt x="834190" y="4019325"/>
                    <a:pt x="1170375" y="4236482"/>
                    <a:pt x="1808808" y="4351876"/>
                  </a:cubicBezTo>
                  <a:cubicBezTo>
                    <a:pt x="2447241" y="4467270"/>
                    <a:pt x="3450855" y="4443945"/>
                    <a:pt x="4332839" y="436425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5" name="椭圆 31"/>
            <p:cNvSpPr/>
            <p:nvPr/>
          </p:nvSpPr>
          <p:spPr bwMode="white">
            <a:xfrm rot="9775438">
              <a:off x="4186206" y="1666443"/>
              <a:ext cx="3150364" cy="31596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3356 w 655716"/>
                <a:gd name="connsiteY0" fmla="*/ 64927 h 654301"/>
                <a:gd name="connsiteX1" fmla="*/ 405990 w 655716"/>
                <a:gd name="connsiteY1" fmla="*/ 15051 h 654301"/>
                <a:gd name="connsiteX2" fmla="*/ 654948 w 655716"/>
                <a:gd name="connsiteY2" fmla="*/ 337329 h 654301"/>
                <a:gd name="connsiteX3" fmla="*/ 326701 w 655716"/>
                <a:gd name="connsiteY3" fmla="*/ 653852 h 654301"/>
                <a:gd name="connsiteX4" fmla="*/ 3708 w 655716"/>
                <a:gd name="connsiteY4" fmla="*/ 395370 h 654301"/>
                <a:gd name="connsiteX5" fmla="*/ 57923 w 655716"/>
                <a:gd name="connsiteY5" fmla="*/ 134413 h 654301"/>
                <a:gd name="connsiteX0" fmla="*/ 123356 w 655716"/>
                <a:gd name="connsiteY0" fmla="*/ 64927 h 654608"/>
                <a:gd name="connsiteX1" fmla="*/ 405990 w 655716"/>
                <a:gd name="connsiteY1" fmla="*/ 15051 h 654608"/>
                <a:gd name="connsiteX2" fmla="*/ 654948 w 655716"/>
                <a:gd name="connsiteY2" fmla="*/ 337329 h 654608"/>
                <a:gd name="connsiteX3" fmla="*/ 326701 w 655716"/>
                <a:gd name="connsiteY3" fmla="*/ 653852 h 654608"/>
                <a:gd name="connsiteX4" fmla="*/ 3708 w 655716"/>
                <a:gd name="connsiteY4" fmla="*/ 395370 h 654608"/>
                <a:gd name="connsiteX5" fmla="*/ 57923 w 655716"/>
                <a:gd name="connsiteY5" fmla="*/ 134413 h 654608"/>
                <a:gd name="connsiteX0" fmla="*/ 123356 w 655010"/>
                <a:gd name="connsiteY0" fmla="*/ 64927 h 647763"/>
                <a:gd name="connsiteX1" fmla="*/ 405990 w 655010"/>
                <a:gd name="connsiteY1" fmla="*/ 15051 h 647763"/>
                <a:gd name="connsiteX2" fmla="*/ 654948 w 655010"/>
                <a:gd name="connsiteY2" fmla="*/ 337329 h 647763"/>
                <a:gd name="connsiteX3" fmla="*/ 387805 w 655010"/>
                <a:gd name="connsiteY3" fmla="*/ 646974 h 647763"/>
                <a:gd name="connsiteX4" fmla="*/ 3708 w 655010"/>
                <a:gd name="connsiteY4" fmla="*/ 395370 h 647763"/>
                <a:gd name="connsiteX5" fmla="*/ 57923 w 655010"/>
                <a:gd name="connsiteY5" fmla="*/ 134413 h 647763"/>
                <a:gd name="connsiteX0" fmla="*/ 123356 w 655124"/>
                <a:gd name="connsiteY0" fmla="*/ 64927 h 656560"/>
                <a:gd name="connsiteX1" fmla="*/ 405990 w 655124"/>
                <a:gd name="connsiteY1" fmla="*/ 15051 h 656560"/>
                <a:gd name="connsiteX2" fmla="*/ 654948 w 655124"/>
                <a:gd name="connsiteY2" fmla="*/ 337329 h 656560"/>
                <a:gd name="connsiteX3" fmla="*/ 374831 w 655124"/>
                <a:gd name="connsiteY3" fmla="*/ 655813 h 656560"/>
                <a:gd name="connsiteX4" fmla="*/ 3708 w 655124"/>
                <a:gd name="connsiteY4" fmla="*/ 395370 h 656560"/>
                <a:gd name="connsiteX5" fmla="*/ 57923 w 655124"/>
                <a:gd name="connsiteY5" fmla="*/ 134413 h 656560"/>
                <a:gd name="connsiteX0" fmla="*/ 122860 w 654628"/>
                <a:gd name="connsiteY0" fmla="*/ 64927 h 656560"/>
                <a:gd name="connsiteX1" fmla="*/ 405494 w 654628"/>
                <a:gd name="connsiteY1" fmla="*/ 15051 h 656560"/>
                <a:gd name="connsiteX2" fmla="*/ 654452 w 654628"/>
                <a:gd name="connsiteY2" fmla="*/ 337329 h 656560"/>
                <a:gd name="connsiteX3" fmla="*/ 374335 w 654628"/>
                <a:gd name="connsiteY3" fmla="*/ 655813 h 656560"/>
                <a:gd name="connsiteX4" fmla="*/ 3212 w 654628"/>
                <a:gd name="connsiteY4" fmla="*/ 395370 h 656560"/>
                <a:gd name="connsiteX5" fmla="*/ 62283 w 654628"/>
                <a:gd name="connsiteY5" fmla="*/ 110256 h 6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28" h="656560">
                  <a:moveTo>
                    <a:pt x="122860" y="64927"/>
                  </a:moveTo>
                  <a:cubicBezTo>
                    <a:pt x="195188" y="22404"/>
                    <a:pt x="261476" y="-24807"/>
                    <a:pt x="405494" y="15051"/>
                  </a:cubicBezTo>
                  <a:cubicBezTo>
                    <a:pt x="549512" y="54909"/>
                    <a:pt x="659645" y="230535"/>
                    <a:pt x="654452" y="337329"/>
                  </a:cubicBezTo>
                  <a:cubicBezTo>
                    <a:pt x="649259" y="444123"/>
                    <a:pt x="547947" y="643044"/>
                    <a:pt x="374335" y="655813"/>
                  </a:cubicBezTo>
                  <a:cubicBezTo>
                    <a:pt x="200723" y="668582"/>
                    <a:pt x="14757" y="515194"/>
                    <a:pt x="3212" y="395370"/>
                  </a:cubicBezTo>
                  <a:cubicBezTo>
                    <a:pt x="-8333" y="275546"/>
                    <a:pt x="11228" y="185070"/>
                    <a:pt x="62283" y="110256"/>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46" name="组合 45"/>
          <p:cNvGrpSpPr/>
          <p:nvPr/>
        </p:nvGrpSpPr>
        <p:grpSpPr>
          <a:xfrm>
            <a:off x="6737887" y="2470814"/>
            <a:ext cx="632592" cy="668824"/>
            <a:chOff x="5181601" y="2120900"/>
            <a:chExt cx="665163" cy="703263"/>
          </a:xfrm>
          <a:solidFill>
            <a:schemeClr val="bg1"/>
          </a:solidFill>
        </p:grpSpPr>
        <p:sp>
          <p:nvSpPr>
            <p:cNvPr id="47" name="Freeform 540"/>
            <p:cNvSpPr>
              <a:spLocks/>
            </p:cNvSpPr>
            <p:nvPr/>
          </p:nvSpPr>
          <p:spPr bwMode="auto">
            <a:xfrm>
              <a:off x="5226051" y="2433638"/>
              <a:ext cx="6350" cy="44450"/>
            </a:xfrm>
            <a:custGeom>
              <a:avLst/>
              <a:gdLst/>
              <a:ahLst/>
              <a:cxnLst>
                <a:cxn ang="0">
                  <a:pos x="11" y="47"/>
                </a:cxn>
                <a:cxn ang="0">
                  <a:pos x="11" y="47"/>
                </a:cxn>
                <a:cxn ang="0">
                  <a:pos x="11" y="36"/>
                </a:cxn>
                <a:cxn ang="0">
                  <a:pos x="11" y="26"/>
                </a:cxn>
                <a:cxn ang="0">
                  <a:pos x="11" y="4"/>
                </a:cxn>
                <a:cxn ang="0">
                  <a:pos x="11" y="4"/>
                </a:cxn>
                <a:cxn ang="0">
                  <a:pos x="10" y="3"/>
                </a:cxn>
                <a:cxn ang="0">
                  <a:pos x="9" y="1"/>
                </a:cxn>
                <a:cxn ang="0">
                  <a:pos x="8" y="0"/>
                </a:cxn>
                <a:cxn ang="0">
                  <a:pos x="6" y="0"/>
                </a:cxn>
                <a:cxn ang="0">
                  <a:pos x="3" y="0"/>
                </a:cxn>
                <a:cxn ang="0">
                  <a:pos x="2" y="1"/>
                </a:cxn>
                <a:cxn ang="0">
                  <a:pos x="1" y="3"/>
                </a:cxn>
                <a:cxn ang="0">
                  <a:pos x="1" y="4"/>
                </a:cxn>
                <a:cxn ang="0">
                  <a:pos x="1" y="4"/>
                </a:cxn>
                <a:cxn ang="0">
                  <a:pos x="1" y="40"/>
                </a:cxn>
                <a:cxn ang="0">
                  <a:pos x="1" y="40"/>
                </a:cxn>
                <a:cxn ang="0">
                  <a:pos x="3" y="60"/>
                </a:cxn>
                <a:cxn ang="0">
                  <a:pos x="3" y="70"/>
                </a:cxn>
                <a:cxn ang="0">
                  <a:pos x="2" y="74"/>
                </a:cxn>
                <a:cxn ang="0">
                  <a:pos x="1" y="79"/>
                </a:cxn>
                <a:cxn ang="0">
                  <a:pos x="1" y="79"/>
                </a:cxn>
                <a:cxn ang="0">
                  <a:pos x="0" y="81"/>
                </a:cxn>
                <a:cxn ang="0">
                  <a:pos x="1" y="82"/>
                </a:cxn>
                <a:cxn ang="0">
                  <a:pos x="2" y="83"/>
                </a:cxn>
                <a:cxn ang="0">
                  <a:pos x="4" y="84"/>
                </a:cxn>
                <a:cxn ang="0">
                  <a:pos x="8" y="84"/>
                </a:cxn>
                <a:cxn ang="0">
                  <a:pos x="10" y="83"/>
                </a:cxn>
                <a:cxn ang="0">
                  <a:pos x="11" y="81"/>
                </a:cxn>
                <a:cxn ang="0">
                  <a:pos x="11" y="81"/>
                </a:cxn>
                <a:cxn ang="0">
                  <a:pos x="13" y="73"/>
                </a:cxn>
                <a:cxn ang="0">
                  <a:pos x="13" y="64"/>
                </a:cxn>
                <a:cxn ang="0">
                  <a:pos x="11" y="47"/>
                </a:cxn>
                <a:cxn ang="0">
                  <a:pos x="11" y="47"/>
                </a:cxn>
              </a:cxnLst>
              <a:rect l="0" t="0" r="r" b="b"/>
              <a:pathLst>
                <a:path w="13" h="84">
                  <a:moveTo>
                    <a:pt x="11" y="47"/>
                  </a:moveTo>
                  <a:lnTo>
                    <a:pt x="11" y="47"/>
                  </a:lnTo>
                  <a:lnTo>
                    <a:pt x="11" y="36"/>
                  </a:lnTo>
                  <a:lnTo>
                    <a:pt x="11" y="26"/>
                  </a:lnTo>
                  <a:lnTo>
                    <a:pt x="11" y="4"/>
                  </a:lnTo>
                  <a:lnTo>
                    <a:pt x="11" y="4"/>
                  </a:lnTo>
                  <a:lnTo>
                    <a:pt x="10" y="3"/>
                  </a:lnTo>
                  <a:lnTo>
                    <a:pt x="9" y="1"/>
                  </a:lnTo>
                  <a:lnTo>
                    <a:pt x="8" y="0"/>
                  </a:lnTo>
                  <a:lnTo>
                    <a:pt x="6" y="0"/>
                  </a:lnTo>
                  <a:lnTo>
                    <a:pt x="3" y="0"/>
                  </a:lnTo>
                  <a:lnTo>
                    <a:pt x="2" y="1"/>
                  </a:lnTo>
                  <a:lnTo>
                    <a:pt x="1" y="3"/>
                  </a:lnTo>
                  <a:lnTo>
                    <a:pt x="1" y="4"/>
                  </a:lnTo>
                  <a:lnTo>
                    <a:pt x="1" y="4"/>
                  </a:lnTo>
                  <a:lnTo>
                    <a:pt x="1" y="40"/>
                  </a:lnTo>
                  <a:lnTo>
                    <a:pt x="1" y="40"/>
                  </a:lnTo>
                  <a:lnTo>
                    <a:pt x="3" y="60"/>
                  </a:lnTo>
                  <a:lnTo>
                    <a:pt x="3" y="70"/>
                  </a:lnTo>
                  <a:lnTo>
                    <a:pt x="2" y="74"/>
                  </a:lnTo>
                  <a:lnTo>
                    <a:pt x="1" y="79"/>
                  </a:lnTo>
                  <a:lnTo>
                    <a:pt x="1" y="79"/>
                  </a:lnTo>
                  <a:lnTo>
                    <a:pt x="0" y="81"/>
                  </a:lnTo>
                  <a:lnTo>
                    <a:pt x="1" y="82"/>
                  </a:lnTo>
                  <a:lnTo>
                    <a:pt x="2" y="83"/>
                  </a:lnTo>
                  <a:lnTo>
                    <a:pt x="4" y="84"/>
                  </a:lnTo>
                  <a:lnTo>
                    <a:pt x="8" y="84"/>
                  </a:lnTo>
                  <a:lnTo>
                    <a:pt x="10" y="83"/>
                  </a:lnTo>
                  <a:lnTo>
                    <a:pt x="11" y="81"/>
                  </a:lnTo>
                  <a:lnTo>
                    <a:pt x="11" y="81"/>
                  </a:lnTo>
                  <a:lnTo>
                    <a:pt x="13" y="73"/>
                  </a:lnTo>
                  <a:lnTo>
                    <a:pt x="13" y="64"/>
                  </a:lnTo>
                  <a:lnTo>
                    <a:pt x="11" y="47"/>
                  </a:lnTo>
                  <a:lnTo>
                    <a:pt x="11"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48" name="Freeform 541"/>
            <p:cNvSpPr>
              <a:spLocks/>
            </p:cNvSpPr>
            <p:nvPr/>
          </p:nvSpPr>
          <p:spPr bwMode="auto">
            <a:xfrm>
              <a:off x="5240338" y="2468563"/>
              <a:ext cx="12700" cy="46038"/>
            </a:xfrm>
            <a:custGeom>
              <a:avLst/>
              <a:gdLst/>
              <a:ahLst/>
              <a:cxnLst>
                <a:cxn ang="0">
                  <a:pos x="23" y="76"/>
                </a:cxn>
                <a:cxn ang="0">
                  <a:pos x="23" y="76"/>
                </a:cxn>
                <a:cxn ang="0">
                  <a:pos x="19" y="73"/>
                </a:cxn>
                <a:cxn ang="0">
                  <a:pos x="15" y="70"/>
                </a:cxn>
                <a:cxn ang="0">
                  <a:pos x="13" y="66"/>
                </a:cxn>
                <a:cxn ang="0">
                  <a:pos x="11" y="62"/>
                </a:cxn>
                <a:cxn ang="0">
                  <a:pos x="10" y="58"/>
                </a:cxn>
                <a:cxn ang="0">
                  <a:pos x="10" y="54"/>
                </a:cxn>
                <a:cxn ang="0">
                  <a:pos x="10" y="43"/>
                </a:cxn>
                <a:cxn ang="0">
                  <a:pos x="11" y="34"/>
                </a:cxn>
                <a:cxn ang="0">
                  <a:pos x="13" y="24"/>
                </a:cxn>
                <a:cxn ang="0">
                  <a:pos x="15" y="13"/>
                </a:cxn>
                <a:cxn ang="0">
                  <a:pos x="16" y="5"/>
                </a:cxn>
                <a:cxn ang="0">
                  <a:pos x="16" y="5"/>
                </a:cxn>
                <a:cxn ang="0">
                  <a:pos x="16" y="3"/>
                </a:cxn>
                <a:cxn ang="0">
                  <a:pos x="15" y="1"/>
                </a:cxn>
                <a:cxn ang="0">
                  <a:pos x="13" y="1"/>
                </a:cxn>
                <a:cxn ang="0">
                  <a:pos x="11" y="0"/>
                </a:cxn>
                <a:cxn ang="0">
                  <a:pos x="10" y="1"/>
                </a:cxn>
                <a:cxn ang="0">
                  <a:pos x="7" y="1"/>
                </a:cxn>
                <a:cxn ang="0">
                  <a:pos x="6" y="3"/>
                </a:cxn>
                <a:cxn ang="0">
                  <a:pos x="6" y="5"/>
                </a:cxn>
                <a:cxn ang="0">
                  <a:pos x="6" y="5"/>
                </a:cxn>
                <a:cxn ang="0">
                  <a:pos x="5" y="15"/>
                </a:cxn>
                <a:cxn ang="0">
                  <a:pos x="3" y="26"/>
                </a:cxn>
                <a:cxn ang="0">
                  <a:pos x="1" y="37"/>
                </a:cxn>
                <a:cxn ang="0">
                  <a:pos x="0" y="48"/>
                </a:cxn>
                <a:cxn ang="0">
                  <a:pos x="0" y="59"/>
                </a:cxn>
                <a:cxn ang="0">
                  <a:pos x="1" y="64"/>
                </a:cxn>
                <a:cxn ang="0">
                  <a:pos x="3" y="69"/>
                </a:cxn>
                <a:cxn ang="0">
                  <a:pos x="5" y="73"/>
                </a:cxn>
                <a:cxn ang="0">
                  <a:pos x="9" y="77"/>
                </a:cxn>
                <a:cxn ang="0">
                  <a:pos x="13" y="81"/>
                </a:cxn>
                <a:cxn ang="0">
                  <a:pos x="18" y="85"/>
                </a:cxn>
                <a:cxn ang="0">
                  <a:pos x="18" y="85"/>
                </a:cxn>
                <a:cxn ang="0">
                  <a:pos x="20" y="86"/>
                </a:cxn>
                <a:cxn ang="0">
                  <a:pos x="22" y="86"/>
                </a:cxn>
                <a:cxn ang="0">
                  <a:pos x="23" y="85"/>
                </a:cxn>
                <a:cxn ang="0">
                  <a:pos x="24" y="82"/>
                </a:cxn>
                <a:cxn ang="0">
                  <a:pos x="25" y="81"/>
                </a:cxn>
                <a:cxn ang="0">
                  <a:pos x="25" y="79"/>
                </a:cxn>
                <a:cxn ang="0">
                  <a:pos x="24" y="77"/>
                </a:cxn>
                <a:cxn ang="0">
                  <a:pos x="23" y="76"/>
                </a:cxn>
                <a:cxn ang="0">
                  <a:pos x="23" y="76"/>
                </a:cxn>
              </a:cxnLst>
              <a:rect l="0" t="0" r="r" b="b"/>
              <a:pathLst>
                <a:path w="25" h="86">
                  <a:moveTo>
                    <a:pt x="23" y="76"/>
                  </a:moveTo>
                  <a:lnTo>
                    <a:pt x="23" y="76"/>
                  </a:lnTo>
                  <a:lnTo>
                    <a:pt x="19" y="73"/>
                  </a:lnTo>
                  <a:lnTo>
                    <a:pt x="15" y="70"/>
                  </a:lnTo>
                  <a:lnTo>
                    <a:pt x="13" y="66"/>
                  </a:lnTo>
                  <a:lnTo>
                    <a:pt x="11" y="62"/>
                  </a:lnTo>
                  <a:lnTo>
                    <a:pt x="10" y="58"/>
                  </a:lnTo>
                  <a:lnTo>
                    <a:pt x="10" y="54"/>
                  </a:lnTo>
                  <a:lnTo>
                    <a:pt x="10" y="43"/>
                  </a:lnTo>
                  <a:lnTo>
                    <a:pt x="11" y="34"/>
                  </a:lnTo>
                  <a:lnTo>
                    <a:pt x="13" y="24"/>
                  </a:lnTo>
                  <a:lnTo>
                    <a:pt x="15" y="13"/>
                  </a:lnTo>
                  <a:lnTo>
                    <a:pt x="16" y="5"/>
                  </a:lnTo>
                  <a:lnTo>
                    <a:pt x="16" y="5"/>
                  </a:lnTo>
                  <a:lnTo>
                    <a:pt x="16" y="3"/>
                  </a:lnTo>
                  <a:lnTo>
                    <a:pt x="15" y="1"/>
                  </a:lnTo>
                  <a:lnTo>
                    <a:pt x="13" y="1"/>
                  </a:lnTo>
                  <a:lnTo>
                    <a:pt x="11" y="0"/>
                  </a:lnTo>
                  <a:lnTo>
                    <a:pt x="10" y="1"/>
                  </a:lnTo>
                  <a:lnTo>
                    <a:pt x="7" y="1"/>
                  </a:lnTo>
                  <a:lnTo>
                    <a:pt x="6" y="3"/>
                  </a:lnTo>
                  <a:lnTo>
                    <a:pt x="6" y="5"/>
                  </a:lnTo>
                  <a:lnTo>
                    <a:pt x="6" y="5"/>
                  </a:lnTo>
                  <a:lnTo>
                    <a:pt x="5" y="15"/>
                  </a:lnTo>
                  <a:lnTo>
                    <a:pt x="3" y="26"/>
                  </a:lnTo>
                  <a:lnTo>
                    <a:pt x="1" y="37"/>
                  </a:lnTo>
                  <a:lnTo>
                    <a:pt x="0" y="48"/>
                  </a:lnTo>
                  <a:lnTo>
                    <a:pt x="0" y="59"/>
                  </a:lnTo>
                  <a:lnTo>
                    <a:pt x="1" y="64"/>
                  </a:lnTo>
                  <a:lnTo>
                    <a:pt x="3" y="69"/>
                  </a:lnTo>
                  <a:lnTo>
                    <a:pt x="5" y="73"/>
                  </a:lnTo>
                  <a:lnTo>
                    <a:pt x="9" y="77"/>
                  </a:lnTo>
                  <a:lnTo>
                    <a:pt x="13" y="81"/>
                  </a:lnTo>
                  <a:lnTo>
                    <a:pt x="18" y="85"/>
                  </a:lnTo>
                  <a:lnTo>
                    <a:pt x="18" y="85"/>
                  </a:lnTo>
                  <a:lnTo>
                    <a:pt x="20" y="86"/>
                  </a:lnTo>
                  <a:lnTo>
                    <a:pt x="22" y="86"/>
                  </a:lnTo>
                  <a:lnTo>
                    <a:pt x="23" y="85"/>
                  </a:lnTo>
                  <a:lnTo>
                    <a:pt x="24" y="82"/>
                  </a:lnTo>
                  <a:lnTo>
                    <a:pt x="25" y="81"/>
                  </a:lnTo>
                  <a:lnTo>
                    <a:pt x="25" y="79"/>
                  </a:lnTo>
                  <a:lnTo>
                    <a:pt x="24" y="77"/>
                  </a:lnTo>
                  <a:lnTo>
                    <a:pt x="23" y="76"/>
                  </a:lnTo>
                  <a:lnTo>
                    <a:pt x="23" y="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49" name="Freeform 542"/>
            <p:cNvSpPr>
              <a:spLocks/>
            </p:cNvSpPr>
            <p:nvPr/>
          </p:nvSpPr>
          <p:spPr bwMode="auto">
            <a:xfrm>
              <a:off x="5275263" y="2498725"/>
              <a:ext cx="6350" cy="46038"/>
            </a:xfrm>
            <a:custGeom>
              <a:avLst/>
              <a:gdLst/>
              <a:ahLst/>
              <a:cxnLst>
                <a:cxn ang="0">
                  <a:pos x="0" y="5"/>
                </a:cxn>
                <a:cxn ang="0">
                  <a:pos x="0" y="80"/>
                </a:cxn>
                <a:cxn ang="0">
                  <a:pos x="0" y="80"/>
                </a:cxn>
                <a:cxn ang="0">
                  <a:pos x="1" y="82"/>
                </a:cxn>
                <a:cxn ang="0">
                  <a:pos x="2" y="84"/>
                </a:cxn>
                <a:cxn ang="0">
                  <a:pos x="3" y="84"/>
                </a:cxn>
                <a:cxn ang="0">
                  <a:pos x="6" y="85"/>
                </a:cxn>
                <a:cxn ang="0">
                  <a:pos x="8" y="84"/>
                </a:cxn>
                <a:cxn ang="0">
                  <a:pos x="9" y="84"/>
                </a:cxn>
                <a:cxn ang="0">
                  <a:pos x="10" y="82"/>
                </a:cxn>
                <a:cxn ang="0">
                  <a:pos x="11" y="80"/>
                </a:cxn>
                <a:cxn ang="0">
                  <a:pos x="11" y="5"/>
                </a:cxn>
                <a:cxn ang="0">
                  <a:pos x="11" y="5"/>
                </a:cxn>
                <a:cxn ang="0">
                  <a:pos x="10" y="3"/>
                </a:cxn>
                <a:cxn ang="0">
                  <a:pos x="9" y="1"/>
                </a:cxn>
                <a:cxn ang="0">
                  <a:pos x="8" y="1"/>
                </a:cxn>
                <a:cxn ang="0">
                  <a:pos x="6" y="0"/>
                </a:cxn>
                <a:cxn ang="0">
                  <a:pos x="3" y="1"/>
                </a:cxn>
                <a:cxn ang="0">
                  <a:pos x="2" y="1"/>
                </a:cxn>
                <a:cxn ang="0">
                  <a:pos x="1" y="3"/>
                </a:cxn>
                <a:cxn ang="0">
                  <a:pos x="0" y="5"/>
                </a:cxn>
                <a:cxn ang="0">
                  <a:pos x="0" y="5"/>
                </a:cxn>
              </a:cxnLst>
              <a:rect l="0" t="0" r="r" b="b"/>
              <a:pathLst>
                <a:path w="11" h="85">
                  <a:moveTo>
                    <a:pt x="0" y="5"/>
                  </a:moveTo>
                  <a:lnTo>
                    <a:pt x="0" y="80"/>
                  </a:lnTo>
                  <a:lnTo>
                    <a:pt x="0" y="80"/>
                  </a:lnTo>
                  <a:lnTo>
                    <a:pt x="1" y="82"/>
                  </a:lnTo>
                  <a:lnTo>
                    <a:pt x="2" y="84"/>
                  </a:lnTo>
                  <a:lnTo>
                    <a:pt x="3" y="84"/>
                  </a:lnTo>
                  <a:lnTo>
                    <a:pt x="6" y="85"/>
                  </a:lnTo>
                  <a:lnTo>
                    <a:pt x="8" y="84"/>
                  </a:lnTo>
                  <a:lnTo>
                    <a:pt x="9" y="84"/>
                  </a:lnTo>
                  <a:lnTo>
                    <a:pt x="10" y="82"/>
                  </a:lnTo>
                  <a:lnTo>
                    <a:pt x="11" y="80"/>
                  </a:lnTo>
                  <a:lnTo>
                    <a:pt x="11" y="5"/>
                  </a:lnTo>
                  <a:lnTo>
                    <a:pt x="11" y="5"/>
                  </a:lnTo>
                  <a:lnTo>
                    <a:pt x="10" y="3"/>
                  </a:lnTo>
                  <a:lnTo>
                    <a:pt x="9" y="1"/>
                  </a:lnTo>
                  <a:lnTo>
                    <a:pt x="8" y="1"/>
                  </a:lnTo>
                  <a:lnTo>
                    <a:pt x="6" y="0"/>
                  </a:lnTo>
                  <a:lnTo>
                    <a:pt x="3" y="1"/>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0" name="Freeform 543"/>
            <p:cNvSpPr>
              <a:spLocks/>
            </p:cNvSpPr>
            <p:nvPr/>
          </p:nvSpPr>
          <p:spPr bwMode="auto">
            <a:xfrm>
              <a:off x="5294313" y="2532063"/>
              <a:ext cx="6350" cy="31750"/>
            </a:xfrm>
            <a:custGeom>
              <a:avLst/>
              <a:gdLst/>
              <a:ahLst/>
              <a:cxnLst>
                <a:cxn ang="0">
                  <a:pos x="10" y="4"/>
                </a:cxn>
                <a:cxn ang="0">
                  <a:pos x="10" y="4"/>
                </a:cxn>
                <a:cxn ang="0">
                  <a:pos x="9" y="3"/>
                </a:cxn>
                <a:cxn ang="0">
                  <a:pos x="8" y="1"/>
                </a:cxn>
                <a:cxn ang="0">
                  <a:pos x="7" y="0"/>
                </a:cxn>
                <a:cxn ang="0">
                  <a:pos x="5" y="0"/>
                </a:cxn>
                <a:cxn ang="0">
                  <a:pos x="3" y="0"/>
                </a:cxn>
                <a:cxn ang="0">
                  <a:pos x="2" y="1"/>
                </a:cxn>
                <a:cxn ang="0">
                  <a:pos x="0" y="3"/>
                </a:cxn>
                <a:cxn ang="0">
                  <a:pos x="0" y="4"/>
                </a:cxn>
                <a:cxn ang="0">
                  <a:pos x="0" y="4"/>
                </a:cxn>
                <a:cxn ang="0">
                  <a:pos x="0" y="17"/>
                </a:cxn>
                <a:cxn ang="0">
                  <a:pos x="3" y="31"/>
                </a:cxn>
                <a:cxn ang="0">
                  <a:pos x="4" y="43"/>
                </a:cxn>
                <a:cxn ang="0">
                  <a:pos x="5" y="56"/>
                </a:cxn>
                <a:cxn ang="0">
                  <a:pos x="5" y="56"/>
                </a:cxn>
                <a:cxn ang="0">
                  <a:pos x="6" y="58"/>
                </a:cxn>
                <a:cxn ang="0">
                  <a:pos x="7" y="60"/>
                </a:cxn>
                <a:cxn ang="0">
                  <a:pos x="8" y="61"/>
                </a:cxn>
                <a:cxn ang="0">
                  <a:pos x="10" y="61"/>
                </a:cxn>
                <a:cxn ang="0">
                  <a:pos x="11" y="61"/>
                </a:cxn>
                <a:cxn ang="0">
                  <a:pos x="13" y="60"/>
                </a:cxn>
                <a:cxn ang="0">
                  <a:pos x="14" y="58"/>
                </a:cxn>
                <a:cxn ang="0">
                  <a:pos x="14" y="56"/>
                </a:cxn>
                <a:cxn ang="0">
                  <a:pos x="14" y="56"/>
                </a:cxn>
                <a:cxn ang="0">
                  <a:pos x="13" y="43"/>
                </a:cxn>
                <a:cxn ang="0">
                  <a:pos x="12" y="31"/>
                </a:cxn>
                <a:cxn ang="0">
                  <a:pos x="10" y="17"/>
                </a:cxn>
                <a:cxn ang="0">
                  <a:pos x="10" y="4"/>
                </a:cxn>
                <a:cxn ang="0">
                  <a:pos x="10" y="4"/>
                </a:cxn>
              </a:cxnLst>
              <a:rect l="0" t="0" r="r" b="b"/>
              <a:pathLst>
                <a:path w="14" h="61">
                  <a:moveTo>
                    <a:pt x="10" y="4"/>
                  </a:moveTo>
                  <a:lnTo>
                    <a:pt x="10" y="4"/>
                  </a:lnTo>
                  <a:lnTo>
                    <a:pt x="9" y="3"/>
                  </a:lnTo>
                  <a:lnTo>
                    <a:pt x="8" y="1"/>
                  </a:lnTo>
                  <a:lnTo>
                    <a:pt x="7" y="0"/>
                  </a:lnTo>
                  <a:lnTo>
                    <a:pt x="5" y="0"/>
                  </a:lnTo>
                  <a:lnTo>
                    <a:pt x="3" y="0"/>
                  </a:lnTo>
                  <a:lnTo>
                    <a:pt x="2" y="1"/>
                  </a:lnTo>
                  <a:lnTo>
                    <a:pt x="0" y="3"/>
                  </a:lnTo>
                  <a:lnTo>
                    <a:pt x="0" y="4"/>
                  </a:lnTo>
                  <a:lnTo>
                    <a:pt x="0" y="4"/>
                  </a:lnTo>
                  <a:lnTo>
                    <a:pt x="0" y="17"/>
                  </a:lnTo>
                  <a:lnTo>
                    <a:pt x="3" y="31"/>
                  </a:lnTo>
                  <a:lnTo>
                    <a:pt x="4" y="43"/>
                  </a:lnTo>
                  <a:lnTo>
                    <a:pt x="5" y="56"/>
                  </a:lnTo>
                  <a:lnTo>
                    <a:pt x="5" y="56"/>
                  </a:lnTo>
                  <a:lnTo>
                    <a:pt x="6" y="58"/>
                  </a:lnTo>
                  <a:lnTo>
                    <a:pt x="7" y="60"/>
                  </a:lnTo>
                  <a:lnTo>
                    <a:pt x="8" y="61"/>
                  </a:lnTo>
                  <a:lnTo>
                    <a:pt x="10" y="61"/>
                  </a:lnTo>
                  <a:lnTo>
                    <a:pt x="11" y="61"/>
                  </a:lnTo>
                  <a:lnTo>
                    <a:pt x="13" y="60"/>
                  </a:lnTo>
                  <a:lnTo>
                    <a:pt x="14" y="58"/>
                  </a:lnTo>
                  <a:lnTo>
                    <a:pt x="14" y="56"/>
                  </a:lnTo>
                  <a:lnTo>
                    <a:pt x="14" y="56"/>
                  </a:lnTo>
                  <a:lnTo>
                    <a:pt x="13" y="43"/>
                  </a:lnTo>
                  <a:lnTo>
                    <a:pt x="12" y="31"/>
                  </a:lnTo>
                  <a:lnTo>
                    <a:pt x="10" y="17"/>
                  </a:lnTo>
                  <a:lnTo>
                    <a:pt x="10" y="4"/>
                  </a:lnTo>
                  <a:lnTo>
                    <a:pt x="1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1" name="Freeform 544"/>
            <p:cNvSpPr>
              <a:spLocks/>
            </p:cNvSpPr>
            <p:nvPr/>
          </p:nvSpPr>
          <p:spPr bwMode="auto">
            <a:xfrm>
              <a:off x="5324476" y="2552700"/>
              <a:ext cx="4763" cy="34925"/>
            </a:xfrm>
            <a:custGeom>
              <a:avLst/>
              <a:gdLst/>
              <a:ahLst/>
              <a:cxnLst>
                <a:cxn ang="0">
                  <a:pos x="0" y="4"/>
                </a:cxn>
                <a:cxn ang="0">
                  <a:pos x="0" y="61"/>
                </a:cxn>
                <a:cxn ang="0">
                  <a:pos x="0" y="61"/>
                </a:cxn>
                <a:cxn ang="0">
                  <a:pos x="0" y="63"/>
                </a:cxn>
                <a:cxn ang="0">
                  <a:pos x="1" y="65"/>
                </a:cxn>
                <a:cxn ang="0">
                  <a:pos x="3" y="65"/>
                </a:cxn>
                <a:cxn ang="0">
                  <a:pos x="4" y="66"/>
                </a:cxn>
                <a:cxn ang="0">
                  <a:pos x="6" y="65"/>
                </a:cxn>
                <a:cxn ang="0">
                  <a:pos x="8" y="65"/>
                </a:cxn>
                <a:cxn ang="0">
                  <a:pos x="9" y="63"/>
                </a:cxn>
                <a:cxn ang="0">
                  <a:pos x="10" y="61"/>
                </a:cxn>
                <a:cxn ang="0">
                  <a:pos x="10" y="4"/>
                </a:cxn>
                <a:cxn ang="0">
                  <a:pos x="10"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10" h="66">
                  <a:moveTo>
                    <a:pt x="0" y="4"/>
                  </a:moveTo>
                  <a:lnTo>
                    <a:pt x="0" y="61"/>
                  </a:lnTo>
                  <a:lnTo>
                    <a:pt x="0" y="61"/>
                  </a:lnTo>
                  <a:lnTo>
                    <a:pt x="0" y="63"/>
                  </a:lnTo>
                  <a:lnTo>
                    <a:pt x="1" y="65"/>
                  </a:lnTo>
                  <a:lnTo>
                    <a:pt x="3" y="65"/>
                  </a:lnTo>
                  <a:lnTo>
                    <a:pt x="4" y="66"/>
                  </a:lnTo>
                  <a:lnTo>
                    <a:pt x="6" y="65"/>
                  </a:lnTo>
                  <a:lnTo>
                    <a:pt x="8" y="65"/>
                  </a:lnTo>
                  <a:lnTo>
                    <a:pt x="9" y="63"/>
                  </a:lnTo>
                  <a:lnTo>
                    <a:pt x="10" y="61"/>
                  </a:lnTo>
                  <a:lnTo>
                    <a:pt x="10" y="4"/>
                  </a:lnTo>
                  <a:lnTo>
                    <a:pt x="10" y="4"/>
                  </a:lnTo>
                  <a:lnTo>
                    <a:pt x="9" y="2"/>
                  </a:lnTo>
                  <a:lnTo>
                    <a:pt x="8" y="1"/>
                  </a:lnTo>
                  <a:lnTo>
                    <a:pt x="6" y="0"/>
                  </a:lnTo>
                  <a:lnTo>
                    <a:pt x="4" y="0"/>
                  </a:lnTo>
                  <a:lnTo>
                    <a:pt x="3" y="0"/>
                  </a:lnTo>
                  <a:lnTo>
                    <a:pt x="1"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2" name="Freeform 545"/>
            <p:cNvSpPr>
              <a:spLocks/>
            </p:cNvSpPr>
            <p:nvPr/>
          </p:nvSpPr>
          <p:spPr bwMode="auto">
            <a:xfrm>
              <a:off x="5348288" y="2576513"/>
              <a:ext cx="7938" cy="42863"/>
            </a:xfrm>
            <a:custGeom>
              <a:avLst/>
              <a:gdLst/>
              <a:ahLst/>
              <a:cxnLst>
                <a:cxn ang="0">
                  <a:pos x="14" y="75"/>
                </a:cxn>
                <a:cxn ang="0">
                  <a:pos x="14" y="75"/>
                </a:cxn>
                <a:cxn ang="0">
                  <a:pos x="12" y="66"/>
                </a:cxn>
                <a:cxn ang="0">
                  <a:pos x="12" y="58"/>
                </a:cxn>
                <a:cxn ang="0">
                  <a:pos x="12" y="51"/>
                </a:cxn>
                <a:cxn ang="0">
                  <a:pos x="11" y="43"/>
                </a:cxn>
                <a:cxn ang="0">
                  <a:pos x="11" y="43"/>
                </a:cxn>
                <a:cxn ang="0">
                  <a:pos x="10" y="33"/>
                </a:cxn>
                <a:cxn ang="0">
                  <a:pos x="9" y="24"/>
                </a:cxn>
                <a:cxn ang="0">
                  <a:pos x="10" y="4"/>
                </a:cxn>
                <a:cxn ang="0">
                  <a:pos x="10" y="4"/>
                </a:cxn>
                <a:cxn ang="0">
                  <a:pos x="9" y="2"/>
                </a:cxn>
                <a:cxn ang="0">
                  <a:pos x="8" y="1"/>
                </a:cxn>
                <a:cxn ang="0">
                  <a:pos x="7" y="0"/>
                </a:cxn>
                <a:cxn ang="0">
                  <a:pos x="5" y="0"/>
                </a:cxn>
                <a:cxn ang="0">
                  <a:pos x="3" y="0"/>
                </a:cxn>
                <a:cxn ang="0">
                  <a:pos x="2" y="1"/>
                </a:cxn>
                <a:cxn ang="0">
                  <a:pos x="1" y="2"/>
                </a:cxn>
                <a:cxn ang="0">
                  <a:pos x="1" y="4"/>
                </a:cxn>
                <a:cxn ang="0">
                  <a:pos x="1" y="4"/>
                </a:cxn>
                <a:cxn ang="0">
                  <a:pos x="0" y="23"/>
                </a:cxn>
                <a:cxn ang="0">
                  <a:pos x="0" y="33"/>
                </a:cxn>
                <a:cxn ang="0">
                  <a:pos x="1" y="38"/>
                </a:cxn>
                <a:cxn ang="0">
                  <a:pos x="2" y="42"/>
                </a:cxn>
                <a:cxn ang="0">
                  <a:pos x="2" y="42"/>
                </a:cxn>
                <a:cxn ang="0">
                  <a:pos x="3" y="46"/>
                </a:cxn>
                <a:cxn ang="0">
                  <a:pos x="3" y="50"/>
                </a:cxn>
                <a:cxn ang="0">
                  <a:pos x="3" y="59"/>
                </a:cxn>
                <a:cxn ang="0">
                  <a:pos x="4" y="69"/>
                </a:cxn>
                <a:cxn ang="0">
                  <a:pos x="4" y="73"/>
                </a:cxn>
                <a:cxn ang="0">
                  <a:pos x="5" y="77"/>
                </a:cxn>
                <a:cxn ang="0">
                  <a:pos x="5" y="77"/>
                </a:cxn>
                <a:cxn ang="0">
                  <a:pos x="6" y="79"/>
                </a:cxn>
                <a:cxn ang="0">
                  <a:pos x="8" y="80"/>
                </a:cxn>
                <a:cxn ang="0">
                  <a:pos x="11" y="80"/>
                </a:cxn>
                <a:cxn ang="0">
                  <a:pos x="13" y="79"/>
                </a:cxn>
                <a:cxn ang="0">
                  <a:pos x="14" y="78"/>
                </a:cxn>
                <a:cxn ang="0">
                  <a:pos x="14" y="77"/>
                </a:cxn>
                <a:cxn ang="0">
                  <a:pos x="14" y="75"/>
                </a:cxn>
                <a:cxn ang="0">
                  <a:pos x="14" y="75"/>
                </a:cxn>
              </a:cxnLst>
              <a:rect l="0" t="0" r="r" b="b"/>
              <a:pathLst>
                <a:path w="14" h="80">
                  <a:moveTo>
                    <a:pt x="14" y="75"/>
                  </a:moveTo>
                  <a:lnTo>
                    <a:pt x="14" y="75"/>
                  </a:lnTo>
                  <a:lnTo>
                    <a:pt x="12" y="66"/>
                  </a:lnTo>
                  <a:lnTo>
                    <a:pt x="12" y="58"/>
                  </a:lnTo>
                  <a:lnTo>
                    <a:pt x="12" y="51"/>
                  </a:lnTo>
                  <a:lnTo>
                    <a:pt x="11" y="43"/>
                  </a:lnTo>
                  <a:lnTo>
                    <a:pt x="11" y="43"/>
                  </a:lnTo>
                  <a:lnTo>
                    <a:pt x="10" y="33"/>
                  </a:lnTo>
                  <a:lnTo>
                    <a:pt x="9" y="24"/>
                  </a:lnTo>
                  <a:lnTo>
                    <a:pt x="10" y="4"/>
                  </a:lnTo>
                  <a:lnTo>
                    <a:pt x="10" y="4"/>
                  </a:lnTo>
                  <a:lnTo>
                    <a:pt x="9" y="2"/>
                  </a:lnTo>
                  <a:lnTo>
                    <a:pt x="8" y="1"/>
                  </a:lnTo>
                  <a:lnTo>
                    <a:pt x="7" y="0"/>
                  </a:lnTo>
                  <a:lnTo>
                    <a:pt x="5" y="0"/>
                  </a:lnTo>
                  <a:lnTo>
                    <a:pt x="3" y="0"/>
                  </a:lnTo>
                  <a:lnTo>
                    <a:pt x="2" y="1"/>
                  </a:lnTo>
                  <a:lnTo>
                    <a:pt x="1" y="2"/>
                  </a:lnTo>
                  <a:lnTo>
                    <a:pt x="1" y="4"/>
                  </a:lnTo>
                  <a:lnTo>
                    <a:pt x="1" y="4"/>
                  </a:lnTo>
                  <a:lnTo>
                    <a:pt x="0" y="23"/>
                  </a:lnTo>
                  <a:lnTo>
                    <a:pt x="0" y="33"/>
                  </a:lnTo>
                  <a:lnTo>
                    <a:pt x="1" y="38"/>
                  </a:lnTo>
                  <a:lnTo>
                    <a:pt x="2" y="42"/>
                  </a:lnTo>
                  <a:lnTo>
                    <a:pt x="2" y="42"/>
                  </a:lnTo>
                  <a:lnTo>
                    <a:pt x="3" y="46"/>
                  </a:lnTo>
                  <a:lnTo>
                    <a:pt x="3" y="50"/>
                  </a:lnTo>
                  <a:lnTo>
                    <a:pt x="3" y="59"/>
                  </a:lnTo>
                  <a:lnTo>
                    <a:pt x="4" y="69"/>
                  </a:lnTo>
                  <a:lnTo>
                    <a:pt x="4" y="73"/>
                  </a:lnTo>
                  <a:lnTo>
                    <a:pt x="5" y="77"/>
                  </a:lnTo>
                  <a:lnTo>
                    <a:pt x="5" y="77"/>
                  </a:lnTo>
                  <a:lnTo>
                    <a:pt x="6" y="79"/>
                  </a:lnTo>
                  <a:lnTo>
                    <a:pt x="8" y="80"/>
                  </a:lnTo>
                  <a:lnTo>
                    <a:pt x="11" y="80"/>
                  </a:lnTo>
                  <a:lnTo>
                    <a:pt x="13" y="79"/>
                  </a:lnTo>
                  <a:lnTo>
                    <a:pt x="14" y="78"/>
                  </a:lnTo>
                  <a:lnTo>
                    <a:pt x="14" y="77"/>
                  </a:lnTo>
                  <a:lnTo>
                    <a:pt x="14" y="75"/>
                  </a:lnTo>
                  <a:lnTo>
                    <a:pt x="14" y="7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3" name="Freeform 546"/>
            <p:cNvSpPr>
              <a:spLocks/>
            </p:cNvSpPr>
            <p:nvPr/>
          </p:nvSpPr>
          <p:spPr bwMode="auto">
            <a:xfrm>
              <a:off x="5380038" y="2606675"/>
              <a:ext cx="11113" cy="34925"/>
            </a:xfrm>
            <a:custGeom>
              <a:avLst/>
              <a:gdLst/>
              <a:ahLst/>
              <a:cxnLst>
                <a:cxn ang="0">
                  <a:pos x="9" y="4"/>
                </a:cxn>
                <a:cxn ang="0">
                  <a:pos x="9" y="4"/>
                </a:cxn>
                <a:cxn ang="0">
                  <a:pos x="8" y="2"/>
                </a:cxn>
                <a:cxn ang="0">
                  <a:pos x="7" y="1"/>
                </a:cxn>
                <a:cxn ang="0">
                  <a:pos x="6" y="0"/>
                </a:cxn>
                <a:cxn ang="0">
                  <a:pos x="4" y="0"/>
                </a:cxn>
                <a:cxn ang="0">
                  <a:pos x="2" y="0"/>
                </a:cxn>
                <a:cxn ang="0">
                  <a:pos x="1" y="1"/>
                </a:cxn>
                <a:cxn ang="0">
                  <a:pos x="0" y="2"/>
                </a:cxn>
                <a:cxn ang="0">
                  <a:pos x="0" y="4"/>
                </a:cxn>
                <a:cxn ang="0">
                  <a:pos x="0" y="4"/>
                </a:cxn>
                <a:cxn ang="0">
                  <a:pos x="0" y="12"/>
                </a:cxn>
                <a:cxn ang="0">
                  <a:pos x="2" y="19"/>
                </a:cxn>
                <a:cxn ang="0">
                  <a:pos x="6" y="33"/>
                </a:cxn>
                <a:cxn ang="0">
                  <a:pos x="11" y="47"/>
                </a:cxn>
                <a:cxn ang="0">
                  <a:pos x="13" y="54"/>
                </a:cxn>
                <a:cxn ang="0">
                  <a:pos x="13" y="61"/>
                </a:cxn>
                <a:cxn ang="0">
                  <a:pos x="13" y="61"/>
                </a:cxn>
                <a:cxn ang="0">
                  <a:pos x="14" y="63"/>
                </a:cxn>
                <a:cxn ang="0">
                  <a:pos x="15" y="65"/>
                </a:cxn>
                <a:cxn ang="0">
                  <a:pos x="16" y="65"/>
                </a:cxn>
                <a:cxn ang="0">
                  <a:pos x="18" y="66"/>
                </a:cxn>
                <a:cxn ang="0">
                  <a:pos x="20" y="65"/>
                </a:cxn>
                <a:cxn ang="0">
                  <a:pos x="21" y="65"/>
                </a:cxn>
                <a:cxn ang="0">
                  <a:pos x="22" y="63"/>
                </a:cxn>
                <a:cxn ang="0">
                  <a:pos x="23" y="61"/>
                </a:cxn>
                <a:cxn ang="0">
                  <a:pos x="23" y="61"/>
                </a:cxn>
                <a:cxn ang="0">
                  <a:pos x="22" y="54"/>
                </a:cxn>
                <a:cxn ang="0">
                  <a:pos x="20" y="47"/>
                </a:cxn>
                <a:cxn ang="0">
                  <a:pos x="16" y="33"/>
                </a:cxn>
                <a:cxn ang="0">
                  <a:pos x="11" y="19"/>
                </a:cxn>
                <a:cxn ang="0">
                  <a:pos x="9" y="12"/>
                </a:cxn>
                <a:cxn ang="0">
                  <a:pos x="9" y="4"/>
                </a:cxn>
                <a:cxn ang="0">
                  <a:pos x="9" y="4"/>
                </a:cxn>
              </a:cxnLst>
              <a:rect l="0" t="0" r="r" b="b"/>
              <a:pathLst>
                <a:path w="23" h="66">
                  <a:moveTo>
                    <a:pt x="9" y="4"/>
                  </a:moveTo>
                  <a:lnTo>
                    <a:pt x="9" y="4"/>
                  </a:lnTo>
                  <a:lnTo>
                    <a:pt x="8" y="2"/>
                  </a:lnTo>
                  <a:lnTo>
                    <a:pt x="7" y="1"/>
                  </a:lnTo>
                  <a:lnTo>
                    <a:pt x="6" y="0"/>
                  </a:lnTo>
                  <a:lnTo>
                    <a:pt x="4" y="0"/>
                  </a:lnTo>
                  <a:lnTo>
                    <a:pt x="2" y="0"/>
                  </a:lnTo>
                  <a:lnTo>
                    <a:pt x="1" y="1"/>
                  </a:lnTo>
                  <a:lnTo>
                    <a:pt x="0" y="2"/>
                  </a:lnTo>
                  <a:lnTo>
                    <a:pt x="0" y="4"/>
                  </a:lnTo>
                  <a:lnTo>
                    <a:pt x="0" y="4"/>
                  </a:lnTo>
                  <a:lnTo>
                    <a:pt x="0" y="12"/>
                  </a:lnTo>
                  <a:lnTo>
                    <a:pt x="2" y="19"/>
                  </a:lnTo>
                  <a:lnTo>
                    <a:pt x="6" y="33"/>
                  </a:lnTo>
                  <a:lnTo>
                    <a:pt x="11" y="47"/>
                  </a:lnTo>
                  <a:lnTo>
                    <a:pt x="13" y="54"/>
                  </a:lnTo>
                  <a:lnTo>
                    <a:pt x="13" y="61"/>
                  </a:lnTo>
                  <a:lnTo>
                    <a:pt x="13" y="61"/>
                  </a:lnTo>
                  <a:lnTo>
                    <a:pt x="14" y="63"/>
                  </a:lnTo>
                  <a:lnTo>
                    <a:pt x="15" y="65"/>
                  </a:lnTo>
                  <a:lnTo>
                    <a:pt x="16" y="65"/>
                  </a:lnTo>
                  <a:lnTo>
                    <a:pt x="18" y="66"/>
                  </a:lnTo>
                  <a:lnTo>
                    <a:pt x="20" y="65"/>
                  </a:lnTo>
                  <a:lnTo>
                    <a:pt x="21" y="65"/>
                  </a:lnTo>
                  <a:lnTo>
                    <a:pt x="22" y="63"/>
                  </a:lnTo>
                  <a:lnTo>
                    <a:pt x="23" y="61"/>
                  </a:lnTo>
                  <a:lnTo>
                    <a:pt x="23" y="61"/>
                  </a:lnTo>
                  <a:lnTo>
                    <a:pt x="22" y="54"/>
                  </a:lnTo>
                  <a:lnTo>
                    <a:pt x="20" y="47"/>
                  </a:lnTo>
                  <a:lnTo>
                    <a:pt x="16" y="33"/>
                  </a:lnTo>
                  <a:lnTo>
                    <a:pt x="11" y="19"/>
                  </a:lnTo>
                  <a:lnTo>
                    <a:pt x="9" y="12"/>
                  </a:lnTo>
                  <a:lnTo>
                    <a:pt x="9" y="4"/>
                  </a:lnTo>
                  <a:lnTo>
                    <a:pt x="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4" name="Freeform 547"/>
            <p:cNvSpPr>
              <a:spLocks/>
            </p:cNvSpPr>
            <p:nvPr/>
          </p:nvSpPr>
          <p:spPr bwMode="auto">
            <a:xfrm>
              <a:off x="5411788" y="2632075"/>
              <a:ext cx="9525" cy="44450"/>
            </a:xfrm>
            <a:custGeom>
              <a:avLst/>
              <a:gdLst/>
              <a:ahLst/>
              <a:cxnLst>
                <a:cxn ang="0">
                  <a:pos x="18" y="78"/>
                </a:cxn>
                <a:cxn ang="0">
                  <a:pos x="18" y="78"/>
                </a:cxn>
                <a:cxn ang="0">
                  <a:pos x="16" y="71"/>
                </a:cxn>
                <a:cxn ang="0">
                  <a:pos x="15" y="63"/>
                </a:cxn>
                <a:cxn ang="0">
                  <a:pos x="14" y="46"/>
                </a:cxn>
                <a:cxn ang="0">
                  <a:pos x="14" y="46"/>
                </a:cxn>
                <a:cxn ang="0">
                  <a:pos x="13" y="41"/>
                </a:cxn>
                <a:cxn ang="0">
                  <a:pos x="12" y="36"/>
                </a:cxn>
                <a:cxn ang="0">
                  <a:pos x="10" y="25"/>
                </a:cxn>
                <a:cxn ang="0">
                  <a:pos x="10" y="25"/>
                </a:cxn>
                <a:cxn ang="0">
                  <a:pos x="9" y="14"/>
                </a:cxn>
                <a:cxn ang="0">
                  <a:pos x="9" y="4"/>
                </a:cxn>
                <a:cxn ang="0">
                  <a:pos x="9" y="4"/>
                </a:cxn>
                <a:cxn ang="0">
                  <a:pos x="9" y="2"/>
                </a:cxn>
                <a:cxn ang="0">
                  <a:pos x="8" y="1"/>
                </a:cxn>
                <a:cxn ang="0">
                  <a:pos x="7" y="0"/>
                </a:cxn>
                <a:cxn ang="0">
                  <a:pos x="5" y="0"/>
                </a:cxn>
                <a:cxn ang="0">
                  <a:pos x="3" y="0"/>
                </a:cxn>
                <a:cxn ang="0">
                  <a:pos x="2" y="1"/>
                </a:cxn>
                <a:cxn ang="0">
                  <a:pos x="1" y="2"/>
                </a:cxn>
                <a:cxn ang="0">
                  <a:pos x="0" y="4"/>
                </a:cxn>
                <a:cxn ang="0">
                  <a:pos x="0" y="4"/>
                </a:cxn>
                <a:cxn ang="0">
                  <a:pos x="1" y="23"/>
                </a:cxn>
                <a:cxn ang="0">
                  <a:pos x="2" y="33"/>
                </a:cxn>
                <a:cxn ang="0">
                  <a:pos x="3" y="42"/>
                </a:cxn>
                <a:cxn ang="0">
                  <a:pos x="3" y="42"/>
                </a:cxn>
                <a:cxn ang="0">
                  <a:pos x="5" y="52"/>
                </a:cxn>
                <a:cxn ang="0">
                  <a:pos x="6" y="62"/>
                </a:cxn>
                <a:cxn ang="0">
                  <a:pos x="7" y="72"/>
                </a:cxn>
                <a:cxn ang="0">
                  <a:pos x="10" y="81"/>
                </a:cxn>
                <a:cxn ang="0">
                  <a:pos x="10" y="81"/>
                </a:cxn>
                <a:cxn ang="0">
                  <a:pos x="11" y="82"/>
                </a:cxn>
                <a:cxn ang="0">
                  <a:pos x="12" y="83"/>
                </a:cxn>
                <a:cxn ang="0">
                  <a:pos x="16" y="84"/>
                </a:cxn>
                <a:cxn ang="0">
                  <a:pos x="17" y="83"/>
                </a:cxn>
                <a:cxn ang="0">
                  <a:pos x="18" y="82"/>
                </a:cxn>
                <a:cxn ang="0">
                  <a:pos x="19" y="80"/>
                </a:cxn>
                <a:cxn ang="0">
                  <a:pos x="18" y="78"/>
                </a:cxn>
                <a:cxn ang="0">
                  <a:pos x="18" y="78"/>
                </a:cxn>
              </a:cxnLst>
              <a:rect l="0" t="0" r="r" b="b"/>
              <a:pathLst>
                <a:path w="19" h="84">
                  <a:moveTo>
                    <a:pt x="18" y="78"/>
                  </a:moveTo>
                  <a:lnTo>
                    <a:pt x="18" y="78"/>
                  </a:lnTo>
                  <a:lnTo>
                    <a:pt x="16" y="71"/>
                  </a:lnTo>
                  <a:lnTo>
                    <a:pt x="15" y="63"/>
                  </a:lnTo>
                  <a:lnTo>
                    <a:pt x="14" y="46"/>
                  </a:lnTo>
                  <a:lnTo>
                    <a:pt x="14" y="46"/>
                  </a:lnTo>
                  <a:lnTo>
                    <a:pt x="13" y="41"/>
                  </a:lnTo>
                  <a:lnTo>
                    <a:pt x="12" y="36"/>
                  </a:lnTo>
                  <a:lnTo>
                    <a:pt x="10" y="25"/>
                  </a:lnTo>
                  <a:lnTo>
                    <a:pt x="10" y="25"/>
                  </a:lnTo>
                  <a:lnTo>
                    <a:pt x="9" y="14"/>
                  </a:lnTo>
                  <a:lnTo>
                    <a:pt x="9" y="4"/>
                  </a:lnTo>
                  <a:lnTo>
                    <a:pt x="9" y="4"/>
                  </a:lnTo>
                  <a:lnTo>
                    <a:pt x="9" y="2"/>
                  </a:lnTo>
                  <a:lnTo>
                    <a:pt x="8" y="1"/>
                  </a:lnTo>
                  <a:lnTo>
                    <a:pt x="7" y="0"/>
                  </a:lnTo>
                  <a:lnTo>
                    <a:pt x="5" y="0"/>
                  </a:lnTo>
                  <a:lnTo>
                    <a:pt x="3" y="0"/>
                  </a:lnTo>
                  <a:lnTo>
                    <a:pt x="2" y="1"/>
                  </a:lnTo>
                  <a:lnTo>
                    <a:pt x="1" y="2"/>
                  </a:lnTo>
                  <a:lnTo>
                    <a:pt x="0" y="4"/>
                  </a:lnTo>
                  <a:lnTo>
                    <a:pt x="0" y="4"/>
                  </a:lnTo>
                  <a:lnTo>
                    <a:pt x="1" y="23"/>
                  </a:lnTo>
                  <a:lnTo>
                    <a:pt x="2" y="33"/>
                  </a:lnTo>
                  <a:lnTo>
                    <a:pt x="3" y="42"/>
                  </a:lnTo>
                  <a:lnTo>
                    <a:pt x="3" y="42"/>
                  </a:lnTo>
                  <a:lnTo>
                    <a:pt x="5" y="52"/>
                  </a:lnTo>
                  <a:lnTo>
                    <a:pt x="6" y="62"/>
                  </a:lnTo>
                  <a:lnTo>
                    <a:pt x="7" y="72"/>
                  </a:lnTo>
                  <a:lnTo>
                    <a:pt x="10" y="81"/>
                  </a:lnTo>
                  <a:lnTo>
                    <a:pt x="10" y="81"/>
                  </a:lnTo>
                  <a:lnTo>
                    <a:pt x="11" y="82"/>
                  </a:lnTo>
                  <a:lnTo>
                    <a:pt x="12" y="83"/>
                  </a:lnTo>
                  <a:lnTo>
                    <a:pt x="16" y="84"/>
                  </a:lnTo>
                  <a:lnTo>
                    <a:pt x="17" y="83"/>
                  </a:lnTo>
                  <a:lnTo>
                    <a:pt x="18" y="82"/>
                  </a:lnTo>
                  <a:lnTo>
                    <a:pt x="19" y="80"/>
                  </a:lnTo>
                  <a:lnTo>
                    <a:pt x="18" y="78"/>
                  </a:lnTo>
                  <a:lnTo>
                    <a:pt x="18" y="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5" name="Freeform 548"/>
            <p:cNvSpPr>
              <a:spLocks/>
            </p:cNvSpPr>
            <p:nvPr/>
          </p:nvSpPr>
          <p:spPr bwMode="auto">
            <a:xfrm>
              <a:off x="5434013" y="2662238"/>
              <a:ext cx="15875" cy="47625"/>
            </a:xfrm>
            <a:custGeom>
              <a:avLst/>
              <a:gdLst/>
              <a:ahLst/>
              <a:cxnLst>
                <a:cxn ang="0">
                  <a:pos x="9" y="5"/>
                </a:cxn>
                <a:cxn ang="0">
                  <a:pos x="9" y="5"/>
                </a:cxn>
                <a:cxn ang="0">
                  <a:pos x="8" y="3"/>
                </a:cxn>
                <a:cxn ang="0">
                  <a:pos x="7" y="2"/>
                </a:cxn>
                <a:cxn ang="0">
                  <a:pos x="6" y="0"/>
                </a:cxn>
                <a:cxn ang="0">
                  <a:pos x="4" y="0"/>
                </a:cxn>
                <a:cxn ang="0">
                  <a:pos x="2" y="0"/>
                </a:cxn>
                <a:cxn ang="0">
                  <a:pos x="1" y="2"/>
                </a:cxn>
                <a:cxn ang="0">
                  <a:pos x="0" y="3"/>
                </a:cxn>
                <a:cxn ang="0">
                  <a:pos x="0" y="5"/>
                </a:cxn>
                <a:cxn ang="0">
                  <a:pos x="0" y="5"/>
                </a:cxn>
                <a:cxn ang="0">
                  <a:pos x="1" y="15"/>
                </a:cxn>
                <a:cxn ang="0">
                  <a:pos x="3" y="25"/>
                </a:cxn>
                <a:cxn ang="0">
                  <a:pos x="9" y="45"/>
                </a:cxn>
                <a:cxn ang="0">
                  <a:pos x="15" y="65"/>
                </a:cxn>
                <a:cxn ang="0">
                  <a:pos x="17" y="75"/>
                </a:cxn>
                <a:cxn ang="0">
                  <a:pos x="19" y="85"/>
                </a:cxn>
                <a:cxn ang="0">
                  <a:pos x="19" y="85"/>
                </a:cxn>
                <a:cxn ang="0">
                  <a:pos x="19" y="87"/>
                </a:cxn>
                <a:cxn ang="0">
                  <a:pos x="21" y="88"/>
                </a:cxn>
                <a:cxn ang="0">
                  <a:pos x="22" y="89"/>
                </a:cxn>
                <a:cxn ang="0">
                  <a:pos x="24" y="90"/>
                </a:cxn>
                <a:cxn ang="0">
                  <a:pos x="25" y="89"/>
                </a:cxn>
                <a:cxn ang="0">
                  <a:pos x="27" y="88"/>
                </a:cxn>
                <a:cxn ang="0">
                  <a:pos x="28" y="87"/>
                </a:cxn>
                <a:cxn ang="0">
                  <a:pos x="28" y="85"/>
                </a:cxn>
                <a:cxn ang="0">
                  <a:pos x="28" y="85"/>
                </a:cxn>
                <a:cxn ang="0">
                  <a:pos x="27" y="75"/>
                </a:cxn>
                <a:cxn ang="0">
                  <a:pos x="25" y="65"/>
                </a:cxn>
                <a:cxn ang="0">
                  <a:pos x="19" y="45"/>
                </a:cxn>
                <a:cxn ang="0">
                  <a:pos x="12" y="25"/>
                </a:cxn>
                <a:cxn ang="0">
                  <a:pos x="10" y="15"/>
                </a:cxn>
                <a:cxn ang="0">
                  <a:pos x="9" y="5"/>
                </a:cxn>
                <a:cxn ang="0">
                  <a:pos x="9" y="5"/>
                </a:cxn>
              </a:cxnLst>
              <a:rect l="0" t="0" r="r" b="b"/>
              <a:pathLst>
                <a:path w="28" h="90">
                  <a:moveTo>
                    <a:pt x="9" y="5"/>
                  </a:moveTo>
                  <a:lnTo>
                    <a:pt x="9" y="5"/>
                  </a:lnTo>
                  <a:lnTo>
                    <a:pt x="8" y="3"/>
                  </a:lnTo>
                  <a:lnTo>
                    <a:pt x="7" y="2"/>
                  </a:lnTo>
                  <a:lnTo>
                    <a:pt x="6" y="0"/>
                  </a:lnTo>
                  <a:lnTo>
                    <a:pt x="4" y="0"/>
                  </a:lnTo>
                  <a:lnTo>
                    <a:pt x="2" y="0"/>
                  </a:lnTo>
                  <a:lnTo>
                    <a:pt x="1" y="2"/>
                  </a:lnTo>
                  <a:lnTo>
                    <a:pt x="0" y="3"/>
                  </a:lnTo>
                  <a:lnTo>
                    <a:pt x="0" y="5"/>
                  </a:lnTo>
                  <a:lnTo>
                    <a:pt x="0" y="5"/>
                  </a:lnTo>
                  <a:lnTo>
                    <a:pt x="1" y="15"/>
                  </a:lnTo>
                  <a:lnTo>
                    <a:pt x="3" y="25"/>
                  </a:lnTo>
                  <a:lnTo>
                    <a:pt x="9" y="45"/>
                  </a:lnTo>
                  <a:lnTo>
                    <a:pt x="15" y="65"/>
                  </a:lnTo>
                  <a:lnTo>
                    <a:pt x="17" y="75"/>
                  </a:lnTo>
                  <a:lnTo>
                    <a:pt x="19" y="85"/>
                  </a:lnTo>
                  <a:lnTo>
                    <a:pt x="19" y="85"/>
                  </a:lnTo>
                  <a:lnTo>
                    <a:pt x="19" y="87"/>
                  </a:lnTo>
                  <a:lnTo>
                    <a:pt x="21" y="88"/>
                  </a:lnTo>
                  <a:lnTo>
                    <a:pt x="22" y="89"/>
                  </a:lnTo>
                  <a:lnTo>
                    <a:pt x="24" y="90"/>
                  </a:lnTo>
                  <a:lnTo>
                    <a:pt x="25" y="89"/>
                  </a:lnTo>
                  <a:lnTo>
                    <a:pt x="27" y="88"/>
                  </a:lnTo>
                  <a:lnTo>
                    <a:pt x="28" y="87"/>
                  </a:lnTo>
                  <a:lnTo>
                    <a:pt x="28" y="85"/>
                  </a:lnTo>
                  <a:lnTo>
                    <a:pt x="28" y="85"/>
                  </a:lnTo>
                  <a:lnTo>
                    <a:pt x="27" y="75"/>
                  </a:lnTo>
                  <a:lnTo>
                    <a:pt x="25" y="65"/>
                  </a:lnTo>
                  <a:lnTo>
                    <a:pt x="19" y="45"/>
                  </a:lnTo>
                  <a:lnTo>
                    <a:pt x="12" y="25"/>
                  </a:lnTo>
                  <a:lnTo>
                    <a:pt x="10" y="15"/>
                  </a:lnTo>
                  <a:lnTo>
                    <a:pt x="9" y="5"/>
                  </a:lnTo>
                  <a:lnTo>
                    <a:pt x="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6" name="Freeform 549"/>
            <p:cNvSpPr>
              <a:spLocks/>
            </p:cNvSpPr>
            <p:nvPr/>
          </p:nvSpPr>
          <p:spPr bwMode="auto">
            <a:xfrm>
              <a:off x="5467351" y="2697163"/>
              <a:ext cx="6350" cy="44450"/>
            </a:xfrm>
            <a:custGeom>
              <a:avLst/>
              <a:gdLst/>
              <a:ahLst/>
              <a:cxnLst>
                <a:cxn ang="0">
                  <a:pos x="9" y="4"/>
                </a:cxn>
                <a:cxn ang="0">
                  <a:pos x="9" y="4"/>
                </a:cxn>
                <a:cxn ang="0">
                  <a:pos x="9" y="2"/>
                </a:cxn>
                <a:cxn ang="0">
                  <a:pos x="8" y="1"/>
                </a:cxn>
                <a:cxn ang="0">
                  <a:pos x="6" y="0"/>
                </a:cxn>
                <a:cxn ang="0">
                  <a:pos x="5" y="0"/>
                </a:cxn>
                <a:cxn ang="0">
                  <a:pos x="3" y="0"/>
                </a:cxn>
                <a:cxn ang="0">
                  <a:pos x="2" y="1"/>
                </a:cxn>
                <a:cxn ang="0">
                  <a:pos x="1" y="2"/>
                </a:cxn>
                <a:cxn ang="0">
                  <a:pos x="0" y="4"/>
                </a:cxn>
                <a:cxn ang="0">
                  <a:pos x="0" y="4"/>
                </a:cxn>
                <a:cxn ang="0">
                  <a:pos x="1" y="23"/>
                </a:cxn>
                <a:cxn ang="0">
                  <a:pos x="3" y="42"/>
                </a:cxn>
                <a:cxn ang="0">
                  <a:pos x="4" y="61"/>
                </a:cxn>
                <a:cxn ang="0">
                  <a:pos x="5" y="80"/>
                </a:cxn>
                <a:cxn ang="0">
                  <a:pos x="5" y="80"/>
                </a:cxn>
                <a:cxn ang="0">
                  <a:pos x="5" y="82"/>
                </a:cxn>
                <a:cxn ang="0">
                  <a:pos x="6" y="83"/>
                </a:cxn>
                <a:cxn ang="0">
                  <a:pos x="8" y="84"/>
                </a:cxn>
                <a:cxn ang="0">
                  <a:pos x="9" y="84"/>
                </a:cxn>
                <a:cxn ang="0">
                  <a:pos x="11" y="84"/>
                </a:cxn>
                <a:cxn ang="0">
                  <a:pos x="13" y="83"/>
                </a:cxn>
                <a:cxn ang="0">
                  <a:pos x="14" y="82"/>
                </a:cxn>
                <a:cxn ang="0">
                  <a:pos x="14" y="80"/>
                </a:cxn>
                <a:cxn ang="0">
                  <a:pos x="14" y="80"/>
                </a:cxn>
                <a:cxn ang="0">
                  <a:pos x="13" y="61"/>
                </a:cxn>
                <a:cxn ang="0">
                  <a:pos x="12" y="42"/>
                </a:cxn>
                <a:cxn ang="0">
                  <a:pos x="10" y="23"/>
                </a:cxn>
                <a:cxn ang="0">
                  <a:pos x="9" y="4"/>
                </a:cxn>
                <a:cxn ang="0">
                  <a:pos x="9" y="4"/>
                </a:cxn>
              </a:cxnLst>
              <a:rect l="0" t="0" r="r" b="b"/>
              <a:pathLst>
                <a:path w="14" h="84">
                  <a:moveTo>
                    <a:pt x="9" y="4"/>
                  </a:moveTo>
                  <a:lnTo>
                    <a:pt x="9" y="4"/>
                  </a:lnTo>
                  <a:lnTo>
                    <a:pt x="9" y="2"/>
                  </a:lnTo>
                  <a:lnTo>
                    <a:pt x="8" y="1"/>
                  </a:lnTo>
                  <a:lnTo>
                    <a:pt x="6" y="0"/>
                  </a:lnTo>
                  <a:lnTo>
                    <a:pt x="5" y="0"/>
                  </a:lnTo>
                  <a:lnTo>
                    <a:pt x="3" y="0"/>
                  </a:lnTo>
                  <a:lnTo>
                    <a:pt x="2" y="1"/>
                  </a:lnTo>
                  <a:lnTo>
                    <a:pt x="1" y="2"/>
                  </a:lnTo>
                  <a:lnTo>
                    <a:pt x="0" y="4"/>
                  </a:lnTo>
                  <a:lnTo>
                    <a:pt x="0" y="4"/>
                  </a:lnTo>
                  <a:lnTo>
                    <a:pt x="1" y="23"/>
                  </a:lnTo>
                  <a:lnTo>
                    <a:pt x="3" y="42"/>
                  </a:lnTo>
                  <a:lnTo>
                    <a:pt x="4" y="61"/>
                  </a:lnTo>
                  <a:lnTo>
                    <a:pt x="5" y="80"/>
                  </a:lnTo>
                  <a:lnTo>
                    <a:pt x="5" y="80"/>
                  </a:lnTo>
                  <a:lnTo>
                    <a:pt x="5" y="82"/>
                  </a:lnTo>
                  <a:lnTo>
                    <a:pt x="6" y="83"/>
                  </a:lnTo>
                  <a:lnTo>
                    <a:pt x="8" y="84"/>
                  </a:lnTo>
                  <a:lnTo>
                    <a:pt x="9" y="84"/>
                  </a:lnTo>
                  <a:lnTo>
                    <a:pt x="11" y="84"/>
                  </a:lnTo>
                  <a:lnTo>
                    <a:pt x="13" y="83"/>
                  </a:lnTo>
                  <a:lnTo>
                    <a:pt x="14" y="82"/>
                  </a:lnTo>
                  <a:lnTo>
                    <a:pt x="14" y="80"/>
                  </a:lnTo>
                  <a:lnTo>
                    <a:pt x="14" y="80"/>
                  </a:lnTo>
                  <a:lnTo>
                    <a:pt x="13" y="61"/>
                  </a:lnTo>
                  <a:lnTo>
                    <a:pt x="12" y="42"/>
                  </a:lnTo>
                  <a:lnTo>
                    <a:pt x="10" y="23"/>
                  </a:lnTo>
                  <a:lnTo>
                    <a:pt x="9" y="4"/>
                  </a:lnTo>
                  <a:lnTo>
                    <a:pt x="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7" name="Freeform 550"/>
            <p:cNvSpPr>
              <a:spLocks/>
            </p:cNvSpPr>
            <p:nvPr/>
          </p:nvSpPr>
          <p:spPr bwMode="auto">
            <a:xfrm>
              <a:off x="5494338" y="2727325"/>
              <a:ext cx="7938" cy="31750"/>
            </a:xfrm>
            <a:custGeom>
              <a:avLst/>
              <a:gdLst/>
              <a:ahLst/>
              <a:cxnLst>
                <a:cxn ang="0">
                  <a:pos x="14" y="55"/>
                </a:cxn>
                <a:cxn ang="0">
                  <a:pos x="14" y="55"/>
                </a:cxn>
                <a:cxn ang="0">
                  <a:pos x="11" y="49"/>
                </a:cxn>
                <a:cxn ang="0">
                  <a:pos x="10" y="43"/>
                </a:cxn>
                <a:cxn ang="0">
                  <a:pos x="9" y="37"/>
                </a:cxn>
                <a:cxn ang="0">
                  <a:pos x="9" y="30"/>
                </a:cxn>
                <a:cxn ang="0">
                  <a:pos x="10" y="5"/>
                </a:cxn>
                <a:cxn ang="0">
                  <a:pos x="10" y="5"/>
                </a:cxn>
                <a:cxn ang="0">
                  <a:pos x="10" y="3"/>
                </a:cxn>
                <a:cxn ang="0">
                  <a:pos x="9" y="1"/>
                </a:cxn>
                <a:cxn ang="0">
                  <a:pos x="7" y="0"/>
                </a:cxn>
                <a:cxn ang="0">
                  <a:pos x="5" y="0"/>
                </a:cxn>
                <a:cxn ang="0">
                  <a:pos x="4" y="0"/>
                </a:cxn>
                <a:cxn ang="0">
                  <a:pos x="2" y="1"/>
                </a:cxn>
                <a:cxn ang="0">
                  <a:pos x="1" y="3"/>
                </a:cxn>
                <a:cxn ang="0">
                  <a:pos x="1" y="5"/>
                </a:cxn>
                <a:cxn ang="0">
                  <a:pos x="1" y="5"/>
                </a:cxn>
                <a:cxn ang="0">
                  <a:pos x="0" y="19"/>
                </a:cxn>
                <a:cxn ang="0">
                  <a:pos x="0" y="32"/>
                </a:cxn>
                <a:cxn ang="0">
                  <a:pos x="0" y="40"/>
                </a:cxn>
                <a:cxn ang="0">
                  <a:pos x="1" y="47"/>
                </a:cxn>
                <a:cxn ang="0">
                  <a:pos x="3" y="53"/>
                </a:cxn>
                <a:cxn ang="0">
                  <a:pos x="6" y="59"/>
                </a:cxn>
                <a:cxn ang="0">
                  <a:pos x="6" y="59"/>
                </a:cxn>
                <a:cxn ang="0">
                  <a:pos x="7" y="61"/>
                </a:cxn>
                <a:cxn ang="0">
                  <a:pos x="9" y="61"/>
                </a:cxn>
                <a:cxn ang="0">
                  <a:pos x="11" y="61"/>
                </a:cxn>
                <a:cxn ang="0">
                  <a:pos x="12" y="61"/>
                </a:cxn>
                <a:cxn ang="0">
                  <a:pos x="13" y="60"/>
                </a:cxn>
                <a:cxn ang="0">
                  <a:pos x="14" y="58"/>
                </a:cxn>
                <a:cxn ang="0">
                  <a:pos x="15" y="57"/>
                </a:cxn>
                <a:cxn ang="0">
                  <a:pos x="14" y="55"/>
                </a:cxn>
                <a:cxn ang="0">
                  <a:pos x="14" y="55"/>
                </a:cxn>
              </a:cxnLst>
              <a:rect l="0" t="0" r="r" b="b"/>
              <a:pathLst>
                <a:path w="15" h="61">
                  <a:moveTo>
                    <a:pt x="14" y="55"/>
                  </a:moveTo>
                  <a:lnTo>
                    <a:pt x="14" y="55"/>
                  </a:lnTo>
                  <a:lnTo>
                    <a:pt x="11" y="49"/>
                  </a:lnTo>
                  <a:lnTo>
                    <a:pt x="10" y="43"/>
                  </a:lnTo>
                  <a:lnTo>
                    <a:pt x="9" y="37"/>
                  </a:lnTo>
                  <a:lnTo>
                    <a:pt x="9" y="30"/>
                  </a:lnTo>
                  <a:lnTo>
                    <a:pt x="10" y="5"/>
                  </a:lnTo>
                  <a:lnTo>
                    <a:pt x="10" y="5"/>
                  </a:lnTo>
                  <a:lnTo>
                    <a:pt x="10" y="3"/>
                  </a:lnTo>
                  <a:lnTo>
                    <a:pt x="9" y="1"/>
                  </a:lnTo>
                  <a:lnTo>
                    <a:pt x="7" y="0"/>
                  </a:lnTo>
                  <a:lnTo>
                    <a:pt x="5" y="0"/>
                  </a:lnTo>
                  <a:lnTo>
                    <a:pt x="4" y="0"/>
                  </a:lnTo>
                  <a:lnTo>
                    <a:pt x="2" y="1"/>
                  </a:lnTo>
                  <a:lnTo>
                    <a:pt x="1" y="3"/>
                  </a:lnTo>
                  <a:lnTo>
                    <a:pt x="1" y="5"/>
                  </a:lnTo>
                  <a:lnTo>
                    <a:pt x="1" y="5"/>
                  </a:lnTo>
                  <a:lnTo>
                    <a:pt x="0" y="19"/>
                  </a:lnTo>
                  <a:lnTo>
                    <a:pt x="0" y="32"/>
                  </a:lnTo>
                  <a:lnTo>
                    <a:pt x="0" y="40"/>
                  </a:lnTo>
                  <a:lnTo>
                    <a:pt x="1" y="47"/>
                  </a:lnTo>
                  <a:lnTo>
                    <a:pt x="3" y="53"/>
                  </a:lnTo>
                  <a:lnTo>
                    <a:pt x="6" y="59"/>
                  </a:lnTo>
                  <a:lnTo>
                    <a:pt x="6" y="59"/>
                  </a:lnTo>
                  <a:lnTo>
                    <a:pt x="7" y="61"/>
                  </a:lnTo>
                  <a:lnTo>
                    <a:pt x="9" y="61"/>
                  </a:lnTo>
                  <a:lnTo>
                    <a:pt x="11" y="61"/>
                  </a:lnTo>
                  <a:lnTo>
                    <a:pt x="12" y="61"/>
                  </a:lnTo>
                  <a:lnTo>
                    <a:pt x="13" y="60"/>
                  </a:lnTo>
                  <a:lnTo>
                    <a:pt x="14" y="58"/>
                  </a:lnTo>
                  <a:lnTo>
                    <a:pt x="15" y="57"/>
                  </a:lnTo>
                  <a:lnTo>
                    <a:pt x="14" y="55"/>
                  </a:lnTo>
                  <a:lnTo>
                    <a:pt x="14" y="5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8" name="Freeform 551"/>
            <p:cNvSpPr>
              <a:spLocks/>
            </p:cNvSpPr>
            <p:nvPr/>
          </p:nvSpPr>
          <p:spPr bwMode="auto">
            <a:xfrm>
              <a:off x="5521326" y="2744788"/>
              <a:ext cx="11113" cy="39688"/>
            </a:xfrm>
            <a:custGeom>
              <a:avLst/>
              <a:gdLst/>
              <a:ahLst/>
              <a:cxnLst>
                <a:cxn ang="0">
                  <a:pos x="19" y="71"/>
                </a:cxn>
                <a:cxn ang="0">
                  <a:pos x="19" y="71"/>
                </a:cxn>
                <a:cxn ang="0">
                  <a:pos x="18" y="63"/>
                </a:cxn>
                <a:cxn ang="0">
                  <a:pos x="17" y="56"/>
                </a:cxn>
                <a:cxn ang="0">
                  <a:pos x="17" y="49"/>
                </a:cxn>
                <a:cxn ang="0">
                  <a:pos x="17" y="42"/>
                </a:cxn>
                <a:cxn ang="0">
                  <a:pos x="17" y="42"/>
                </a:cxn>
                <a:cxn ang="0">
                  <a:pos x="15" y="32"/>
                </a:cxn>
                <a:cxn ang="0">
                  <a:pos x="13" y="24"/>
                </a:cxn>
                <a:cxn ang="0">
                  <a:pos x="11" y="15"/>
                </a:cxn>
                <a:cxn ang="0">
                  <a:pos x="9" y="6"/>
                </a:cxn>
                <a:cxn ang="0">
                  <a:pos x="9" y="6"/>
                </a:cxn>
                <a:cxn ang="0">
                  <a:pos x="9" y="4"/>
                </a:cxn>
                <a:cxn ang="0">
                  <a:pos x="8" y="1"/>
                </a:cxn>
                <a:cxn ang="0">
                  <a:pos x="6" y="0"/>
                </a:cxn>
                <a:cxn ang="0">
                  <a:pos x="5" y="0"/>
                </a:cxn>
                <a:cxn ang="0">
                  <a:pos x="3" y="0"/>
                </a:cxn>
                <a:cxn ang="0">
                  <a:pos x="2" y="1"/>
                </a:cxn>
                <a:cxn ang="0">
                  <a:pos x="1" y="4"/>
                </a:cxn>
                <a:cxn ang="0">
                  <a:pos x="0" y="6"/>
                </a:cxn>
                <a:cxn ang="0">
                  <a:pos x="0" y="6"/>
                </a:cxn>
                <a:cxn ang="0">
                  <a:pos x="1" y="14"/>
                </a:cxn>
                <a:cxn ang="0">
                  <a:pos x="2" y="22"/>
                </a:cxn>
                <a:cxn ang="0">
                  <a:pos x="6" y="40"/>
                </a:cxn>
                <a:cxn ang="0">
                  <a:pos x="6" y="40"/>
                </a:cxn>
                <a:cxn ang="0">
                  <a:pos x="7" y="48"/>
                </a:cxn>
                <a:cxn ang="0">
                  <a:pos x="7" y="56"/>
                </a:cxn>
                <a:cxn ang="0">
                  <a:pos x="8" y="64"/>
                </a:cxn>
                <a:cxn ang="0">
                  <a:pos x="11" y="73"/>
                </a:cxn>
                <a:cxn ang="0">
                  <a:pos x="11" y="73"/>
                </a:cxn>
                <a:cxn ang="0">
                  <a:pos x="12" y="75"/>
                </a:cxn>
                <a:cxn ang="0">
                  <a:pos x="13" y="76"/>
                </a:cxn>
                <a:cxn ang="0">
                  <a:pos x="17" y="76"/>
                </a:cxn>
                <a:cxn ang="0">
                  <a:pos x="18" y="75"/>
                </a:cxn>
                <a:cxn ang="0">
                  <a:pos x="19" y="74"/>
                </a:cxn>
                <a:cxn ang="0">
                  <a:pos x="20" y="73"/>
                </a:cxn>
                <a:cxn ang="0">
                  <a:pos x="19" y="71"/>
                </a:cxn>
                <a:cxn ang="0">
                  <a:pos x="19" y="71"/>
                </a:cxn>
              </a:cxnLst>
              <a:rect l="0" t="0" r="r" b="b"/>
              <a:pathLst>
                <a:path w="20" h="76">
                  <a:moveTo>
                    <a:pt x="19" y="71"/>
                  </a:moveTo>
                  <a:lnTo>
                    <a:pt x="19" y="71"/>
                  </a:lnTo>
                  <a:lnTo>
                    <a:pt x="18" y="63"/>
                  </a:lnTo>
                  <a:lnTo>
                    <a:pt x="17" y="56"/>
                  </a:lnTo>
                  <a:lnTo>
                    <a:pt x="17" y="49"/>
                  </a:lnTo>
                  <a:lnTo>
                    <a:pt x="17" y="42"/>
                  </a:lnTo>
                  <a:lnTo>
                    <a:pt x="17" y="42"/>
                  </a:lnTo>
                  <a:lnTo>
                    <a:pt x="15" y="32"/>
                  </a:lnTo>
                  <a:lnTo>
                    <a:pt x="13" y="24"/>
                  </a:lnTo>
                  <a:lnTo>
                    <a:pt x="11" y="15"/>
                  </a:lnTo>
                  <a:lnTo>
                    <a:pt x="9" y="6"/>
                  </a:lnTo>
                  <a:lnTo>
                    <a:pt x="9" y="6"/>
                  </a:lnTo>
                  <a:lnTo>
                    <a:pt x="9" y="4"/>
                  </a:lnTo>
                  <a:lnTo>
                    <a:pt x="8" y="1"/>
                  </a:lnTo>
                  <a:lnTo>
                    <a:pt x="6" y="0"/>
                  </a:lnTo>
                  <a:lnTo>
                    <a:pt x="5" y="0"/>
                  </a:lnTo>
                  <a:lnTo>
                    <a:pt x="3" y="0"/>
                  </a:lnTo>
                  <a:lnTo>
                    <a:pt x="2" y="1"/>
                  </a:lnTo>
                  <a:lnTo>
                    <a:pt x="1" y="4"/>
                  </a:lnTo>
                  <a:lnTo>
                    <a:pt x="0" y="6"/>
                  </a:lnTo>
                  <a:lnTo>
                    <a:pt x="0" y="6"/>
                  </a:lnTo>
                  <a:lnTo>
                    <a:pt x="1" y="14"/>
                  </a:lnTo>
                  <a:lnTo>
                    <a:pt x="2" y="22"/>
                  </a:lnTo>
                  <a:lnTo>
                    <a:pt x="6" y="40"/>
                  </a:lnTo>
                  <a:lnTo>
                    <a:pt x="6" y="40"/>
                  </a:lnTo>
                  <a:lnTo>
                    <a:pt x="7" y="48"/>
                  </a:lnTo>
                  <a:lnTo>
                    <a:pt x="7" y="56"/>
                  </a:lnTo>
                  <a:lnTo>
                    <a:pt x="8" y="64"/>
                  </a:lnTo>
                  <a:lnTo>
                    <a:pt x="11" y="73"/>
                  </a:lnTo>
                  <a:lnTo>
                    <a:pt x="11" y="73"/>
                  </a:lnTo>
                  <a:lnTo>
                    <a:pt x="12" y="75"/>
                  </a:lnTo>
                  <a:lnTo>
                    <a:pt x="13" y="76"/>
                  </a:lnTo>
                  <a:lnTo>
                    <a:pt x="17" y="76"/>
                  </a:lnTo>
                  <a:lnTo>
                    <a:pt x="18" y="75"/>
                  </a:lnTo>
                  <a:lnTo>
                    <a:pt x="19" y="74"/>
                  </a:lnTo>
                  <a:lnTo>
                    <a:pt x="20" y="73"/>
                  </a:lnTo>
                  <a:lnTo>
                    <a:pt x="19" y="71"/>
                  </a:lnTo>
                  <a:lnTo>
                    <a:pt x="19" y="7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59" name="Freeform 552"/>
            <p:cNvSpPr>
              <a:spLocks/>
            </p:cNvSpPr>
            <p:nvPr/>
          </p:nvSpPr>
          <p:spPr bwMode="auto">
            <a:xfrm>
              <a:off x="5551488" y="2767013"/>
              <a:ext cx="12700" cy="34925"/>
            </a:xfrm>
            <a:custGeom>
              <a:avLst/>
              <a:gdLst/>
              <a:ahLst/>
              <a:cxnLst>
                <a:cxn ang="0">
                  <a:pos x="24" y="61"/>
                </a:cxn>
                <a:cxn ang="0">
                  <a:pos x="24" y="61"/>
                </a:cxn>
                <a:cxn ang="0">
                  <a:pos x="21" y="46"/>
                </a:cxn>
                <a:cxn ang="0">
                  <a:pos x="19" y="32"/>
                </a:cxn>
                <a:cxn ang="0">
                  <a:pos x="19" y="32"/>
                </a:cxn>
                <a:cxn ang="0">
                  <a:pos x="17" y="26"/>
                </a:cxn>
                <a:cxn ang="0">
                  <a:pos x="13" y="18"/>
                </a:cxn>
                <a:cxn ang="0">
                  <a:pos x="11" y="11"/>
                </a:cxn>
                <a:cxn ang="0">
                  <a:pos x="9" y="5"/>
                </a:cxn>
                <a:cxn ang="0">
                  <a:pos x="9" y="5"/>
                </a:cxn>
                <a:cxn ang="0">
                  <a:pos x="9" y="3"/>
                </a:cxn>
                <a:cxn ang="0">
                  <a:pos x="8" y="2"/>
                </a:cxn>
                <a:cxn ang="0">
                  <a:pos x="7" y="1"/>
                </a:cxn>
                <a:cxn ang="0">
                  <a:pos x="5" y="0"/>
                </a:cxn>
                <a:cxn ang="0">
                  <a:pos x="3" y="1"/>
                </a:cxn>
                <a:cxn ang="0">
                  <a:pos x="2" y="2"/>
                </a:cxn>
                <a:cxn ang="0">
                  <a:pos x="1" y="3"/>
                </a:cxn>
                <a:cxn ang="0">
                  <a:pos x="0" y="5"/>
                </a:cxn>
                <a:cxn ang="0">
                  <a:pos x="0" y="5"/>
                </a:cxn>
                <a:cxn ang="0">
                  <a:pos x="1" y="11"/>
                </a:cxn>
                <a:cxn ang="0">
                  <a:pos x="3" y="16"/>
                </a:cxn>
                <a:cxn ang="0">
                  <a:pos x="6" y="23"/>
                </a:cxn>
                <a:cxn ang="0">
                  <a:pos x="8" y="29"/>
                </a:cxn>
                <a:cxn ang="0">
                  <a:pos x="8" y="29"/>
                </a:cxn>
                <a:cxn ang="0">
                  <a:pos x="11" y="45"/>
                </a:cxn>
                <a:cxn ang="0">
                  <a:pos x="12" y="55"/>
                </a:cxn>
                <a:cxn ang="0">
                  <a:pos x="14" y="63"/>
                </a:cxn>
                <a:cxn ang="0">
                  <a:pos x="14" y="63"/>
                </a:cxn>
                <a:cxn ang="0">
                  <a:pos x="16" y="65"/>
                </a:cxn>
                <a:cxn ang="0">
                  <a:pos x="18" y="66"/>
                </a:cxn>
                <a:cxn ang="0">
                  <a:pos x="19" y="66"/>
                </a:cxn>
                <a:cxn ang="0">
                  <a:pos x="21" y="66"/>
                </a:cxn>
                <a:cxn ang="0">
                  <a:pos x="22" y="66"/>
                </a:cxn>
                <a:cxn ang="0">
                  <a:pos x="24" y="64"/>
                </a:cxn>
                <a:cxn ang="0">
                  <a:pos x="24" y="63"/>
                </a:cxn>
                <a:cxn ang="0">
                  <a:pos x="24" y="61"/>
                </a:cxn>
                <a:cxn ang="0">
                  <a:pos x="24" y="61"/>
                </a:cxn>
              </a:cxnLst>
              <a:rect l="0" t="0" r="r" b="b"/>
              <a:pathLst>
                <a:path w="24" h="66">
                  <a:moveTo>
                    <a:pt x="24" y="61"/>
                  </a:moveTo>
                  <a:lnTo>
                    <a:pt x="24" y="61"/>
                  </a:lnTo>
                  <a:lnTo>
                    <a:pt x="21" y="46"/>
                  </a:lnTo>
                  <a:lnTo>
                    <a:pt x="19" y="32"/>
                  </a:lnTo>
                  <a:lnTo>
                    <a:pt x="19" y="32"/>
                  </a:lnTo>
                  <a:lnTo>
                    <a:pt x="17" y="26"/>
                  </a:lnTo>
                  <a:lnTo>
                    <a:pt x="13" y="18"/>
                  </a:lnTo>
                  <a:lnTo>
                    <a:pt x="11" y="11"/>
                  </a:lnTo>
                  <a:lnTo>
                    <a:pt x="9" y="5"/>
                  </a:lnTo>
                  <a:lnTo>
                    <a:pt x="9" y="5"/>
                  </a:lnTo>
                  <a:lnTo>
                    <a:pt x="9" y="3"/>
                  </a:lnTo>
                  <a:lnTo>
                    <a:pt x="8" y="2"/>
                  </a:lnTo>
                  <a:lnTo>
                    <a:pt x="7" y="1"/>
                  </a:lnTo>
                  <a:lnTo>
                    <a:pt x="5" y="0"/>
                  </a:lnTo>
                  <a:lnTo>
                    <a:pt x="3" y="1"/>
                  </a:lnTo>
                  <a:lnTo>
                    <a:pt x="2" y="2"/>
                  </a:lnTo>
                  <a:lnTo>
                    <a:pt x="1" y="3"/>
                  </a:lnTo>
                  <a:lnTo>
                    <a:pt x="0" y="5"/>
                  </a:lnTo>
                  <a:lnTo>
                    <a:pt x="0" y="5"/>
                  </a:lnTo>
                  <a:lnTo>
                    <a:pt x="1" y="11"/>
                  </a:lnTo>
                  <a:lnTo>
                    <a:pt x="3" y="16"/>
                  </a:lnTo>
                  <a:lnTo>
                    <a:pt x="6" y="23"/>
                  </a:lnTo>
                  <a:lnTo>
                    <a:pt x="8" y="29"/>
                  </a:lnTo>
                  <a:lnTo>
                    <a:pt x="8" y="29"/>
                  </a:lnTo>
                  <a:lnTo>
                    <a:pt x="11" y="45"/>
                  </a:lnTo>
                  <a:lnTo>
                    <a:pt x="12" y="55"/>
                  </a:lnTo>
                  <a:lnTo>
                    <a:pt x="14" y="63"/>
                  </a:lnTo>
                  <a:lnTo>
                    <a:pt x="14" y="63"/>
                  </a:lnTo>
                  <a:lnTo>
                    <a:pt x="16" y="65"/>
                  </a:lnTo>
                  <a:lnTo>
                    <a:pt x="18" y="66"/>
                  </a:lnTo>
                  <a:lnTo>
                    <a:pt x="19" y="66"/>
                  </a:lnTo>
                  <a:lnTo>
                    <a:pt x="21" y="66"/>
                  </a:lnTo>
                  <a:lnTo>
                    <a:pt x="22" y="66"/>
                  </a:lnTo>
                  <a:lnTo>
                    <a:pt x="24" y="64"/>
                  </a:lnTo>
                  <a:lnTo>
                    <a:pt x="24" y="63"/>
                  </a:lnTo>
                  <a:lnTo>
                    <a:pt x="24" y="61"/>
                  </a:lnTo>
                  <a:lnTo>
                    <a:pt x="24" y="6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0" name="Freeform 553"/>
            <p:cNvSpPr>
              <a:spLocks/>
            </p:cNvSpPr>
            <p:nvPr/>
          </p:nvSpPr>
          <p:spPr bwMode="auto">
            <a:xfrm>
              <a:off x="5586413" y="2774950"/>
              <a:ext cx="7938" cy="31750"/>
            </a:xfrm>
            <a:custGeom>
              <a:avLst/>
              <a:gdLst/>
              <a:ahLst/>
              <a:cxnLst>
                <a:cxn ang="0">
                  <a:pos x="8" y="2"/>
                </a:cxn>
                <a:cxn ang="0">
                  <a:pos x="8" y="2"/>
                </a:cxn>
                <a:cxn ang="0">
                  <a:pos x="5" y="10"/>
                </a:cxn>
                <a:cxn ang="0">
                  <a:pos x="4" y="16"/>
                </a:cxn>
                <a:cxn ang="0">
                  <a:pos x="2" y="30"/>
                </a:cxn>
                <a:cxn ang="0">
                  <a:pos x="2" y="30"/>
                </a:cxn>
                <a:cxn ang="0">
                  <a:pos x="0" y="45"/>
                </a:cxn>
                <a:cxn ang="0">
                  <a:pos x="1" y="52"/>
                </a:cxn>
                <a:cxn ang="0">
                  <a:pos x="3" y="58"/>
                </a:cxn>
                <a:cxn ang="0">
                  <a:pos x="3" y="58"/>
                </a:cxn>
                <a:cxn ang="0">
                  <a:pos x="4" y="60"/>
                </a:cxn>
                <a:cxn ang="0">
                  <a:pos x="5" y="61"/>
                </a:cxn>
                <a:cxn ang="0">
                  <a:pos x="9" y="61"/>
                </a:cxn>
                <a:cxn ang="0">
                  <a:pos x="10" y="61"/>
                </a:cxn>
                <a:cxn ang="0">
                  <a:pos x="11" y="59"/>
                </a:cxn>
                <a:cxn ang="0">
                  <a:pos x="12" y="58"/>
                </a:cxn>
                <a:cxn ang="0">
                  <a:pos x="12" y="56"/>
                </a:cxn>
                <a:cxn ang="0">
                  <a:pos x="12" y="56"/>
                </a:cxn>
                <a:cxn ang="0">
                  <a:pos x="10" y="51"/>
                </a:cxn>
                <a:cxn ang="0">
                  <a:pos x="9" y="45"/>
                </a:cxn>
                <a:cxn ang="0">
                  <a:pos x="9" y="38"/>
                </a:cxn>
                <a:cxn ang="0">
                  <a:pos x="10" y="31"/>
                </a:cxn>
                <a:cxn ang="0">
                  <a:pos x="12" y="19"/>
                </a:cxn>
                <a:cxn ang="0">
                  <a:pos x="17" y="7"/>
                </a:cxn>
                <a:cxn ang="0">
                  <a:pos x="17" y="7"/>
                </a:cxn>
                <a:cxn ang="0">
                  <a:pos x="17" y="5"/>
                </a:cxn>
                <a:cxn ang="0">
                  <a:pos x="17" y="3"/>
                </a:cxn>
                <a:cxn ang="0">
                  <a:pos x="15" y="1"/>
                </a:cxn>
                <a:cxn ang="0">
                  <a:pos x="12" y="0"/>
                </a:cxn>
                <a:cxn ang="0">
                  <a:pos x="10" y="0"/>
                </a:cxn>
                <a:cxn ang="0">
                  <a:pos x="9" y="1"/>
                </a:cxn>
                <a:cxn ang="0">
                  <a:pos x="8" y="2"/>
                </a:cxn>
                <a:cxn ang="0">
                  <a:pos x="8" y="2"/>
                </a:cxn>
              </a:cxnLst>
              <a:rect l="0" t="0" r="r" b="b"/>
              <a:pathLst>
                <a:path w="17" h="61">
                  <a:moveTo>
                    <a:pt x="8" y="2"/>
                  </a:moveTo>
                  <a:lnTo>
                    <a:pt x="8" y="2"/>
                  </a:lnTo>
                  <a:lnTo>
                    <a:pt x="5" y="10"/>
                  </a:lnTo>
                  <a:lnTo>
                    <a:pt x="4" y="16"/>
                  </a:lnTo>
                  <a:lnTo>
                    <a:pt x="2" y="30"/>
                  </a:lnTo>
                  <a:lnTo>
                    <a:pt x="2" y="30"/>
                  </a:lnTo>
                  <a:lnTo>
                    <a:pt x="0" y="45"/>
                  </a:lnTo>
                  <a:lnTo>
                    <a:pt x="1" y="52"/>
                  </a:lnTo>
                  <a:lnTo>
                    <a:pt x="3" y="58"/>
                  </a:lnTo>
                  <a:lnTo>
                    <a:pt x="3" y="58"/>
                  </a:lnTo>
                  <a:lnTo>
                    <a:pt x="4" y="60"/>
                  </a:lnTo>
                  <a:lnTo>
                    <a:pt x="5" y="61"/>
                  </a:lnTo>
                  <a:lnTo>
                    <a:pt x="9" y="61"/>
                  </a:lnTo>
                  <a:lnTo>
                    <a:pt x="10" y="61"/>
                  </a:lnTo>
                  <a:lnTo>
                    <a:pt x="11" y="59"/>
                  </a:lnTo>
                  <a:lnTo>
                    <a:pt x="12" y="58"/>
                  </a:lnTo>
                  <a:lnTo>
                    <a:pt x="12" y="56"/>
                  </a:lnTo>
                  <a:lnTo>
                    <a:pt x="12" y="56"/>
                  </a:lnTo>
                  <a:lnTo>
                    <a:pt x="10" y="51"/>
                  </a:lnTo>
                  <a:lnTo>
                    <a:pt x="9" y="45"/>
                  </a:lnTo>
                  <a:lnTo>
                    <a:pt x="9" y="38"/>
                  </a:lnTo>
                  <a:lnTo>
                    <a:pt x="10" y="31"/>
                  </a:lnTo>
                  <a:lnTo>
                    <a:pt x="12" y="19"/>
                  </a:lnTo>
                  <a:lnTo>
                    <a:pt x="17" y="7"/>
                  </a:lnTo>
                  <a:lnTo>
                    <a:pt x="17" y="7"/>
                  </a:lnTo>
                  <a:lnTo>
                    <a:pt x="17" y="5"/>
                  </a:lnTo>
                  <a:lnTo>
                    <a:pt x="17" y="3"/>
                  </a:lnTo>
                  <a:lnTo>
                    <a:pt x="15" y="1"/>
                  </a:lnTo>
                  <a:lnTo>
                    <a:pt x="12" y="0"/>
                  </a:lnTo>
                  <a:lnTo>
                    <a:pt x="10" y="0"/>
                  </a:lnTo>
                  <a:lnTo>
                    <a:pt x="9" y="1"/>
                  </a:lnTo>
                  <a:lnTo>
                    <a:pt x="8" y="2"/>
                  </a:lnTo>
                  <a:lnTo>
                    <a:pt x="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1" name="Freeform 554"/>
            <p:cNvSpPr>
              <a:spLocks/>
            </p:cNvSpPr>
            <p:nvPr/>
          </p:nvSpPr>
          <p:spPr bwMode="auto">
            <a:xfrm>
              <a:off x="5616576" y="2774950"/>
              <a:ext cx="6350" cy="42863"/>
            </a:xfrm>
            <a:custGeom>
              <a:avLst/>
              <a:gdLst/>
              <a:ahLst/>
              <a:cxnLst>
                <a:cxn ang="0">
                  <a:pos x="11" y="42"/>
                </a:cxn>
                <a:cxn ang="0">
                  <a:pos x="11" y="42"/>
                </a:cxn>
                <a:cxn ang="0">
                  <a:pos x="11" y="23"/>
                </a:cxn>
                <a:cxn ang="0">
                  <a:pos x="11" y="5"/>
                </a:cxn>
                <a:cxn ang="0">
                  <a:pos x="11" y="5"/>
                </a:cxn>
                <a:cxn ang="0">
                  <a:pos x="10" y="3"/>
                </a:cxn>
                <a:cxn ang="0">
                  <a:pos x="9" y="1"/>
                </a:cxn>
                <a:cxn ang="0">
                  <a:pos x="8" y="1"/>
                </a:cxn>
                <a:cxn ang="0">
                  <a:pos x="6" y="0"/>
                </a:cxn>
                <a:cxn ang="0">
                  <a:pos x="5" y="1"/>
                </a:cxn>
                <a:cxn ang="0">
                  <a:pos x="3" y="1"/>
                </a:cxn>
                <a:cxn ang="0">
                  <a:pos x="2" y="3"/>
                </a:cxn>
                <a:cxn ang="0">
                  <a:pos x="2" y="5"/>
                </a:cxn>
                <a:cxn ang="0">
                  <a:pos x="2" y="5"/>
                </a:cxn>
                <a:cxn ang="0">
                  <a:pos x="2" y="25"/>
                </a:cxn>
                <a:cxn ang="0">
                  <a:pos x="1" y="45"/>
                </a:cxn>
                <a:cxn ang="0">
                  <a:pos x="1" y="45"/>
                </a:cxn>
                <a:cxn ang="0">
                  <a:pos x="0" y="61"/>
                </a:cxn>
                <a:cxn ang="0">
                  <a:pos x="0" y="69"/>
                </a:cxn>
                <a:cxn ang="0">
                  <a:pos x="2" y="78"/>
                </a:cxn>
                <a:cxn ang="0">
                  <a:pos x="2" y="78"/>
                </a:cxn>
                <a:cxn ang="0">
                  <a:pos x="3" y="79"/>
                </a:cxn>
                <a:cxn ang="0">
                  <a:pos x="4" y="80"/>
                </a:cxn>
                <a:cxn ang="0">
                  <a:pos x="8" y="81"/>
                </a:cxn>
                <a:cxn ang="0">
                  <a:pos x="9" y="80"/>
                </a:cxn>
                <a:cxn ang="0">
                  <a:pos x="10" y="79"/>
                </a:cxn>
                <a:cxn ang="0">
                  <a:pos x="11" y="77"/>
                </a:cxn>
                <a:cxn ang="0">
                  <a:pos x="11" y="75"/>
                </a:cxn>
                <a:cxn ang="0">
                  <a:pos x="11" y="75"/>
                </a:cxn>
                <a:cxn ang="0">
                  <a:pos x="9" y="66"/>
                </a:cxn>
                <a:cxn ang="0">
                  <a:pos x="9" y="58"/>
                </a:cxn>
                <a:cxn ang="0">
                  <a:pos x="11" y="42"/>
                </a:cxn>
                <a:cxn ang="0">
                  <a:pos x="11" y="42"/>
                </a:cxn>
              </a:cxnLst>
              <a:rect l="0" t="0" r="r" b="b"/>
              <a:pathLst>
                <a:path w="11" h="81">
                  <a:moveTo>
                    <a:pt x="11" y="42"/>
                  </a:moveTo>
                  <a:lnTo>
                    <a:pt x="11" y="42"/>
                  </a:lnTo>
                  <a:lnTo>
                    <a:pt x="11" y="23"/>
                  </a:lnTo>
                  <a:lnTo>
                    <a:pt x="11" y="5"/>
                  </a:lnTo>
                  <a:lnTo>
                    <a:pt x="11" y="5"/>
                  </a:lnTo>
                  <a:lnTo>
                    <a:pt x="10" y="3"/>
                  </a:lnTo>
                  <a:lnTo>
                    <a:pt x="9" y="1"/>
                  </a:lnTo>
                  <a:lnTo>
                    <a:pt x="8" y="1"/>
                  </a:lnTo>
                  <a:lnTo>
                    <a:pt x="6" y="0"/>
                  </a:lnTo>
                  <a:lnTo>
                    <a:pt x="5" y="1"/>
                  </a:lnTo>
                  <a:lnTo>
                    <a:pt x="3" y="1"/>
                  </a:lnTo>
                  <a:lnTo>
                    <a:pt x="2" y="3"/>
                  </a:lnTo>
                  <a:lnTo>
                    <a:pt x="2" y="5"/>
                  </a:lnTo>
                  <a:lnTo>
                    <a:pt x="2" y="5"/>
                  </a:lnTo>
                  <a:lnTo>
                    <a:pt x="2" y="25"/>
                  </a:lnTo>
                  <a:lnTo>
                    <a:pt x="1" y="45"/>
                  </a:lnTo>
                  <a:lnTo>
                    <a:pt x="1" y="45"/>
                  </a:lnTo>
                  <a:lnTo>
                    <a:pt x="0" y="61"/>
                  </a:lnTo>
                  <a:lnTo>
                    <a:pt x="0" y="69"/>
                  </a:lnTo>
                  <a:lnTo>
                    <a:pt x="2" y="78"/>
                  </a:lnTo>
                  <a:lnTo>
                    <a:pt x="2" y="78"/>
                  </a:lnTo>
                  <a:lnTo>
                    <a:pt x="3" y="79"/>
                  </a:lnTo>
                  <a:lnTo>
                    <a:pt x="4" y="80"/>
                  </a:lnTo>
                  <a:lnTo>
                    <a:pt x="8" y="81"/>
                  </a:lnTo>
                  <a:lnTo>
                    <a:pt x="9" y="80"/>
                  </a:lnTo>
                  <a:lnTo>
                    <a:pt x="10" y="79"/>
                  </a:lnTo>
                  <a:lnTo>
                    <a:pt x="11" y="77"/>
                  </a:lnTo>
                  <a:lnTo>
                    <a:pt x="11" y="75"/>
                  </a:lnTo>
                  <a:lnTo>
                    <a:pt x="11" y="75"/>
                  </a:lnTo>
                  <a:lnTo>
                    <a:pt x="9" y="66"/>
                  </a:lnTo>
                  <a:lnTo>
                    <a:pt x="9" y="58"/>
                  </a:lnTo>
                  <a:lnTo>
                    <a:pt x="11" y="42"/>
                  </a:lnTo>
                  <a:lnTo>
                    <a:pt x="11"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2" name="Freeform 555"/>
            <p:cNvSpPr>
              <a:spLocks/>
            </p:cNvSpPr>
            <p:nvPr/>
          </p:nvSpPr>
          <p:spPr bwMode="auto">
            <a:xfrm>
              <a:off x="5637213" y="2778125"/>
              <a:ext cx="4763" cy="31750"/>
            </a:xfrm>
            <a:custGeom>
              <a:avLst/>
              <a:gdLst/>
              <a:ahLst/>
              <a:cxnLst>
                <a:cxn ang="0">
                  <a:pos x="0" y="5"/>
                </a:cxn>
                <a:cxn ang="0">
                  <a:pos x="0" y="57"/>
                </a:cxn>
                <a:cxn ang="0">
                  <a:pos x="0" y="57"/>
                </a:cxn>
                <a:cxn ang="0">
                  <a:pos x="1" y="59"/>
                </a:cxn>
                <a:cxn ang="0">
                  <a:pos x="2" y="60"/>
                </a:cxn>
                <a:cxn ang="0">
                  <a:pos x="3" y="61"/>
                </a:cxn>
                <a:cxn ang="0">
                  <a:pos x="5" y="61"/>
                </a:cxn>
                <a:cxn ang="0">
                  <a:pos x="7" y="61"/>
                </a:cxn>
                <a:cxn ang="0">
                  <a:pos x="8" y="60"/>
                </a:cxn>
                <a:cxn ang="0">
                  <a:pos x="9" y="59"/>
                </a:cxn>
                <a:cxn ang="0">
                  <a:pos x="10" y="57"/>
                </a:cxn>
                <a:cxn ang="0">
                  <a:pos x="10" y="5"/>
                </a:cxn>
                <a:cxn ang="0">
                  <a:pos x="10" y="5"/>
                </a:cxn>
                <a:cxn ang="0">
                  <a:pos x="9" y="2"/>
                </a:cxn>
                <a:cxn ang="0">
                  <a:pos x="8" y="1"/>
                </a:cxn>
                <a:cxn ang="0">
                  <a:pos x="7" y="0"/>
                </a:cxn>
                <a:cxn ang="0">
                  <a:pos x="5" y="0"/>
                </a:cxn>
                <a:cxn ang="0">
                  <a:pos x="3" y="0"/>
                </a:cxn>
                <a:cxn ang="0">
                  <a:pos x="2" y="1"/>
                </a:cxn>
                <a:cxn ang="0">
                  <a:pos x="1" y="2"/>
                </a:cxn>
                <a:cxn ang="0">
                  <a:pos x="0" y="5"/>
                </a:cxn>
                <a:cxn ang="0">
                  <a:pos x="0" y="5"/>
                </a:cxn>
              </a:cxnLst>
              <a:rect l="0" t="0" r="r" b="b"/>
              <a:pathLst>
                <a:path w="10" h="61">
                  <a:moveTo>
                    <a:pt x="0" y="5"/>
                  </a:moveTo>
                  <a:lnTo>
                    <a:pt x="0" y="57"/>
                  </a:lnTo>
                  <a:lnTo>
                    <a:pt x="0" y="57"/>
                  </a:lnTo>
                  <a:lnTo>
                    <a:pt x="1" y="59"/>
                  </a:lnTo>
                  <a:lnTo>
                    <a:pt x="2" y="60"/>
                  </a:lnTo>
                  <a:lnTo>
                    <a:pt x="3" y="61"/>
                  </a:lnTo>
                  <a:lnTo>
                    <a:pt x="5" y="61"/>
                  </a:lnTo>
                  <a:lnTo>
                    <a:pt x="7" y="61"/>
                  </a:lnTo>
                  <a:lnTo>
                    <a:pt x="8" y="60"/>
                  </a:lnTo>
                  <a:lnTo>
                    <a:pt x="9" y="59"/>
                  </a:lnTo>
                  <a:lnTo>
                    <a:pt x="10" y="57"/>
                  </a:lnTo>
                  <a:lnTo>
                    <a:pt x="10" y="5"/>
                  </a:lnTo>
                  <a:lnTo>
                    <a:pt x="10" y="5"/>
                  </a:lnTo>
                  <a:lnTo>
                    <a:pt x="9" y="2"/>
                  </a:lnTo>
                  <a:lnTo>
                    <a:pt x="8" y="1"/>
                  </a:lnTo>
                  <a:lnTo>
                    <a:pt x="7" y="0"/>
                  </a:lnTo>
                  <a:lnTo>
                    <a:pt x="5" y="0"/>
                  </a:lnTo>
                  <a:lnTo>
                    <a:pt x="3" y="0"/>
                  </a:lnTo>
                  <a:lnTo>
                    <a:pt x="2" y="1"/>
                  </a:lnTo>
                  <a:lnTo>
                    <a:pt x="1" y="2"/>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3" name="Freeform 556"/>
            <p:cNvSpPr>
              <a:spLocks/>
            </p:cNvSpPr>
            <p:nvPr/>
          </p:nvSpPr>
          <p:spPr bwMode="auto">
            <a:xfrm>
              <a:off x="5672138" y="2770188"/>
              <a:ext cx="7938" cy="31750"/>
            </a:xfrm>
            <a:custGeom>
              <a:avLst/>
              <a:gdLst/>
              <a:ahLst/>
              <a:cxnLst>
                <a:cxn ang="0">
                  <a:pos x="14" y="50"/>
                </a:cxn>
                <a:cxn ang="0">
                  <a:pos x="14" y="50"/>
                </a:cxn>
                <a:cxn ang="0">
                  <a:pos x="12" y="28"/>
                </a:cxn>
                <a:cxn ang="0">
                  <a:pos x="10" y="16"/>
                </a:cxn>
                <a:cxn ang="0">
                  <a:pos x="10" y="5"/>
                </a:cxn>
                <a:cxn ang="0">
                  <a:pos x="10" y="5"/>
                </a:cxn>
                <a:cxn ang="0">
                  <a:pos x="9" y="3"/>
                </a:cxn>
                <a:cxn ang="0">
                  <a:pos x="8" y="1"/>
                </a:cxn>
                <a:cxn ang="0">
                  <a:pos x="6" y="0"/>
                </a:cxn>
                <a:cxn ang="0">
                  <a:pos x="4" y="0"/>
                </a:cxn>
                <a:cxn ang="0">
                  <a:pos x="2" y="0"/>
                </a:cxn>
                <a:cxn ang="0">
                  <a:pos x="1" y="1"/>
                </a:cxn>
                <a:cxn ang="0">
                  <a:pos x="0" y="3"/>
                </a:cxn>
                <a:cxn ang="0">
                  <a:pos x="0" y="5"/>
                </a:cxn>
                <a:cxn ang="0">
                  <a:pos x="0" y="5"/>
                </a:cxn>
                <a:cxn ang="0">
                  <a:pos x="0" y="18"/>
                </a:cxn>
                <a:cxn ang="0">
                  <a:pos x="2" y="31"/>
                </a:cxn>
                <a:cxn ang="0">
                  <a:pos x="3" y="43"/>
                </a:cxn>
                <a:cxn ang="0">
                  <a:pos x="4" y="57"/>
                </a:cxn>
                <a:cxn ang="0">
                  <a:pos x="4" y="57"/>
                </a:cxn>
                <a:cxn ang="0">
                  <a:pos x="5" y="59"/>
                </a:cxn>
                <a:cxn ang="0">
                  <a:pos x="6" y="60"/>
                </a:cxn>
                <a:cxn ang="0">
                  <a:pos x="8" y="61"/>
                </a:cxn>
                <a:cxn ang="0">
                  <a:pos x="10" y="61"/>
                </a:cxn>
                <a:cxn ang="0">
                  <a:pos x="12" y="61"/>
                </a:cxn>
                <a:cxn ang="0">
                  <a:pos x="13" y="60"/>
                </a:cxn>
                <a:cxn ang="0">
                  <a:pos x="14" y="59"/>
                </a:cxn>
                <a:cxn ang="0">
                  <a:pos x="14" y="57"/>
                </a:cxn>
                <a:cxn ang="0">
                  <a:pos x="14" y="52"/>
                </a:cxn>
                <a:cxn ang="0">
                  <a:pos x="14" y="52"/>
                </a:cxn>
                <a:cxn ang="0">
                  <a:pos x="14" y="50"/>
                </a:cxn>
                <a:cxn ang="0">
                  <a:pos x="14" y="50"/>
                </a:cxn>
              </a:cxnLst>
              <a:rect l="0" t="0" r="r" b="b"/>
              <a:pathLst>
                <a:path w="14" h="61">
                  <a:moveTo>
                    <a:pt x="14" y="50"/>
                  </a:moveTo>
                  <a:lnTo>
                    <a:pt x="14" y="50"/>
                  </a:lnTo>
                  <a:lnTo>
                    <a:pt x="12" y="28"/>
                  </a:lnTo>
                  <a:lnTo>
                    <a:pt x="10" y="16"/>
                  </a:lnTo>
                  <a:lnTo>
                    <a:pt x="10" y="5"/>
                  </a:lnTo>
                  <a:lnTo>
                    <a:pt x="10" y="5"/>
                  </a:lnTo>
                  <a:lnTo>
                    <a:pt x="9" y="3"/>
                  </a:lnTo>
                  <a:lnTo>
                    <a:pt x="8" y="1"/>
                  </a:lnTo>
                  <a:lnTo>
                    <a:pt x="6" y="0"/>
                  </a:lnTo>
                  <a:lnTo>
                    <a:pt x="4" y="0"/>
                  </a:lnTo>
                  <a:lnTo>
                    <a:pt x="2" y="0"/>
                  </a:lnTo>
                  <a:lnTo>
                    <a:pt x="1" y="1"/>
                  </a:lnTo>
                  <a:lnTo>
                    <a:pt x="0" y="3"/>
                  </a:lnTo>
                  <a:lnTo>
                    <a:pt x="0" y="5"/>
                  </a:lnTo>
                  <a:lnTo>
                    <a:pt x="0" y="5"/>
                  </a:lnTo>
                  <a:lnTo>
                    <a:pt x="0" y="18"/>
                  </a:lnTo>
                  <a:lnTo>
                    <a:pt x="2" y="31"/>
                  </a:lnTo>
                  <a:lnTo>
                    <a:pt x="3" y="43"/>
                  </a:lnTo>
                  <a:lnTo>
                    <a:pt x="4" y="57"/>
                  </a:lnTo>
                  <a:lnTo>
                    <a:pt x="4" y="57"/>
                  </a:lnTo>
                  <a:lnTo>
                    <a:pt x="5" y="59"/>
                  </a:lnTo>
                  <a:lnTo>
                    <a:pt x="6" y="60"/>
                  </a:lnTo>
                  <a:lnTo>
                    <a:pt x="8" y="61"/>
                  </a:lnTo>
                  <a:lnTo>
                    <a:pt x="10" y="61"/>
                  </a:lnTo>
                  <a:lnTo>
                    <a:pt x="12" y="61"/>
                  </a:lnTo>
                  <a:lnTo>
                    <a:pt x="13" y="60"/>
                  </a:lnTo>
                  <a:lnTo>
                    <a:pt x="14" y="59"/>
                  </a:lnTo>
                  <a:lnTo>
                    <a:pt x="14" y="57"/>
                  </a:lnTo>
                  <a:lnTo>
                    <a:pt x="14" y="52"/>
                  </a:lnTo>
                  <a:lnTo>
                    <a:pt x="14" y="52"/>
                  </a:lnTo>
                  <a:lnTo>
                    <a:pt x="14" y="50"/>
                  </a:lnTo>
                  <a:lnTo>
                    <a:pt x="14"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4" name="Freeform 557"/>
            <p:cNvSpPr>
              <a:spLocks/>
            </p:cNvSpPr>
            <p:nvPr/>
          </p:nvSpPr>
          <p:spPr bwMode="auto">
            <a:xfrm>
              <a:off x="5702301" y="2749550"/>
              <a:ext cx="4763" cy="33338"/>
            </a:xfrm>
            <a:custGeom>
              <a:avLst/>
              <a:gdLst/>
              <a:ahLst/>
              <a:cxnLst>
                <a:cxn ang="0">
                  <a:pos x="0" y="5"/>
                </a:cxn>
                <a:cxn ang="0">
                  <a:pos x="0" y="57"/>
                </a:cxn>
                <a:cxn ang="0">
                  <a:pos x="0" y="57"/>
                </a:cxn>
                <a:cxn ang="0">
                  <a:pos x="0" y="59"/>
                </a:cxn>
                <a:cxn ang="0">
                  <a:pos x="1" y="61"/>
                </a:cxn>
                <a:cxn ang="0">
                  <a:pos x="3" y="61"/>
                </a:cxn>
                <a:cxn ang="0">
                  <a:pos x="4" y="62"/>
                </a:cxn>
                <a:cxn ang="0">
                  <a:pos x="6" y="61"/>
                </a:cxn>
                <a:cxn ang="0">
                  <a:pos x="7" y="61"/>
                </a:cxn>
                <a:cxn ang="0">
                  <a:pos x="8" y="59"/>
                </a:cxn>
                <a:cxn ang="0">
                  <a:pos x="9" y="57"/>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Lst>
              <a:rect l="0" t="0" r="r" b="b"/>
              <a:pathLst>
                <a:path w="9" h="62">
                  <a:moveTo>
                    <a:pt x="0" y="5"/>
                  </a:moveTo>
                  <a:lnTo>
                    <a:pt x="0" y="57"/>
                  </a:lnTo>
                  <a:lnTo>
                    <a:pt x="0" y="57"/>
                  </a:lnTo>
                  <a:lnTo>
                    <a:pt x="0" y="59"/>
                  </a:lnTo>
                  <a:lnTo>
                    <a:pt x="1" y="61"/>
                  </a:lnTo>
                  <a:lnTo>
                    <a:pt x="3" y="61"/>
                  </a:lnTo>
                  <a:lnTo>
                    <a:pt x="4" y="62"/>
                  </a:lnTo>
                  <a:lnTo>
                    <a:pt x="6" y="61"/>
                  </a:lnTo>
                  <a:lnTo>
                    <a:pt x="7" y="61"/>
                  </a:lnTo>
                  <a:lnTo>
                    <a:pt x="8" y="59"/>
                  </a:lnTo>
                  <a:lnTo>
                    <a:pt x="9" y="57"/>
                  </a:lnTo>
                  <a:lnTo>
                    <a:pt x="9" y="5"/>
                  </a:lnTo>
                  <a:lnTo>
                    <a:pt x="9" y="5"/>
                  </a:lnTo>
                  <a:lnTo>
                    <a:pt x="8" y="3"/>
                  </a:lnTo>
                  <a:lnTo>
                    <a:pt x="7" y="1"/>
                  </a:lnTo>
                  <a:lnTo>
                    <a:pt x="6" y="1"/>
                  </a:lnTo>
                  <a:lnTo>
                    <a:pt x="4" y="0"/>
                  </a:lnTo>
                  <a:lnTo>
                    <a:pt x="3" y="1"/>
                  </a:lnTo>
                  <a:lnTo>
                    <a:pt x="1"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5" name="Freeform 558"/>
            <p:cNvSpPr>
              <a:spLocks/>
            </p:cNvSpPr>
            <p:nvPr/>
          </p:nvSpPr>
          <p:spPr bwMode="auto">
            <a:xfrm>
              <a:off x="5722938" y="2735263"/>
              <a:ext cx="7938" cy="31750"/>
            </a:xfrm>
            <a:custGeom>
              <a:avLst/>
              <a:gdLst/>
              <a:ahLst/>
              <a:cxnLst>
                <a:cxn ang="0">
                  <a:pos x="5" y="4"/>
                </a:cxn>
                <a:cxn ang="0">
                  <a:pos x="5" y="4"/>
                </a:cxn>
                <a:cxn ang="0">
                  <a:pos x="4" y="17"/>
                </a:cxn>
                <a:cxn ang="0">
                  <a:pos x="3" y="30"/>
                </a:cxn>
                <a:cxn ang="0">
                  <a:pos x="1" y="43"/>
                </a:cxn>
                <a:cxn ang="0">
                  <a:pos x="0" y="57"/>
                </a:cxn>
                <a:cxn ang="0">
                  <a:pos x="0" y="57"/>
                </a:cxn>
                <a:cxn ang="0">
                  <a:pos x="1" y="59"/>
                </a:cxn>
                <a:cxn ang="0">
                  <a:pos x="2" y="60"/>
                </a:cxn>
                <a:cxn ang="0">
                  <a:pos x="3" y="61"/>
                </a:cxn>
                <a:cxn ang="0">
                  <a:pos x="5" y="61"/>
                </a:cxn>
                <a:cxn ang="0">
                  <a:pos x="8" y="61"/>
                </a:cxn>
                <a:cxn ang="0">
                  <a:pos x="9" y="60"/>
                </a:cxn>
                <a:cxn ang="0">
                  <a:pos x="10" y="59"/>
                </a:cxn>
                <a:cxn ang="0">
                  <a:pos x="11" y="57"/>
                </a:cxn>
                <a:cxn ang="0">
                  <a:pos x="11" y="57"/>
                </a:cxn>
                <a:cxn ang="0">
                  <a:pos x="11" y="43"/>
                </a:cxn>
                <a:cxn ang="0">
                  <a:pos x="13" y="30"/>
                </a:cxn>
                <a:cxn ang="0">
                  <a:pos x="14" y="17"/>
                </a:cxn>
                <a:cxn ang="0">
                  <a:pos x="15" y="4"/>
                </a:cxn>
                <a:cxn ang="0">
                  <a:pos x="15" y="4"/>
                </a:cxn>
                <a:cxn ang="0">
                  <a:pos x="15" y="2"/>
                </a:cxn>
                <a:cxn ang="0">
                  <a:pos x="14" y="1"/>
                </a:cxn>
                <a:cxn ang="0">
                  <a:pos x="12" y="0"/>
                </a:cxn>
                <a:cxn ang="0">
                  <a:pos x="11" y="0"/>
                </a:cxn>
                <a:cxn ang="0">
                  <a:pos x="9" y="0"/>
                </a:cxn>
                <a:cxn ang="0">
                  <a:pos x="6" y="1"/>
                </a:cxn>
                <a:cxn ang="0">
                  <a:pos x="5" y="2"/>
                </a:cxn>
                <a:cxn ang="0">
                  <a:pos x="5" y="4"/>
                </a:cxn>
                <a:cxn ang="0">
                  <a:pos x="5" y="4"/>
                </a:cxn>
              </a:cxnLst>
              <a:rect l="0" t="0" r="r" b="b"/>
              <a:pathLst>
                <a:path w="15" h="61">
                  <a:moveTo>
                    <a:pt x="5" y="4"/>
                  </a:moveTo>
                  <a:lnTo>
                    <a:pt x="5" y="4"/>
                  </a:lnTo>
                  <a:lnTo>
                    <a:pt x="4" y="17"/>
                  </a:lnTo>
                  <a:lnTo>
                    <a:pt x="3" y="30"/>
                  </a:lnTo>
                  <a:lnTo>
                    <a:pt x="1" y="43"/>
                  </a:lnTo>
                  <a:lnTo>
                    <a:pt x="0" y="57"/>
                  </a:lnTo>
                  <a:lnTo>
                    <a:pt x="0" y="57"/>
                  </a:lnTo>
                  <a:lnTo>
                    <a:pt x="1" y="59"/>
                  </a:lnTo>
                  <a:lnTo>
                    <a:pt x="2" y="60"/>
                  </a:lnTo>
                  <a:lnTo>
                    <a:pt x="3" y="61"/>
                  </a:lnTo>
                  <a:lnTo>
                    <a:pt x="5" y="61"/>
                  </a:lnTo>
                  <a:lnTo>
                    <a:pt x="8" y="61"/>
                  </a:lnTo>
                  <a:lnTo>
                    <a:pt x="9" y="60"/>
                  </a:lnTo>
                  <a:lnTo>
                    <a:pt x="10" y="59"/>
                  </a:lnTo>
                  <a:lnTo>
                    <a:pt x="11" y="57"/>
                  </a:lnTo>
                  <a:lnTo>
                    <a:pt x="11" y="57"/>
                  </a:lnTo>
                  <a:lnTo>
                    <a:pt x="11" y="43"/>
                  </a:lnTo>
                  <a:lnTo>
                    <a:pt x="13" y="30"/>
                  </a:lnTo>
                  <a:lnTo>
                    <a:pt x="14" y="17"/>
                  </a:lnTo>
                  <a:lnTo>
                    <a:pt x="15" y="4"/>
                  </a:lnTo>
                  <a:lnTo>
                    <a:pt x="15" y="4"/>
                  </a:lnTo>
                  <a:lnTo>
                    <a:pt x="15" y="2"/>
                  </a:lnTo>
                  <a:lnTo>
                    <a:pt x="14" y="1"/>
                  </a:lnTo>
                  <a:lnTo>
                    <a:pt x="12" y="0"/>
                  </a:lnTo>
                  <a:lnTo>
                    <a:pt x="11" y="0"/>
                  </a:lnTo>
                  <a:lnTo>
                    <a:pt x="9" y="0"/>
                  </a:lnTo>
                  <a:lnTo>
                    <a:pt x="6" y="1"/>
                  </a:lnTo>
                  <a:lnTo>
                    <a:pt x="5" y="2"/>
                  </a:lnTo>
                  <a:lnTo>
                    <a:pt x="5" y="4"/>
                  </a:lnTo>
                  <a:lnTo>
                    <a:pt x="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6" name="Freeform 559"/>
            <p:cNvSpPr>
              <a:spLocks/>
            </p:cNvSpPr>
            <p:nvPr/>
          </p:nvSpPr>
          <p:spPr bwMode="auto">
            <a:xfrm>
              <a:off x="5740401" y="2724150"/>
              <a:ext cx="4763" cy="30163"/>
            </a:xfrm>
            <a:custGeom>
              <a:avLst/>
              <a:gdLst/>
              <a:ahLst/>
              <a:cxnLst>
                <a:cxn ang="0">
                  <a:pos x="0" y="5"/>
                </a:cxn>
                <a:cxn ang="0">
                  <a:pos x="0" y="53"/>
                </a:cxn>
                <a:cxn ang="0">
                  <a:pos x="0" y="53"/>
                </a:cxn>
                <a:cxn ang="0">
                  <a:pos x="0" y="55"/>
                </a:cxn>
                <a:cxn ang="0">
                  <a:pos x="1" y="56"/>
                </a:cxn>
                <a:cxn ang="0">
                  <a:pos x="2" y="57"/>
                </a:cxn>
                <a:cxn ang="0">
                  <a:pos x="4" y="57"/>
                </a:cxn>
                <a:cxn ang="0">
                  <a:pos x="7" y="57"/>
                </a:cxn>
                <a:cxn ang="0">
                  <a:pos x="8" y="56"/>
                </a:cxn>
                <a:cxn ang="0">
                  <a:pos x="9" y="55"/>
                </a:cxn>
                <a:cxn ang="0">
                  <a:pos x="10" y="53"/>
                </a:cxn>
                <a:cxn ang="0">
                  <a:pos x="10" y="5"/>
                </a:cxn>
                <a:cxn ang="0">
                  <a:pos x="10" y="5"/>
                </a:cxn>
                <a:cxn ang="0">
                  <a:pos x="9" y="3"/>
                </a:cxn>
                <a:cxn ang="0">
                  <a:pos x="8" y="2"/>
                </a:cxn>
                <a:cxn ang="0">
                  <a:pos x="7" y="1"/>
                </a:cxn>
                <a:cxn ang="0">
                  <a:pos x="4" y="0"/>
                </a:cxn>
                <a:cxn ang="0">
                  <a:pos x="2" y="1"/>
                </a:cxn>
                <a:cxn ang="0">
                  <a:pos x="1" y="2"/>
                </a:cxn>
                <a:cxn ang="0">
                  <a:pos x="0" y="3"/>
                </a:cxn>
                <a:cxn ang="0">
                  <a:pos x="0" y="5"/>
                </a:cxn>
                <a:cxn ang="0">
                  <a:pos x="0" y="5"/>
                </a:cxn>
              </a:cxnLst>
              <a:rect l="0" t="0" r="r" b="b"/>
              <a:pathLst>
                <a:path w="10" h="57">
                  <a:moveTo>
                    <a:pt x="0" y="5"/>
                  </a:moveTo>
                  <a:lnTo>
                    <a:pt x="0" y="53"/>
                  </a:lnTo>
                  <a:lnTo>
                    <a:pt x="0" y="53"/>
                  </a:lnTo>
                  <a:lnTo>
                    <a:pt x="0" y="55"/>
                  </a:lnTo>
                  <a:lnTo>
                    <a:pt x="1" y="56"/>
                  </a:lnTo>
                  <a:lnTo>
                    <a:pt x="2" y="57"/>
                  </a:lnTo>
                  <a:lnTo>
                    <a:pt x="4" y="57"/>
                  </a:lnTo>
                  <a:lnTo>
                    <a:pt x="7" y="57"/>
                  </a:lnTo>
                  <a:lnTo>
                    <a:pt x="8" y="56"/>
                  </a:lnTo>
                  <a:lnTo>
                    <a:pt x="9" y="55"/>
                  </a:lnTo>
                  <a:lnTo>
                    <a:pt x="10" y="53"/>
                  </a:lnTo>
                  <a:lnTo>
                    <a:pt x="10" y="5"/>
                  </a:lnTo>
                  <a:lnTo>
                    <a:pt x="10" y="5"/>
                  </a:lnTo>
                  <a:lnTo>
                    <a:pt x="9" y="3"/>
                  </a:lnTo>
                  <a:lnTo>
                    <a:pt x="8" y="2"/>
                  </a:lnTo>
                  <a:lnTo>
                    <a:pt x="7" y="1"/>
                  </a:lnTo>
                  <a:lnTo>
                    <a:pt x="4" y="0"/>
                  </a:lnTo>
                  <a:lnTo>
                    <a:pt x="2" y="1"/>
                  </a:lnTo>
                  <a:lnTo>
                    <a:pt x="1" y="2"/>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7" name="Freeform 560"/>
            <p:cNvSpPr>
              <a:spLocks/>
            </p:cNvSpPr>
            <p:nvPr/>
          </p:nvSpPr>
          <p:spPr bwMode="auto">
            <a:xfrm>
              <a:off x="5762626" y="2697163"/>
              <a:ext cx="4763" cy="30163"/>
            </a:xfrm>
            <a:custGeom>
              <a:avLst/>
              <a:gdLst/>
              <a:ahLst/>
              <a:cxnLst>
                <a:cxn ang="0">
                  <a:pos x="0" y="4"/>
                </a:cxn>
                <a:cxn ang="0">
                  <a:pos x="0" y="51"/>
                </a:cxn>
                <a:cxn ang="0">
                  <a:pos x="0" y="51"/>
                </a:cxn>
                <a:cxn ang="0">
                  <a:pos x="0" y="53"/>
                </a:cxn>
                <a:cxn ang="0">
                  <a:pos x="1" y="55"/>
                </a:cxn>
                <a:cxn ang="0">
                  <a:pos x="3" y="55"/>
                </a:cxn>
                <a:cxn ang="0">
                  <a:pos x="4" y="56"/>
                </a:cxn>
                <a:cxn ang="0">
                  <a:pos x="6" y="55"/>
                </a:cxn>
                <a:cxn ang="0">
                  <a:pos x="8" y="55"/>
                </a:cxn>
                <a:cxn ang="0">
                  <a:pos x="9" y="53"/>
                </a:cxn>
                <a:cxn ang="0">
                  <a:pos x="9" y="51"/>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1"/>
                  </a:lnTo>
                  <a:lnTo>
                    <a:pt x="0" y="51"/>
                  </a:lnTo>
                  <a:lnTo>
                    <a:pt x="0" y="53"/>
                  </a:lnTo>
                  <a:lnTo>
                    <a:pt x="1" y="55"/>
                  </a:lnTo>
                  <a:lnTo>
                    <a:pt x="3" y="55"/>
                  </a:lnTo>
                  <a:lnTo>
                    <a:pt x="4" y="56"/>
                  </a:lnTo>
                  <a:lnTo>
                    <a:pt x="6" y="55"/>
                  </a:lnTo>
                  <a:lnTo>
                    <a:pt x="8" y="55"/>
                  </a:lnTo>
                  <a:lnTo>
                    <a:pt x="9" y="53"/>
                  </a:lnTo>
                  <a:lnTo>
                    <a:pt x="9" y="51"/>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8" name="Freeform 561"/>
            <p:cNvSpPr>
              <a:spLocks/>
            </p:cNvSpPr>
            <p:nvPr/>
          </p:nvSpPr>
          <p:spPr bwMode="auto">
            <a:xfrm>
              <a:off x="5778501" y="2689225"/>
              <a:ext cx="4763" cy="33338"/>
            </a:xfrm>
            <a:custGeom>
              <a:avLst/>
              <a:gdLst/>
              <a:ahLst/>
              <a:cxnLst>
                <a:cxn ang="0">
                  <a:pos x="0" y="5"/>
                </a:cxn>
                <a:cxn ang="0">
                  <a:pos x="0" y="57"/>
                </a:cxn>
                <a:cxn ang="0">
                  <a:pos x="0" y="57"/>
                </a:cxn>
                <a:cxn ang="0">
                  <a:pos x="1" y="59"/>
                </a:cxn>
                <a:cxn ang="0">
                  <a:pos x="2" y="60"/>
                </a:cxn>
                <a:cxn ang="0">
                  <a:pos x="3" y="61"/>
                </a:cxn>
                <a:cxn ang="0">
                  <a:pos x="5" y="62"/>
                </a:cxn>
                <a:cxn ang="0">
                  <a:pos x="7" y="61"/>
                </a:cxn>
                <a:cxn ang="0">
                  <a:pos x="8" y="60"/>
                </a:cxn>
                <a:cxn ang="0">
                  <a:pos x="9" y="59"/>
                </a:cxn>
                <a:cxn ang="0">
                  <a:pos x="10" y="57"/>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62">
                  <a:moveTo>
                    <a:pt x="0" y="5"/>
                  </a:moveTo>
                  <a:lnTo>
                    <a:pt x="0" y="57"/>
                  </a:lnTo>
                  <a:lnTo>
                    <a:pt x="0" y="57"/>
                  </a:lnTo>
                  <a:lnTo>
                    <a:pt x="1" y="59"/>
                  </a:lnTo>
                  <a:lnTo>
                    <a:pt x="2" y="60"/>
                  </a:lnTo>
                  <a:lnTo>
                    <a:pt x="3" y="61"/>
                  </a:lnTo>
                  <a:lnTo>
                    <a:pt x="5" y="62"/>
                  </a:lnTo>
                  <a:lnTo>
                    <a:pt x="7" y="61"/>
                  </a:lnTo>
                  <a:lnTo>
                    <a:pt x="8" y="60"/>
                  </a:lnTo>
                  <a:lnTo>
                    <a:pt x="9" y="59"/>
                  </a:lnTo>
                  <a:lnTo>
                    <a:pt x="10" y="57"/>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69" name="Freeform 562"/>
            <p:cNvSpPr>
              <a:spLocks/>
            </p:cNvSpPr>
            <p:nvPr/>
          </p:nvSpPr>
          <p:spPr bwMode="auto">
            <a:xfrm>
              <a:off x="5795963" y="2670175"/>
              <a:ext cx="6350" cy="30163"/>
            </a:xfrm>
            <a:custGeom>
              <a:avLst/>
              <a:gdLst/>
              <a:ahLst/>
              <a:cxnLst>
                <a:cxn ang="0">
                  <a:pos x="9" y="5"/>
                </a:cxn>
                <a:cxn ang="0">
                  <a:pos x="9" y="5"/>
                </a:cxn>
                <a:cxn ang="0">
                  <a:pos x="8" y="3"/>
                </a:cxn>
                <a:cxn ang="0">
                  <a:pos x="7" y="2"/>
                </a:cxn>
                <a:cxn ang="0">
                  <a:pos x="6" y="1"/>
                </a:cxn>
                <a:cxn ang="0">
                  <a:pos x="4" y="0"/>
                </a:cxn>
                <a:cxn ang="0">
                  <a:pos x="2" y="1"/>
                </a:cxn>
                <a:cxn ang="0">
                  <a:pos x="1" y="2"/>
                </a:cxn>
                <a:cxn ang="0">
                  <a:pos x="0" y="3"/>
                </a:cxn>
                <a:cxn ang="0">
                  <a:pos x="0" y="5"/>
                </a:cxn>
                <a:cxn ang="0">
                  <a:pos x="0" y="5"/>
                </a:cxn>
                <a:cxn ang="0">
                  <a:pos x="1" y="14"/>
                </a:cxn>
                <a:cxn ang="0">
                  <a:pos x="4" y="25"/>
                </a:cxn>
                <a:cxn ang="0">
                  <a:pos x="4" y="25"/>
                </a:cxn>
                <a:cxn ang="0">
                  <a:pos x="5" y="31"/>
                </a:cxn>
                <a:cxn ang="0">
                  <a:pos x="5" y="38"/>
                </a:cxn>
                <a:cxn ang="0">
                  <a:pos x="4" y="53"/>
                </a:cxn>
                <a:cxn ang="0">
                  <a:pos x="4" y="53"/>
                </a:cxn>
                <a:cxn ang="0">
                  <a:pos x="5" y="55"/>
                </a:cxn>
                <a:cxn ang="0">
                  <a:pos x="6" y="56"/>
                </a:cxn>
                <a:cxn ang="0">
                  <a:pos x="7" y="57"/>
                </a:cxn>
                <a:cxn ang="0">
                  <a:pos x="9" y="57"/>
                </a:cxn>
                <a:cxn ang="0">
                  <a:pos x="10" y="57"/>
                </a:cxn>
                <a:cxn ang="0">
                  <a:pos x="12" y="56"/>
                </a:cxn>
                <a:cxn ang="0">
                  <a:pos x="13" y="55"/>
                </a:cxn>
                <a:cxn ang="0">
                  <a:pos x="13" y="53"/>
                </a:cxn>
                <a:cxn ang="0">
                  <a:pos x="13" y="29"/>
                </a:cxn>
                <a:cxn ang="0">
                  <a:pos x="13" y="29"/>
                </a:cxn>
                <a:cxn ang="0">
                  <a:pos x="13" y="23"/>
                </a:cxn>
                <a:cxn ang="0">
                  <a:pos x="11" y="16"/>
                </a:cxn>
                <a:cxn ang="0">
                  <a:pos x="10" y="11"/>
                </a:cxn>
                <a:cxn ang="0">
                  <a:pos x="9" y="5"/>
                </a:cxn>
                <a:cxn ang="0">
                  <a:pos x="9" y="5"/>
                </a:cxn>
              </a:cxnLst>
              <a:rect l="0" t="0" r="r" b="b"/>
              <a:pathLst>
                <a:path w="13" h="57">
                  <a:moveTo>
                    <a:pt x="9" y="5"/>
                  </a:moveTo>
                  <a:lnTo>
                    <a:pt x="9" y="5"/>
                  </a:lnTo>
                  <a:lnTo>
                    <a:pt x="8" y="3"/>
                  </a:lnTo>
                  <a:lnTo>
                    <a:pt x="7" y="2"/>
                  </a:lnTo>
                  <a:lnTo>
                    <a:pt x="6" y="1"/>
                  </a:lnTo>
                  <a:lnTo>
                    <a:pt x="4" y="0"/>
                  </a:lnTo>
                  <a:lnTo>
                    <a:pt x="2" y="1"/>
                  </a:lnTo>
                  <a:lnTo>
                    <a:pt x="1" y="2"/>
                  </a:lnTo>
                  <a:lnTo>
                    <a:pt x="0" y="3"/>
                  </a:lnTo>
                  <a:lnTo>
                    <a:pt x="0" y="5"/>
                  </a:lnTo>
                  <a:lnTo>
                    <a:pt x="0" y="5"/>
                  </a:lnTo>
                  <a:lnTo>
                    <a:pt x="1" y="14"/>
                  </a:lnTo>
                  <a:lnTo>
                    <a:pt x="4" y="25"/>
                  </a:lnTo>
                  <a:lnTo>
                    <a:pt x="4" y="25"/>
                  </a:lnTo>
                  <a:lnTo>
                    <a:pt x="5" y="31"/>
                  </a:lnTo>
                  <a:lnTo>
                    <a:pt x="5" y="38"/>
                  </a:lnTo>
                  <a:lnTo>
                    <a:pt x="4" y="53"/>
                  </a:lnTo>
                  <a:lnTo>
                    <a:pt x="4" y="53"/>
                  </a:lnTo>
                  <a:lnTo>
                    <a:pt x="5" y="55"/>
                  </a:lnTo>
                  <a:lnTo>
                    <a:pt x="6" y="56"/>
                  </a:lnTo>
                  <a:lnTo>
                    <a:pt x="7" y="57"/>
                  </a:lnTo>
                  <a:lnTo>
                    <a:pt x="9" y="57"/>
                  </a:lnTo>
                  <a:lnTo>
                    <a:pt x="10" y="57"/>
                  </a:lnTo>
                  <a:lnTo>
                    <a:pt x="12" y="56"/>
                  </a:lnTo>
                  <a:lnTo>
                    <a:pt x="13" y="55"/>
                  </a:lnTo>
                  <a:lnTo>
                    <a:pt x="13" y="53"/>
                  </a:lnTo>
                  <a:lnTo>
                    <a:pt x="13" y="29"/>
                  </a:lnTo>
                  <a:lnTo>
                    <a:pt x="13" y="29"/>
                  </a:lnTo>
                  <a:lnTo>
                    <a:pt x="13" y="23"/>
                  </a:lnTo>
                  <a:lnTo>
                    <a:pt x="11" y="16"/>
                  </a:lnTo>
                  <a:lnTo>
                    <a:pt x="10" y="11"/>
                  </a:lnTo>
                  <a:lnTo>
                    <a:pt x="9" y="5"/>
                  </a:lnTo>
                  <a:lnTo>
                    <a:pt x="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0" name="Freeform 563"/>
            <p:cNvSpPr>
              <a:spLocks/>
            </p:cNvSpPr>
            <p:nvPr/>
          </p:nvSpPr>
          <p:spPr bwMode="auto">
            <a:xfrm>
              <a:off x="5291138" y="2278063"/>
              <a:ext cx="12700" cy="30163"/>
            </a:xfrm>
            <a:custGeom>
              <a:avLst/>
              <a:gdLst/>
              <a:ahLst/>
              <a:cxnLst>
                <a:cxn ang="0">
                  <a:pos x="16" y="2"/>
                </a:cxn>
                <a:cxn ang="0">
                  <a:pos x="16" y="2"/>
                </a:cxn>
                <a:cxn ang="0">
                  <a:pos x="12" y="8"/>
                </a:cxn>
                <a:cxn ang="0">
                  <a:pos x="9" y="13"/>
                </a:cxn>
                <a:cxn ang="0">
                  <a:pos x="5" y="19"/>
                </a:cxn>
                <a:cxn ang="0">
                  <a:pos x="3" y="26"/>
                </a:cxn>
                <a:cxn ang="0">
                  <a:pos x="1" y="40"/>
                </a:cxn>
                <a:cxn ang="0">
                  <a:pos x="0" y="53"/>
                </a:cxn>
                <a:cxn ang="0">
                  <a:pos x="0" y="53"/>
                </a:cxn>
                <a:cxn ang="0">
                  <a:pos x="0" y="55"/>
                </a:cxn>
                <a:cxn ang="0">
                  <a:pos x="1" y="56"/>
                </a:cxn>
                <a:cxn ang="0">
                  <a:pos x="3" y="57"/>
                </a:cxn>
                <a:cxn ang="0">
                  <a:pos x="4" y="57"/>
                </a:cxn>
                <a:cxn ang="0">
                  <a:pos x="7" y="57"/>
                </a:cxn>
                <a:cxn ang="0">
                  <a:pos x="9" y="56"/>
                </a:cxn>
                <a:cxn ang="0">
                  <a:pos x="10" y="55"/>
                </a:cxn>
                <a:cxn ang="0">
                  <a:pos x="10" y="53"/>
                </a:cxn>
                <a:cxn ang="0">
                  <a:pos x="10" y="53"/>
                </a:cxn>
                <a:cxn ang="0">
                  <a:pos x="11" y="42"/>
                </a:cxn>
                <a:cxn ang="0">
                  <a:pos x="13" y="29"/>
                </a:cxn>
                <a:cxn ang="0">
                  <a:pos x="14" y="24"/>
                </a:cxn>
                <a:cxn ang="0">
                  <a:pos x="17" y="18"/>
                </a:cxn>
                <a:cxn ang="0">
                  <a:pos x="19" y="13"/>
                </a:cxn>
                <a:cxn ang="0">
                  <a:pos x="23" y="9"/>
                </a:cxn>
                <a:cxn ang="0">
                  <a:pos x="23" y="9"/>
                </a:cxn>
                <a:cxn ang="0">
                  <a:pos x="24" y="7"/>
                </a:cxn>
                <a:cxn ang="0">
                  <a:pos x="24" y="5"/>
                </a:cxn>
                <a:cxn ang="0">
                  <a:pos x="23" y="3"/>
                </a:cxn>
                <a:cxn ang="0">
                  <a:pos x="22" y="2"/>
                </a:cxn>
                <a:cxn ang="0">
                  <a:pos x="21" y="1"/>
                </a:cxn>
                <a:cxn ang="0">
                  <a:pos x="19" y="0"/>
                </a:cxn>
                <a:cxn ang="0">
                  <a:pos x="18" y="0"/>
                </a:cxn>
                <a:cxn ang="0">
                  <a:pos x="16" y="2"/>
                </a:cxn>
                <a:cxn ang="0">
                  <a:pos x="16" y="2"/>
                </a:cxn>
              </a:cxnLst>
              <a:rect l="0" t="0" r="r" b="b"/>
              <a:pathLst>
                <a:path w="24" h="57">
                  <a:moveTo>
                    <a:pt x="16" y="2"/>
                  </a:moveTo>
                  <a:lnTo>
                    <a:pt x="16" y="2"/>
                  </a:lnTo>
                  <a:lnTo>
                    <a:pt x="12" y="8"/>
                  </a:lnTo>
                  <a:lnTo>
                    <a:pt x="9" y="13"/>
                  </a:lnTo>
                  <a:lnTo>
                    <a:pt x="5" y="19"/>
                  </a:lnTo>
                  <a:lnTo>
                    <a:pt x="3" y="26"/>
                  </a:lnTo>
                  <a:lnTo>
                    <a:pt x="1" y="40"/>
                  </a:lnTo>
                  <a:lnTo>
                    <a:pt x="0" y="53"/>
                  </a:lnTo>
                  <a:lnTo>
                    <a:pt x="0" y="53"/>
                  </a:lnTo>
                  <a:lnTo>
                    <a:pt x="0" y="55"/>
                  </a:lnTo>
                  <a:lnTo>
                    <a:pt x="1" y="56"/>
                  </a:lnTo>
                  <a:lnTo>
                    <a:pt x="3" y="57"/>
                  </a:lnTo>
                  <a:lnTo>
                    <a:pt x="4" y="57"/>
                  </a:lnTo>
                  <a:lnTo>
                    <a:pt x="7" y="57"/>
                  </a:lnTo>
                  <a:lnTo>
                    <a:pt x="9" y="56"/>
                  </a:lnTo>
                  <a:lnTo>
                    <a:pt x="10" y="55"/>
                  </a:lnTo>
                  <a:lnTo>
                    <a:pt x="10" y="53"/>
                  </a:lnTo>
                  <a:lnTo>
                    <a:pt x="10" y="53"/>
                  </a:lnTo>
                  <a:lnTo>
                    <a:pt x="11" y="42"/>
                  </a:lnTo>
                  <a:lnTo>
                    <a:pt x="13" y="29"/>
                  </a:lnTo>
                  <a:lnTo>
                    <a:pt x="14" y="24"/>
                  </a:lnTo>
                  <a:lnTo>
                    <a:pt x="17" y="18"/>
                  </a:lnTo>
                  <a:lnTo>
                    <a:pt x="19" y="13"/>
                  </a:lnTo>
                  <a:lnTo>
                    <a:pt x="23" y="9"/>
                  </a:lnTo>
                  <a:lnTo>
                    <a:pt x="23" y="9"/>
                  </a:lnTo>
                  <a:lnTo>
                    <a:pt x="24" y="7"/>
                  </a:lnTo>
                  <a:lnTo>
                    <a:pt x="24" y="5"/>
                  </a:lnTo>
                  <a:lnTo>
                    <a:pt x="23" y="3"/>
                  </a:lnTo>
                  <a:lnTo>
                    <a:pt x="22" y="2"/>
                  </a:lnTo>
                  <a:lnTo>
                    <a:pt x="21" y="1"/>
                  </a:lnTo>
                  <a:lnTo>
                    <a:pt x="19" y="0"/>
                  </a:lnTo>
                  <a:lnTo>
                    <a:pt x="18" y="0"/>
                  </a:lnTo>
                  <a:lnTo>
                    <a:pt x="16" y="2"/>
                  </a:lnTo>
                  <a:lnTo>
                    <a:pt x="1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1" name="Freeform 564"/>
            <p:cNvSpPr>
              <a:spLocks/>
            </p:cNvSpPr>
            <p:nvPr/>
          </p:nvSpPr>
          <p:spPr bwMode="auto">
            <a:xfrm>
              <a:off x="5321301" y="2251075"/>
              <a:ext cx="7938" cy="26988"/>
            </a:xfrm>
            <a:custGeom>
              <a:avLst/>
              <a:gdLst/>
              <a:ahLst/>
              <a:cxnLst>
                <a:cxn ang="0">
                  <a:pos x="5" y="4"/>
                </a:cxn>
                <a:cxn ang="0">
                  <a:pos x="5" y="4"/>
                </a:cxn>
                <a:cxn ang="0">
                  <a:pos x="4" y="15"/>
                </a:cxn>
                <a:cxn ang="0">
                  <a:pos x="2" y="25"/>
                </a:cxn>
                <a:cxn ang="0">
                  <a:pos x="1" y="36"/>
                </a:cxn>
                <a:cxn ang="0">
                  <a:pos x="0" y="47"/>
                </a:cxn>
                <a:cxn ang="0">
                  <a:pos x="0" y="47"/>
                </a:cxn>
                <a:cxn ang="0">
                  <a:pos x="0" y="49"/>
                </a:cxn>
                <a:cxn ang="0">
                  <a:pos x="1" y="50"/>
                </a:cxn>
                <a:cxn ang="0">
                  <a:pos x="3" y="51"/>
                </a:cxn>
                <a:cxn ang="0">
                  <a:pos x="4" y="51"/>
                </a:cxn>
                <a:cxn ang="0">
                  <a:pos x="6" y="51"/>
                </a:cxn>
                <a:cxn ang="0">
                  <a:pos x="8" y="50"/>
                </a:cxn>
                <a:cxn ang="0">
                  <a:pos x="9" y="49"/>
                </a:cxn>
                <a:cxn ang="0">
                  <a:pos x="9" y="47"/>
                </a:cxn>
                <a:cxn ang="0">
                  <a:pos x="9" y="47"/>
                </a:cxn>
                <a:cxn ang="0">
                  <a:pos x="10" y="36"/>
                </a:cxn>
                <a:cxn ang="0">
                  <a:pos x="11" y="25"/>
                </a:cxn>
                <a:cxn ang="0">
                  <a:pos x="14" y="15"/>
                </a:cxn>
                <a:cxn ang="0">
                  <a:pos x="15" y="4"/>
                </a:cxn>
                <a:cxn ang="0">
                  <a:pos x="15" y="4"/>
                </a:cxn>
                <a:cxn ang="0">
                  <a:pos x="14" y="2"/>
                </a:cxn>
                <a:cxn ang="0">
                  <a:pos x="13" y="1"/>
                </a:cxn>
                <a:cxn ang="0">
                  <a:pos x="11" y="0"/>
                </a:cxn>
                <a:cxn ang="0">
                  <a:pos x="9" y="0"/>
                </a:cxn>
                <a:cxn ang="0">
                  <a:pos x="8" y="0"/>
                </a:cxn>
                <a:cxn ang="0">
                  <a:pos x="6" y="1"/>
                </a:cxn>
                <a:cxn ang="0">
                  <a:pos x="5" y="2"/>
                </a:cxn>
                <a:cxn ang="0">
                  <a:pos x="5" y="4"/>
                </a:cxn>
                <a:cxn ang="0">
                  <a:pos x="5" y="4"/>
                </a:cxn>
              </a:cxnLst>
              <a:rect l="0" t="0" r="r" b="b"/>
              <a:pathLst>
                <a:path w="15" h="51">
                  <a:moveTo>
                    <a:pt x="5" y="4"/>
                  </a:moveTo>
                  <a:lnTo>
                    <a:pt x="5" y="4"/>
                  </a:lnTo>
                  <a:lnTo>
                    <a:pt x="4" y="15"/>
                  </a:lnTo>
                  <a:lnTo>
                    <a:pt x="2" y="25"/>
                  </a:lnTo>
                  <a:lnTo>
                    <a:pt x="1" y="36"/>
                  </a:lnTo>
                  <a:lnTo>
                    <a:pt x="0" y="47"/>
                  </a:lnTo>
                  <a:lnTo>
                    <a:pt x="0" y="47"/>
                  </a:lnTo>
                  <a:lnTo>
                    <a:pt x="0" y="49"/>
                  </a:lnTo>
                  <a:lnTo>
                    <a:pt x="1" y="50"/>
                  </a:lnTo>
                  <a:lnTo>
                    <a:pt x="3" y="51"/>
                  </a:lnTo>
                  <a:lnTo>
                    <a:pt x="4" y="51"/>
                  </a:lnTo>
                  <a:lnTo>
                    <a:pt x="6" y="51"/>
                  </a:lnTo>
                  <a:lnTo>
                    <a:pt x="8" y="50"/>
                  </a:lnTo>
                  <a:lnTo>
                    <a:pt x="9" y="49"/>
                  </a:lnTo>
                  <a:lnTo>
                    <a:pt x="9" y="47"/>
                  </a:lnTo>
                  <a:lnTo>
                    <a:pt x="9" y="47"/>
                  </a:lnTo>
                  <a:lnTo>
                    <a:pt x="10" y="36"/>
                  </a:lnTo>
                  <a:lnTo>
                    <a:pt x="11" y="25"/>
                  </a:lnTo>
                  <a:lnTo>
                    <a:pt x="14" y="15"/>
                  </a:lnTo>
                  <a:lnTo>
                    <a:pt x="15" y="4"/>
                  </a:lnTo>
                  <a:lnTo>
                    <a:pt x="15" y="4"/>
                  </a:lnTo>
                  <a:lnTo>
                    <a:pt x="14" y="2"/>
                  </a:lnTo>
                  <a:lnTo>
                    <a:pt x="13" y="1"/>
                  </a:lnTo>
                  <a:lnTo>
                    <a:pt x="11" y="0"/>
                  </a:lnTo>
                  <a:lnTo>
                    <a:pt x="9" y="0"/>
                  </a:lnTo>
                  <a:lnTo>
                    <a:pt x="8" y="0"/>
                  </a:lnTo>
                  <a:lnTo>
                    <a:pt x="6" y="1"/>
                  </a:lnTo>
                  <a:lnTo>
                    <a:pt x="5" y="2"/>
                  </a:lnTo>
                  <a:lnTo>
                    <a:pt x="5" y="4"/>
                  </a:lnTo>
                  <a:lnTo>
                    <a:pt x="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2" name="Freeform 565"/>
            <p:cNvSpPr>
              <a:spLocks/>
            </p:cNvSpPr>
            <p:nvPr/>
          </p:nvSpPr>
          <p:spPr bwMode="auto">
            <a:xfrm>
              <a:off x="5351463" y="2217738"/>
              <a:ext cx="9525" cy="26988"/>
            </a:xfrm>
            <a:custGeom>
              <a:avLst/>
              <a:gdLst/>
              <a:ahLst/>
              <a:cxnLst>
                <a:cxn ang="0">
                  <a:pos x="11" y="1"/>
                </a:cxn>
                <a:cxn ang="0">
                  <a:pos x="11" y="1"/>
                </a:cxn>
                <a:cxn ang="0">
                  <a:pos x="8" y="6"/>
                </a:cxn>
                <a:cxn ang="0">
                  <a:pos x="6" y="11"/>
                </a:cxn>
                <a:cxn ang="0">
                  <a:pos x="5" y="16"/>
                </a:cxn>
                <a:cxn ang="0">
                  <a:pos x="5" y="22"/>
                </a:cxn>
                <a:cxn ang="0">
                  <a:pos x="5" y="22"/>
                </a:cxn>
                <a:cxn ang="0">
                  <a:pos x="4" y="24"/>
                </a:cxn>
                <a:cxn ang="0">
                  <a:pos x="3" y="28"/>
                </a:cxn>
                <a:cxn ang="0">
                  <a:pos x="1" y="34"/>
                </a:cxn>
                <a:cxn ang="0">
                  <a:pos x="1" y="34"/>
                </a:cxn>
                <a:cxn ang="0">
                  <a:pos x="0" y="41"/>
                </a:cxn>
                <a:cxn ang="0">
                  <a:pos x="0" y="47"/>
                </a:cxn>
                <a:cxn ang="0">
                  <a:pos x="0" y="47"/>
                </a:cxn>
                <a:cxn ang="0">
                  <a:pos x="0" y="49"/>
                </a:cxn>
                <a:cxn ang="0">
                  <a:pos x="2" y="50"/>
                </a:cxn>
                <a:cxn ang="0">
                  <a:pos x="3" y="51"/>
                </a:cxn>
                <a:cxn ang="0">
                  <a:pos x="5" y="51"/>
                </a:cxn>
                <a:cxn ang="0">
                  <a:pos x="6" y="51"/>
                </a:cxn>
                <a:cxn ang="0">
                  <a:pos x="8" y="50"/>
                </a:cxn>
                <a:cxn ang="0">
                  <a:pos x="9" y="49"/>
                </a:cxn>
                <a:cxn ang="0">
                  <a:pos x="9" y="47"/>
                </a:cxn>
                <a:cxn ang="0">
                  <a:pos x="9" y="47"/>
                </a:cxn>
                <a:cxn ang="0">
                  <a:pos x="10" y="36"/>
                </a:cxn>
                <a:cxn ang="0">
                  <a:pos x="11" y="31"/>
                </a:cxn>
                <a:cxn ang="0">
                  <a:pos x="13" y="26"/>
                </a:cxn>
                <a:cxn ang="0">
                  <a:pos x="13" y="26"/>
                </a:cxn>
                <a:cxn ang="0">
                  <a:pos x="14" y="21"/>
                </a:cxn>
                <a:cxn ang="0">
                  <a:pos x="14" y="17"/>
                </a:cxn>
                <a:cxn ang="0">
                  <a:pos x="15" y="12"/>
                </a:cxn>
                <a:cxn ang="0">
                  <a:pos x="17" y="8"/>
                </a:cxn>
                <a:cxn ang="0">
                  <a:pos x="17" y="8"/>
                </a:cxn>
                <a:cxn ang="0">
                  <a:pos x="19" y="6"/>
                </a:cxn>
                <a:cxn ang="0">
                  <a:pos x="19" y="4"/>
                </a:cxn>
                <a:cxn ang="0">
                  <a:pos x="17" y="1"/>
                </a:cxn>
                <a:cxn ang="0">
                  <a:pos x="15" y="0"/>
                </a:cxn>
                <a:cxn ang="0">
                  <a:pos x="14" y="0"/>
                </a:cxn>
                <a:cxn ang="0">
                  <a:pos x="12" y="0"/>
                </a:cxn>
                <a:cxn ang="0">
                  <a:pos x="11" y="1"/>
                </a:cxn>
                <a:cxn ang="0">
                  <a:pos x="11" y="1"/>
                </a:cxn>
              </a:cxnLst>
              <a:rect l="0" t="0" r="r" b="b"/>
              <a:pathLst>
                <a:path w="19" h="51">
                  <a:moveTo>
                    <a:pt x="11" y="1"/>
                  </a:moveTo>
                  <a:lnTo>
                    <a:pt x="11" y="1"/>
                  </a:lnTo>
                  <a:lnTo>
                    <a:pt x="8" y="6"/>
                  </a:lnTo>
                  <a:lnTo>
                    <a:pt x="6" y="11"/>
                  </a:lnTo>
                  <a:lnTo>
                    <a:pt x="5" y="16"/>
                  </a:lnTo>
                  <a:lnTo>
                    <a:pt x="5" y="22"/>
                  </a:lnTo>
                  <a:lnTo>
                    <a:pt x="5" y="22"/>
                  </a:lnTo>
                  <a:lnTo>
                    <a:pt x="4" y="24"/>
                  </a:lnTo>
                  <a:lnTo>
                    <a:pt x="3" y="28"/>
                  </a:lnTo>
                  <a:lnTo>
                    <a:pt x="1" y="34"/>
                  </a:lnTo>
                  <a:lnTo>
                    <a:pt x="1" y="34"/>
                  </a:lnTo>
                  <a:lnTo>
                    <a:pt x="0" y="41"/>
                  </a:lnTo>
                  <a:lnTo>
                    <a:pt x="0" y="47"/>
                  </a:lnTo>
                  <a:lnTo>
                    <a:pt x="0" y="47"/>
                  </a:lnTo>
                  <a:lnTo>
                    <a:pt x="0" y="49"/>
                  </a:lnTo>
                  <a:lnTo>
                    <a:pt x="2" y="50"/>
                  </a:lnTo>
                  <a:lnTo>
                    <a:pt x="3" y="51"/>
                  </a:lnTo>
                  <a:lnTo>
                    <a:pt x="5" y="51"/>
                  </a:lnTo>
                  <a:lnTo>
                    <a:pt x="6" y="51"/>
                  </a:lnTo>
                  <a:lnTo>
                    <a:pt x="8" y="50"/>
                  </a:lnTo>
                  <a:lnTo>
                    <a:pt x="9" y="49"/>
                  </a:lnTo>
                  <a:lnTo>
                    <a:pt x="9" y="47"/>
                  </a:lnTo>
                  <a:lnTo>
                    <a:pt x="9" y="47"/>
                  </a:lnTo>
                  <a:lnTo>
                    <a:pt x="10" y="36"/>
                  </a:lnTo>
                  <a:lnTo>
                    <a:pt x="11" y="31"/>
                  </a:lnTo>
                  <a:lnTo>
                    <a:pt x="13" y="26"/>
                  </a:lnTo>
                  <a:lnTo>
                    <a:pt x="13" y="26"/>
                  </a:lnTo>
                  <a:lnTo>
                    <a:pt x="14" y="21"/>
                  </a:lnTo>
                  <a:lnTo>
                    <a:pt x="14" y="17"/>
                  </a:lnTo>
                  <a:lnTo>
                    <a:pt x="15" y="12"/>
                  </a:lnTo>
                  <a:lnTo>
                    <a:pt x="17" y="8"/>
                  </a:lnTo>
                  <a:lnTo>
                    <a:pt x="17" y="8"/>
                  </a:lnTo>
                  <a:lnTo>
                    <a:pt x="19" y="6"/>
                  </a:lnTo>
                  <a:lnTo>
                    <a:pt x="19" y="4"/>
                  </a:lnTo>
                  <a:lnTo>
                    <a:pt x="17" y="1"/>
                  </a:lnTo>
                  <a:lnTo>
                    <a:pt x="15" y="0"/>
                  </a:lnTo>
                  <a:lnTo>
                    <a:pt x="14" y="0"/>
                  </a:lnTo>
                  <a:lnTo>
                    <a:pt x="12" y="0"/>
                  </a:lnTo>
                  <a:lnTo>
                    <a:pt x="11" y="1"/>
                  </a:lnTo>
                  <a:lnTo>
                    <a:pt x="1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3" name="Freeform 566"/>
            <p:cNvSpPr>
              <a:spLocks/>
            </p:cNvSpPr>
            <p:nvPr/>
          </p:nvSpPr>
          <p:spPr bwMode="auto">
            <a:xfrm>
              <a:off x="5380038" y="2195513"/>
              <a:ext cx="9525" cy="26988"/>
            </a:xfrm>
            <a:custGeom>
              <a:avLst/>
              <a:gdLst/>
              <a:ahLst/>
              <a:cxnLst>
                <a:cxn ang="0">
                  <a:pos x="9" y="4"/>
                </a:cxn>
                <a:cxn ang="0">
                  <a:pos x="9" y="4"/>
                </a:cxn>
                <a:cxn ang="0">
                  <a:pos x="7" y="16"/>
                </a:cxn>
                <a:cxn ang="0">
                  <a:pos x="4" y="26"/>
                </a:cxn>
                <a:cxn ang="0">
                  <a:pos x="1" y="36"/>
                </a:cxn>
                <a:cxn ang="0">
                  <a:pos x="0" y="48"/>
                </a:cxn>
                <a:cxn ang="0">
                  <a:pos x="0" y="48"/>
                </a:cxn>
                <a:cxn ang="0">
                  <a:pos x="0" y="50"/>
                </a:cxn>
                <a:cxn ang="0">
                  <a:pos x="1" y="51"/>
                </a:cxn>
                <a:cxn ang="0">
                  <a:pos x="2" y="52"/>
                </a:cxn>
                <a:cxn ang="0">
                  <a:pos x="4" y="52"/>
                </a:cxn>
                <a:cxn ang="0">
                  <a:pos x="6" y="52"/>
                </a:cxn>
                <a:cxn ang="0">
                  <a:pos x="7" y="51"/>
                </a:cxn>
                <a:cxn ang="0">
                  <a:pos x="8" y="50"/>
                </a:cxn>
                <a:cxn ang="0">
                  <a:pos x="9" y="48"/>
                </a:cxn>
                <a:cxn ang="0">
                  <a:pos x="9" y="48"/>
                </a:cxn>
                <a:cxn ang="0">
                  <a:pos x="10" y="36"/>
                </a:cxn>
                <a:cxn ang="0">
                  <a:pos x="13" y="26"/>
                </a:cxn>
                <a:cxn ang="0">
                  <a:pos x="16" y="16"/>
                </a:cxn>
                <a:cxn ang="0">
                  <a:pos x="18" y="4"/>
                </a:cxn>
                <a:cxn ang="0">
                  <a:pos x="18" y="4"/>
                </a:cxn>
                <a:cxn ang="0">
                  <a:pos x="18" y="2"/>
                </a:cxn>
                <a:cxn ang="0">
                  <a:pos x="17" y="1"/>
                </a:cxn>
                <a:cxn ang="0">
                  <a:pos x="15" y="0"/>
                </a:cxn>
                <a:cxn ang="0">
                  <a:pos x="14" y="0"/>
                </a:cxn>
                <a:cxn ang="0">
                  <a:pos x="12" y="0"/>
                </a:cxn>
                <a:cxn ang="0">
                  <a:pos x="10" y="1"/>
                </a:cxn>
                <a:cxn ang="0">
                  <a:pos x="9" y="2"/>
                </a:cxn>
                <a:cxn ang="0">
                  <a:pos x="9" y="4"/>
                </a:cxn>
                <a:cxn ang="0">
                  <a:pos x="9" y="4"/>
                </a:cxn>
              </a:cxnLst>
              <a:rect l="0" t="0" r="r" b="b"/>
              <a:pathLst>
                <a:path w="18" h="52">
                  <a:moveTo>
                    <a:pt x="9" y="4"/>
                  </a:moveTo>
                  <a:lnTo>
                    <a:pt x="9" y="4"/>
                  </a:lnTo>
                  <a:lnTo>
                    <a:pt x="7" y="16"/>
                  </a:lnTo>
                  <a:lnTo>
                    <a:pt x="4" y="26"/>
                  </a:lnTo>
                  <a:lnTo>
                    <a:pt x="1" y="36"/>
                  </a:lnTo>
                  <a:lnTo>
                    <a:pt x="0" y="48"/>
                  </a:lnTo>
                  <a:lnTo>
                    <a:pt x="0" y="48"/>
                  </a:lnTo>
                  <a:lnTo>
                    <a:pt x="0" y="50"/>
                  </a:lnTo>
                  <a:lnTo>
                    <a:pt x="1" y="51"/>
                  </a:lnTo>
                  <a:lnTo>
                    <a:pt x="2" y="52"/>
                  </a:lnTo>
                  <a:lnTo>
                    <a:pt x="4" y="52"/>
                  </a:lnTo>
                  <a:lnTo>
                    <a:pt x="6" y="52"/>
                  </a:lnTo>
                  <a:lnTo>
                    <a:pt x="7" y="51"/>
                  </a:lnTo>
                  <a:lnTo>
                    <a:pt x="8" y="50"/>
                  </a:lnTo>
                  <a:lnTo>
                    <a:pt x="9" y="48"/>
                  </a:lnTo>
                  <a:lnTo>
                    <a:pt x="9" y="48"/>
                  </a:lnTo>
                  <a:lnTo>
                    <a:pt x="10" y="36"/>
                  </a:lnTo>
                  <a:lnTo>
                    <a:pt x="13" y="26"/>
                  </a:lnTo>
                  <a:lnTo>
                    <a:pt x="16" y="16"/>
                  </a:lnTo>
                  <a:lnTo>
                    <a:pt x="18" y="4"/>
                  </a:lnTo>
                  <a:lnTo>
                    <a:pt x="18" y="4"/>
                  </a:lnTo>
                  <a:lnTo>
                    <a:pt x="18" y="2"/>
                  </a:lnTo>
                  <a:lnTo>
                    <a:pt x="17" y="1"/>
                  </a:lnTo>
                  <a:lnTo>
                    <a:pt x="15" y="0"/>
                  </a:lnTo>
                  <a:lnTo>
                    <a:pt x="14" y="0"/>
                  </a:lnTo>
                  <a:lnTo>
                    <a:pt x="12" y="0"/>
                  </a:lnTo>
                  <a:lnTo>
                    <a:pt x="10" y="1"/>
                  </a:lnTo>
                  <a:lnTo>
                    <a:pt x="9" y="2"/>
                  </a:lnTo>
                  <a:lnTo>
                    <a:pt x="9" y="4"/>
                  </a:lnTo>
                  <a:lnTo>
                    <a:pt x="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4" name="Freeform 567"/>
            <p:cNvSpPr>
              <a:spLocks/>
            </p:cNvSpPr>
            <p:nvPr/>
          </p:nvSpPr>
          <p:spPr bwMode="auto">
            <a:xfrm>
              <a:off x="5414963" y="2174875"/>
              <a:ext cx="6350" cy="30163"/>
            </a:xfrm>
            <a:custGeom>
              <a:avLst/>
              <a:gdLst/>
              <a:ahLst/>
              <a:cxnLst>
                <a:cxn ang="0">
                  <a:pos x="4" y="5"/>
                </a:cxn>
                <a:cxn ang="0">
                  <a:pos x="4" y="5"/>
                </a:cxn>
                <a:cxn ang="0">
                  <a:pos x="4" y="17"/>
                </a:cxn>
                <a:cxn ang="0">
                  <a:pos x="2" y="29"/>
                </a:cxn>
                <a:cxn ang="0">
                  <a:pos x="1" y="40"/>
                </a:cxn>
                <a:cxn ang="0">
                  <a:pos x="0" y="53"/>
                </a:cxn>
                <a:cxn ang="0">
                  <a:pos x="0" y="53"/>
                </a:cxn>
                <a:cxn ang="0">
                  <a:pos x="0" y="55"/>
                </a:cxn>
                <a:cxn ang="0">
                  <a:pos x="1" y="56"/>
                </a:cxn>
                <a:cxn ang="0">
                  <a:pos x="3" y="57"/>
                </a:cxn>
                <a:cxn ang="0">
                  <a:pos x="4" y="57"/>
                </a:cxn>
                <a:cxn ang="0">
                  <a:pos x="6" y="57"/>
                </a:cxn>
                <a:cxn ang="0">
                  <a:pos x="8" y="56"/>
                </a:cxn>
                <a:cxn ang="0">
                  <a:pos x="9" y="55"/>
                </a:cxn>
                <a:cxn ang="0">
                  <a:pos x="9" y="53"/>
                </a:cxn>
                <a:cxn ang="0">
                  <a:pos x="9" y="53"/>
                </a:cxn>
                <a:cxn ang="0">
                  <a:pos x="10" y="40"/>
                </a:cxn>
                <a:cxn ang="0">
                  <a:pos x="11" y="29"/>
                </a:cxn>
                <a:cxn ang="0">
                  <a:pos x="13" y="17"/>
                </a:cxn>
                <a:cxn ang="0">
                  <a:pos x="14" y="5"/>
                </a:cxn>
                <a:cxn ang="0">
                  <a:pos x="14" y="5"/>
                </a:cxn>
                <a:cxn ang="0">
                  <a:pos x="13" y="3"/>
                </a:cxn>
                <a:cxn ang="0">
                  <a:pos x="12" y="1"/>
                </a:cxn>
                <a:cxn ang="0">
                  <a:pos x="11" y="1"/>
                </a:cxn>
                <a:cxn ang="0">
                  <a:pos x="9" y="0"/>
                </a:cxn>
                <a:cxn ang="0">
                  <a:pos x="7" y="1"/>
                </a:cxn>
                <a:cxn ang="0">
                  <a:pos x="6" y="1"/>
                </a:cxn>
                <a:cxn ang="0">
                  <a:pos x="5" y="3"/>
                </a:cxn>
                <a:cxn ang="0">
                  <a:pos x="4" y="5"/>
                </a:cxn>
                <a:cxn ang="0">
                  <a:pos x="4" y="5"/>
                </a:cxn>
              </a:cxnLst>
              <a:rect l="0" t="0" r="r" b="b"/>
              <a:pathLst>
                <a:path w="14" h="57">
                  <a:moveTo>
                    <a:pt x="4" y="5"/>
                  </a:moveTo>
                  <a:lnTo>
                    <a:pt x="4" y="5"/>
                  </a:lnTo>
                  <a:lnTo>
                    <a:pt x="4" y="17"/>
                  </a:lnTo>
                  <a:lnTo>
                    <a:pt x="2" y="29"/>
                  </a:lnTo>
                  <a:lnTo>
                    <a:pt x="1" y="40"/>
                  </a:lnTo>
                  <a:lnTo>
                    <a:pt x="0" y="53"/>
                  </a:lnTo>
                  <a:lnTo>
                    <a:pt x="0" y="53"/>
                  </a:lnTo>
                  <a:lnTo>
                    <a:pt x="0" y="55"/>
                  </a:lnTo>
                  <a:lnTo>
                    <a:pt x="1" y="56"/>
                  </a:lnTo>
                  <a:lnTo>
                    <a:pt x="3" y="57"/>
                  </a:lnTo>
                  <a:lnTo>
                    <a:pt x="4" y="57"/>
                  </a:lnTo>
                  <a:lnTo>
                    <a:pt x="6" y="57"/>
                  </a:lnTo>
                  <a:lnTo>
                    <a:pt x="8" y="56"/>
                  </a:lnTo>
                  <a:lnTo>
                    <a:pt x="9" y="55"/>
                  </a:lnTo>
                  <a:lnTo>
                    <a:pt x="9" y="53"/>
                  </a:lnTo>
                  <a:lnTo>
                    <a:pt x="9" y="53"/>
                  </a:lnTo>
                  <a:lnTo>
                    <a:pt x="10" y="40"/>
                  </a:lnTo>
                  <a:lnTo>
                    <a:pt x="11" y="29"/>
                  </a:lnTo>
                  <a:lnTo>
                    <a:pt x="13" y="17"/>
                  </a:lnTo>
                  <a:lnTo>
                    <a:pt x="14" y="5"/>
                  </a:lnTo>
                  <a:lnTo>
                    <a:pt x="14" y="5"/>
                  </a:lnTo>
                  <a:lnTo>
                    <a:pt x="13" y="3"/>
                  </a:lnTo>
                  <a:lnTo>
                    <a:pt x="12" y="1"/>
                  </a:lnTo>
                  <a:lnTo>
                    <a:pt x="11" y="1"/>
                  </a:lnTo>
                  <a:lnTo>
                    <a:pt x="9" y="0"/>
                  </a:lnTo>
                  <a:lnTo>
                    <a:pt x="7" y="1"/>
                  </a:lnTo>
                  <a:lnTo>
                    <a:pt x="6" y="1"/>
                  </a:lnTo>
                  <a:lnTo>
                    <a:pt x="5" y="3"/>
                  </a:lnTo>
                  <a:lnTo>
                    <a:pt x="4" y="5"/>
                  </a:lnTo>
                  <a:lnTo>
                    <a:pt x="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5" name="Freeform 568"/>
            <p:cNvSpPr>
              <a:spLocks/>
            </p:cNvSpPr>
            <p:nvPr/>
          </p:nvSpPr>
          <p:spPr bwMode="auto">
            <a:xfrm>
              <a:off x="5441951" y="2174875"/>
              <a:ext cx="7938" cy="25400"/>
            </a:xfrm>
            <a:custGeom>
              <a:avLst/>
              <a:gdLst/>
              <a:ahLst/>
              <a:cxnLst>
                <a:cxn ang="0">
                  <a:pos x="6" y="0"/>
                </a:cxn>
                <a:cxn ang="0">
                  <a:pos x="6" y="0"/>
                </a:cxn>
                <a:cxn ang="0">
                  <a:pos x="3" y="0"/>
                </a:cxn>
                <a:cxn ang="0">
                  <a:pos x="2" y="1"/>
                </a:cxn>
                <a:cxn ang="0">
                  <a:pos x="1" y="3"/>
                </a:cxn>
                <a:cxn ang="0">
                  <a:pos x="1" y="4"/>
                </a:cxn>
                <a:cxn ang="0">
                  <a:pos x="2" y="7"/>
                </a:cxn>
                <a:cxn ang="0">
                  <a:pos x="3" y="9"/>
                </a:cxn>
                <a:cxn ang="0">
                  <a:pos x="6" y="9"/>
                </a:cxn>
                <a:cxn ang="0">
                  <a:pos x="6" y="9"/>
                </a:cxn>
                <a:cxn ang="0">
                  <a:pos x="4" y="9"/>
                </a:cxn>
                <a:cxn ang="0">
                  <a:pos x="4" y="11"/>
                </a:cxn>
                <a:cxn ang="0">
                  <a:pos x="4" y="11"/>
                </a:cxn>
                <a:cxn ang="0">
                  <a:pos x="4" y="16"/>
                </a:cxn>
                <a:cxn ang="0">
                  <a:pos x="4" y="16"/>
                </a:cxn>
                <a:cxn ang="0">
                  <a:pos x="3" y="26"/>
                </a:cxn>
                <a:cxn ang="0">
                  <a:pos x="3" y="26"/>
                </a:cxn>
                <a:cxn ang="0">
                  <a:pos x="1" y="34"/>
                </a:cxn>
                <a:cxn ang="0">
                  <a:pos x="0" y="42"/>
                </a:cxn>
                <a:cxn ang="0">
                  <a:pos x="0" y="42"/>
                </a:cxn>
                <a:cxn ang="0">
                  <a:pos x="1" y="45"/>
                </a:cxn>
                <a:cxn ang="0">
                  <a:pos x="2" y="47"/>
                </a:cxn>
                <a:cxn ang="0">
                  <a:pos x="3" y="48"/>
                </a:cxn>
                <a:cxn ang="0">
                  <a:pos x="6" y="48"/>
                </a:cxn>
                <a:cxn ang="0">
                  <a:pos x="7" y="48"/>
                </a:cxn>
                <a:cxn ang="0">
                  <a:pos x="9" y="47"/>
                </a:cxn>
                <a:cxn ang="0">
                  <a:pos x="10" y="45"/>
                </a:cxn>
                <a:cxn ang="0">
                  <a:pos x="11" y="42"/>
                </a:cxn>
                <a:cxn ang="0">
                  <a:pos x="11" y="42"/>
                </a:cxn>
                <a:cxn ang="0">
                  <a:pos x="12" y="32"/>
                </a:cxn>
                <a:cxn ang="0">
                  <a:pos x="15" y="19"/>
                </a:cxn>
                <a:cxn ang="0">
                  <a:pos x="15" y="11"/>
                </a:cxn>
                <a:cxn ang="0">
                  <a:pos x="14" y="6"/>
                </a:cxn>
                <a:cxn ang="0">
                  <a:pos x="13" y="4"/>
                </a:cxn>
                <a:cxn ang="0">
                  <a:pos x="11" y="2"/>
                </a:cxn>
                <a:cxn ang="0">
                  <a:pos x="9" y="1"/>
                </a:cxn>
                <a:cxn ang="0">
                  <a:pos x="6" y="0"/>
                </a:cxn>
                <a:cxn ang="0">
                  <a:pos x="6" y="0"/>
                </a:cxn>
              </a:cxnLst>
              <a:rect l="0" t="0" r="r" b="b"/>
              <a:pathLst>
                <a:path w="15" h="48">
                  <a:moveTo>
                    <a:pt x="6" y="0"/>
                  </a:moveTo>
                  <a:lnTo>
                    <a:pt x="6" y="0"/>
                  </a:lnTo>
                  <a:lnTo>
                    <a:pt x="3" y="0"/>
                  </a:lnTo>
                  <a:lnTo>
                    <a:pt x="2" y="1"/>
                  </a:lnTo>
                  <a:lnTo>
                    <a:pt x="1" y="3"/>
                  </a:lnTo>
                  <a:lnTo>
                    <a:pt x="1" y="4"/>
                  </a:lnTo>
                  <a:lnTo>
                    <a:pt x="2" y="7"/>
                  </a:lnTo>
                  <a:lnTo>
                    <a:pt x="3" y="9"/>
                  </a:lnTo>
                  <a:lnTo>
                    <a:pt x="6" y="9"/>
                  </a:lnTo>
                  <a:lnTo>
                    <a:pt x="6" y="9"/>
                  </a:lnTo>
                  <a:lnTo>
                    <a:pt x="4" y="9"/>
                  </a:lnTo>
                  <a:lnTo>
                    <a:pt x="4" y="11"/>
                  </a:lnTo>
                  <a:lnTo>
                    <a:pt x="4" y="11"/>
                  </a:lnTo>
                  <a:lnTo>
                    <a:pt x="4" y="16"/>
                  </a:lnTo>
                  <a:lnTo>
                    <a:pt x="4" y="16"/>
                  </a:lnTo>
                  <a:lnTo>
                    <a:pt x="3" y="26"/>
                  </a:lnTo>
                  <a:lnTo>
                    <a:pt x="3" y="26"/>
                  </a:lnTo>
                  <a:lnTo>
                    <a:pt x="1" y="34"/>
                  </a:lnTo>
                  <a:lnTo>
                    <a:pt x="0" y="42"/>
                  </a:lnTo>
                  <a:lnTo>
                    <a:pt x="0" y="42"/>
                  </a:lnTo>
                  <a:lnTo>
                    <a:pt x="1" y="45"/>
                  </a:lnTo>
                  <a:lnTo>
                    <a:pt x="2" y="47"/>
                  </a:lnTo>
                  <a:lnTo>
                    <a:pt x="3" y="48"/>
                  </a:lnTo>
                  <a:lnTo>
                    <a:pt x="6" y="48"/>
                  </a:lnTo>
                  <a:lnTo>
                    <a:pt x="7" y="48"/>
                  </a:lnTo>
                  <a:lnTo>
                    <a:pt x="9" y="47"/>
                  </a:lnTo>
                  <a:lnTo>
                    <a:pt x="10" y="45"/>
                  </a:lnTo>
                  <a:lnTo>
                    <a:pt x="11" y="42"/>
                  </a:lnTo>
                  <a:lnTo>
                    <a:pt x="11" y="42"/>
                  </a:lnTo>
                  <a:lnTo>
                    <a:pt x="12" y="32"/>
                  </a:lnTo>
                  <a:lnTo>
                    <a:pt x="15" y="19"/>
                  </a:lnTo>
                  <a:lnTo>
                    <a:pt x="15" y="11"/>
                  </a:lnTo>
                  <a:lnTo>
                    <a:pt x="14" y="6"/>
                  </a:lnTo>
                  <a:lnTo>
                    <a:pt x="13" y="4"/>
                  </a:lnTo>
                  <a:lnTo>
                    <a:pt x="11" y="2"/>
                  </a:lnTo>
                  <a:lnTo>
                    <a:pt x="9" y="1"/>
                  </a:lnTo>
                  <a:lnTo>
                    <a:pt x="6" y="0"/>
                  </a:lnTo>
                  <a:lnTo>
                    <a:pt x="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6" name="Freeform 569"/>
            <p:cNvSpPr>
              <a:spLocks/>
            </p:cNvSpPr>
            <p:nvPr/>
          </p:nvSpPr>
          <p:spPr bwMode="auto">
            <a:xfrm>
              <a:off x="5473701" y="2173288"/>
              <a:ext cx="14288" cy="36513"/>
            </a:xfrm>
            <a:custGeom>
              <a:avLst/>
              <a:gdLst/>
              <a:ahLst/>
              <a:cxnLst>
                <a:cxn ang="0">
                  <a:pos x="24" y="4"/>
                </a:cxn>
                <a:cxn ang="0">
                  <a:pos x="24" y="4"/>
                </a:cxn>
                <a:cxn ang="0">
                  <a:pos x="24" y="2"/>
                </a:cxn>
                <a:cxn ang="0">
                  <a:pos x="23" y="1"/>
                </a:cxn>
                <a:cxn ang="0">
                  <a:pos x="21" y="0"/>
                </a:cxn>
                <a:cxn ang="0">
                  <a:pos x="19" y="0"/>
                </a:cxn>
                <a:cxn ang="0">
                  <a:pos x="18" y="0"/>
                </a:cxn>
                <a:cxn ang="0">
                  <a:pos x="16" y="1"/>
                </a:cxn>
                <a:cxn ang="0">
                  <a:pos x="15" y="2"/>
                </a:cxn>
                <a:cxn ang="0">
                  <a:pos x="15" y="4"/>
                </a:cxn>
                <a:cxn ang="0">
                  <a:pos x="15" y="4"/>
                </a:cxn>
                <a:cxn ang="0">
                  <a:pos x="15" y="22"/>
                </a:cxn>
                <a:cxn ang="0">
                  <a:pos x="15" y="30"/>
                </a:cxn>
                <a:cxn ang="0">
                  <a:pos x="14" y="38"/>
                </a:cxn>
                <a:cxn ang="0">
                  <a:pos x="14" y="38"/>
                </a:cxn>
                <a:cxn ang="0">
                  <a:pos x="12" y="45"/>
                </a:cxn>
                <a:cxn ang="0">
                  <a:pos x="9" y="52"/>
                </a:cxn>
                <a:cxn ang="0">
                  <a:pos x="1" y="63"/>
                </a:cxn>
                <a:cxn ang="0">
                  <a:pos x="1" y="63"/>
                </a:cxn>
                <a:cxn ang="0">
                  <a:pos x="0" y="65"/>
                </a:cxn>
                <a:cxn ang="0">
                  <a:pos x="0" y="67"/>
                </a:cxn>
                <a:cxn ang="0">
                  <a:pos x="1" y="69"/>
                </a:cxn>
                <a:cxn ang="0">
                  <a:pos x="2" y="70"/>
                </a:cxn>
                <a:cxn ang="0">
                  <a:pos x="4" y="70"/>
                </a:cxn>
                <a:cxn ang="0">
                  <a:pos x="7" y="70"/>
                </a:cxn>
                <a:cxn ang="0">
                  <a:pos x="8" y="70"/>
                </a:cxn>
                <a:cxn ang="0">
                  <a:pos x="10" y="68"/>
                </a:cxn>
                <a:cxn ang="0">
                  <a:pos x="10" y="68"/>
                </a:cxn>
                <a:cxn ang="0">
                  <a:pos x="16" y="57"/>
                </a:cxn>
                <a:cxn ang="0">
                  <a:pos x="19" y="51"/>
                </a:cxn>
                <a:cxn ang="0">
                  <a:pos x="22" y="44"/>
                </a:cxn>
                <a:cxn ang="0">
                  <a:pos x="22" y="44"/>
                </a:cxn>
                <a:cxn ang="0">
                  <a:pos x="23" y="40"/>
                </a:cxn>
                <a:cxn ang="0">
                  <a:pos x="24" y="35"/>
                </a:cxn>
                <a:cxn ang="0">
                  <a:pos x="25" y="25"/>
                </a:cxn>
                <a:cxn ang="0">
                  <a:pos x="24" y="4"/>
                </a:cxn>
                <a:cxn ang="0">
                  <a:pos x="24" y="4"/>
                </a:cxn>
              </a:cxnLst>
              <a:rect l="0" t="0" r="r" b="b"/>
              <a:pathLst>
                <a:path w="25" h="70">
                  <a:moveTo>
                    <a:pt x="24" y="4"/>
                  </a:moveTo>
                  <a:lnTo>
                    <a:pt x="24" y="4"/>
                  </a:lnTo>
                  <a:lnTo>
                    <a:pt x="24" y="2"/>
                  </a:lnTo>
                  <a:lnTo>
                    <a:pt x="23" y="1"/>
                  </a:lnTo>
                  <a:lnTo>
                    <a:pt x="21" y="0"/>
                  </a:lnTo>
                  <a:lnTo>
                    <a:pt x="19" y="0"/>
                  </a:lnTo>
                  <a:lnTo>
                    <a:pt x="18" y="0"/>
                  </a:lnTo>
                  <a:lnTo>
                    <a:pt x="16" y="1"/>
                  </a:lnTo>
                  <a:lnTo>
                    <a:pt x="15" y="2"/>
                  </a:lnTo>
                  <a:lnTo>
                    <a:pt x="15" y="4"/>
                  </a:lnTo>
                  <a:lnTo>
                    <a:pt x="15" y="4"/>
                  </a:lnTo>
                  <a:lnTo>
                    <a:pt x="15" y="22"/>
                  </a:lnTo>
                  <a:lnTo>
                    <a:pt x="15" y="30"/>
                  </a:lnTo>
                  <a:lnTo>
                    <a:pt x="14" y="38"/>
                  </a:lnTo>
                  <a:lnTo>
                    <a:pt x="14" y="38"/>
                  </a:lnTo>
                  <a:lnTo>
                    <a:pt x="12" y="45"/>
                  </a:lnTo>
                  <a:lnTo>
                    <a:pt x="9" y="52"/>
                  </a:lnTo>
                  <a:lnTo>
                    <a:pt x="1" y="63"/>
                  </a:lnTo>
                  <a:lnTo>
                    <a:pt x="1" y="63"/>
                  </a:lnTo>
                  <a:lnTo>
                    <a:pt x="0" y="65"/>
                  </a:lnTo>
                  <a:lnTo>
                    <a:pt x="0" y="67"/>
                  </a:lnTo>
                  <a:lnTo>
                    <a:pt x="1" y="69"/>
                  </a:lnTo>
                  <a:lnTo>
                    <a:pt x="2" y="70"/>
                  </a:lnTo>
                  <a:lnTo>
                    <a:pt x="4" y="70"/>
                  </a:lnTo>
                  <a:lnTo>
                    <a:pt x="7" y="70"/>
                  </a:lnTo>
                  <a:lnTo>
                    <a:pt x="8" y="70"/>
                  </a:lnTo>
                  <a:lnTo>
                    <a:pt x="10" y="68"/>
                  </a:lnTo>
                  <a:lnTo>
                    <a:pt x="10" y="68"/>
                  </a:lnTo>
                  <a:lnTo>
                    <a:pt x="16" y="57"/>
                  </a:lnTo>
                  <a:lnTo>
                    <a:pt x="19" y="51"/>
                  </a:lnTo>
                  <a:lnTo>
                    <a:pt x="22" y="44"/>
                  </a:lnTo>
                  <a:lnTo>
                    <a:pt x="22" y="44"/>
                  </a:lnTo>
                  <a:lnTo>
                    <a:pt x="23" y="40"/>
                  </a:lnTo>
                  <a:lnTo>
                    <a:pt x="24" y="35"/>
                  </a:lnTo>
                  <a:lnTo>
                    <a:pt x="25" y="25"/>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7" name="Freeform 570"/>
            <p:cNvSpPr>
              <a:spLocks/>
            </p:cNvSpPr>
            <p:nvPr/>
          </p:nvSpPr>
          <p:spPr bwMode="auto">
            <a:xfrm>
              <a:off x="5503863" y="2192338"/>
              <a:ext cx="4763" cy="28575"/>
            </a:xfrm>
            <a:custGeom>
              <a:avLst/>
              <a:gdLst/>
              <a:ahLst/>
              <a:cxnLst>
                <a:cxn ang="0">
                  <a:pos x="0" y="5"/>
                </a:cxn>
                <a:cxn ang="0">
                  <a:pos x="0" y="48"/>
                </a:cxn>
                <a:cxn ang="0">
                  <a:pos x="0" y="48"/>
                </a:cxn>
                <a:cxn ang="0">
                  <a:pos x="0" y="50"/>
                </a:cxn>
                <a:cxn ang="0">
                  <a:pos x="2" y="51"/>
                </a:cxn>
                <a:cxn ang="0">
                  <a:pos x="3" y="52"/>
                </a:cxn>
                <a:cxn ang="0">
                  <a:pos x="5" y="53"/>
                </a:cxn>
                <a:cxn ang="0">
                  <a:pos x="6" y="52"/>
                </a:cxn>
                <a:cxn ang="0">
                  <a:pos x="8" y="51"/>
                </a:cxn>
                <a:cxn ang="0">
                  <a:pos x="9" y="50"/>
                </a:cxn>
                <a:cxn ang="0">
                  <a:pos x="9" y="48"/>
                </a:cxn>
                <a:cxn ang="0">
                  <a:pos x="9" y="5"/>
                </a:cxn>
                <a:cxn ang="0">
                  <a:pos x="9" y="5"/>
                </a:cxn>
                <a:cxn ang="0">
                  <a:pos x="9" y="3"/>
                </a:cxn>
                <a:cxn ang="0">
                  <a:pos x="8" y="1"/>
                </a:cxn>
                <a:cxn ang="0">
                  <a:pos x="6" y="1"/>
                </a:cxn>
                <a:cxn ang="0">
                  <a:pos x="5" y="0"/>
                </a:cxn>
                <a:cxn ang="0">
                  <a:pos x="3" y="1"/>
                </a:cxn>
                <a:cxn ang="0">
                  <a:pos x="2" y="1"/>
                </a:cxn>
                <a:cxn ang="0">
                  <a:pos x="0" y="3"/>
                </a:cxn>
                <a:cxn ang="0">
                  <a:pos x="0" y="5"/>
                </a:cxn>
                <a:cxn ang="0">
                  <a:pos x="0" y="5"/>
                </a:cxn>
              </a:cxnLst>
              <a:rect l="0" t="0" r="r" b="b"/>
              <a:pathLst>
                <a:path w="9" h="53">
                  <a:moveTo>
                    <a:pt x="0" y="5"/>
                  </a:moveTo>
                  <a:lnTo>
                    <a:pt x="0" y="48"/>
                  </a:lnTo>
                  <a:lnTo>
                    <a:pt x="0" y="48"/>
                  </a:lnTo>
                  <a:lnTo>
                    <a:pt x="0" y="50"/>
                  </a:lnTo>
                  <a:lnTo>
                    <a:pt x="2" y="51"/>
                  </a:lnTo>
                  <a:lnTo>
                    <a:pt x="3" y="52"/>
                  </a:lnTo>
                  <a:lnTo>
                    <a:pt x="5" y="53"/>
                  </a:lnTo>
                  <a:lnTo>
                    <a:pt x="6" y="52"/>
                  </a:lnTo>
                  <a:lnTo>
                    <a:pt x="8" y="51"/>
                  </a:lnTo>
                  <a:lnTo>
                    <a:pt x="9" y="50"/>
                  </a:lnTo>
                  <a:lnTo>
                    <a:pt x="9" y="48"/>
                  </a:lnTo>
                  <a:lnTo>
                    <a:pt x="9" y="5"/>
                  </a:lnTo>
                  <a:lnTo>
                    <a:pt x="9" y="5"/>
                  </a:lnTo>
                  <a:lnTo>
                    <a:pt x="9" y="3"/>
                  </a:lnTo>
                  <a:lnTo>
                    <a:pt x="8" y="1"/>
                  </a:lnTo>
                  <a:lnTo>
                    <a:pt x="6" y="1"/>
                  </a:lnTo>
                  <a:lnTo>
                    <a:pt x="5" y="0"/>
                  </a:lnTo>
                  <a:lnTo>
                    <a:pt x="3" y="1"/>
                  </a:lnTo>
                  <a:lnTo>
                    <a:pt x="2" y="1"/>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8" name="Freeform 571"/>
            <p:cNvSpPr>
              <a:spLocks/>
            </p:cNvSpPr>
            <p:nvPr/>
          </p:nvSpPr>
          <p:spPr bwMode="auto">
            <a:xfrm>
              <a:off x="5526088" y="2200275"/>
              <a:ext cx="7938" cy="30163"/>
            </a:xfrm>
            <a:custGeom>
              <a:avLst/>
              <a:gdLst/>
              <a:ahLst/>
              <a:cxnLst>
                <a:cxn ang="0">
                  <a:pos x="7" y="2"/>
                </a:cxn>
                <a:cxn ang="0">
                  <a:pos x="7" y="2"/>
                </a:cxn>
                <a:cxn ang="0">
                  <a:pos x="4" y="8"/>
                </a:cxn>
                <a:cxn ang="0">
                  <a:pos x="2" y="14"/>
                </a:cxn>
                <a:cxn ang="0">
                  <a:pos x="0" y="20"/>
                </a:cxn>
                <a:cxn ang="0">
                  <a:pos x="0" y="26"/>
                </a:cxn>
                <a:cxn ang="0">
                  <a:pos x="0" y="39"/>
                </a:cxn>
                <a:cxn ang="0">
                  <a:pos x="0" y="51"/>
                </a:cxn>
                <a:cxn ang="0">
                  <a:pos x="0" y="51"/>
                </a:cxn>
                <a:cxn ang="0">
                  <a:pos x="2" y="53"/>
                </a:cxn>
                <a:cxn ang="0">
                  <a:pos x="3" y="55"/>
                </a:cxn>
                <a:cxn ang="0">
                  <a:pos x="4" y="56"/>
                </a:cxn>
                <a:cxn ang="0">
                  <a:pos x="6" y="56"/>
                </a:cxn>
                <a:cxn ang="0">
                  <a:pos x="8" y="56"/>
                </a:cxn>
                <a:cxn ang="0">
                  <a:pos x="9" y="55"/>
                </a:cxn>
                <a:cxn ang="0">
                  <a:pos x="10" y="53"/>
                </a:cxn>
                <a:cxn ang="0">
                  <a:pos x="11" y="51"/>
                </a:cxn>
                <a:cxn ang="0">
                  <a:pos x="11" y="51"/>
                </a:cxn>
                <a:cxn ang="0">
                  <a:pos x="9" y="29"/>
                </a:cxn>
                <a:cxn ang="0">
                  <a:pos x="10" y="23"/>
                </a:cxn>
                <a:cxn ang="0">
                  <a:pos x="11" y="17"/>
                </a:cxn>
                <a:cxn ang="0">
                  <a:pos x="12" y="12"/>
                </a:cxn>
                <a:cxn ang="0">
                  <a:pos x="15" y="7"/>
                </a:cxn>
                <a:cxn ang="0">
                  <a:pos x="15" y="7"/>
                </a:cxn>
                <a:cxn ang="0">
                  <a:pos x="15" y="5"/>
                </a:cxn>
                <a:cxn ang="0">
                  <a:pos x="15" y="3"/>
                </a:cxn>
                <a:cxn ang="0">
                  <a:pos x="14" y="2"/>
                </a:cxn>
                <a:cxn ang="0">
                  <a:pos x="13" y="1"/>
                </a:cxn>
                <a:cxn ang="0">
                  <a:pos x="11" y="0"/>
                </a:cxn>
                <a:cxn ang="0">
                  <a:pos x="10" y="0"/>
                </a:cxn>
                <a:cxn ang="0">
                  <a:pos x="8" y="1"/>
                </a:cxn>
                <a:cxn ang="0">
                  <a:pos x="7" y="2"/>
                </a:cxn>
                <a:cxn ang="0">
                  <a:pos x="7" y="2"/>
                </a:cxn>
              </a:cxnLst>
              <a:rect l="0" t="0" r="r" b="b"/>
              <a:pathLst>
                <a:path w="15" h="56">
                  <a:moveTo>
                    <a:pt x="7" y="2"/>
                  </a:moveTo>
                  <a:lnTo>
                    <a:pt x="7" y="2"/>
                  </a:lnTo>
                  <a:lnTo>
                    <a:pt x="4" y="8"/>
                  </a:lnTo>
                  <a:lnTo>
                    <a:pt x="2" y="14"/>
                  </a:lnTo>
                  <a:lnTo>
                    <a:pt x="0" y="20"/>
                  </a:lnTo>
                  <a:lnTo>
                    <a:pt x="0" y="26"/>
                  </a:lnTo>
                  <a:lnTo>
                    <a:pt x="0" y="39"/>
                  </a:lnTo>
                  <a:lnTo>
                    <a:pt x="0" y="51"/>
                  </a:lnTo>
                  <a:lnTo>
                    <a:pt x="0" y="51"/>
                  </a:lnTo>
                  <a:lnTo>
                    <a:pt x="2" y="53"/>
                  </a:lnTo>
                  <a:lnTo>
                    <a:pt x="3" y="55"/>
                  </a:lnTo>
                  <a:lnTo>
                    <a:pt x="4" y="56"/>
                  </a:lnTo>
                  <a:lnTo>
                    <a:pt x="6" y="56"/>
                  </a:lnTo>
                  <a:lnTo>
                    <a:pt x="8" y="56"/>
                  </a:lnTo>
                  <a:lnTo>
                    <a:pt x="9" y="55"/>
                  </a:lnTo>
                  <a:lnTo>
                    <a:pt x="10" y="53"/>
                  </a:lnTo>
                  <a:lnTo>
                    <a:pt x="11" y="51"/>
                  </a:lnTo>
                  <a:lnTo>
                    <a:pt x="11" y="51"/>
                  </a:lnTo>
                  <a:lnTo>
                    <a:pt x="9" y="29"/>
                  </a:lnTo>
                  <a:lnTo>
                    <a:pt x="10" y="23"/>
                  </a:lnTo>
                  <a:lnTo>
                    <a:pt x="11" y="17"/>
                  </a:lnTo>
                  <a:lnTo>
                    <a:pt x="12" y="12"/>
                  </a:lnTo>
                  <a:lnTo>
                    <a:pt x="15" y="7"/>
                  </a:lnTo>
                  <a:lnTo>
                    <a:pt x="15" y="7"/>
                  </a:lnTo>
                  <a:lnTo>
                    <a:pt x="15" y="5"/>
                  </a:lnTo>
                  <a:lnTo>
                    <a:pt x="15" y="3"/>
                  </a:lnTo>
                  <a:lnTo>
                    <a:pt x="14" y="2"/>
                  </a:lnTo>
                  <a:lnTo>
                    <a:pt x="13" y="1"/>
                  </a:lnTo>
                  <a:lnTo>
                    <a:pt x="11" y="0"/>
                  </a:lnTo>
                  <a:lnTo>
                    <a:pt x="10" y="0"/>
                  </a:lnTo>
                  <a:lnTo>
                    <a:pt x="8" y="1"/>
                  </a:lnTo>
                  <a:lnTo>
                    <a:pt x="7" y="2"/>
                  </a:lnTo>
                  <a:lnTo>
                    <a:pt x="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79" name="Freeform 572"/>
            <p:cNvSpPr>
              <a:spLocks/>
            </p:cNvSpPr>
            <p:nvPr/>
          </p:nvSpPr>
          <p:spPr bwMode="auto">
            <a:xfrm>
              <a:off x="5549901" y="2212975"/>
              <a:ext cx="4763" cy="25400"/>
            </a:xfrm>
            <a:custGeom>
              <a:avLst/>
              <a:gdLst/>
              <a:ahLst/>
              <a:cxnLst>
                <a:cxn ang="0">
                  <a:pos x="0" y="6"/>
                </a:cxn>
                <a:cxn ang="0">
                  <a:pos x="0" y="43"/>
                </a:cxn>
                <a:cxn ang="0">
                  <a:pos x="0" y="43"/>
                </a:cxn>
                <a:cxn ang="0">
                  <a:pos x="0" y="45"/>
                </a:cxn>
                <a:cxn ang="0">
                  <a:pos x="1" y="47"/>
                </a:cxn>
                <a:cxn ang="0">
                  <a:pos x="3" y="47"/>
                </a:cxn>
                <a:cxn ang="0">
                  <a:pos x="4" y="48"/>
                </a:cxn>
                <a:cxn ang="0">
                  <a:pos x="6" y="47"/>
                </a:cxn>
                <a:cxn ang="0">
                  <a:pos x="7" y="47"/>
                </a:cxn>
                <a:cxn ang="0">
                  <a:pos x="8" y="45"/>
                </a:cxn>
                <a:cxn ang="0">
                  <a:pos x="9" y="43"/>
                </a:cxn>
                <a:cxn ang="0">
                  <a:pos x="9" y="6"/>
                </a:cxn>
                <a:cxn ang="0">
                  <a:pos x="9" y="6"/>
                </a:cxn>
                <a:cxn ang="0">
                  <a:pos x="8" y="3"/>
                </a:cxn>
                <a:cxn ang="0">
                  <a:pos x="7" y="1"/>
                </a:cxn>
                <a:cxn ang="0">
                  <a:pos x="6" y="0"/>
                </a:cxn>
                <a:cxn ang="0">
                  <a:pos x="4" y="0"/>
                </a:cxn>
                <a:cxn ang="0">
                  <a:pos x="3" y="0"/>
                </a:cxn>
                <a:cxn ang="0">
                  <a:pos x="1" y="1"/>
                </a:cxn>
                <a:cxn ang="0">
                  <a:pos x="0" y="3"/>
                </a:cxn>
                <a:cxn ang="0">
                  <a:pos x="0" y="6"/>
                </a:cxn>
                <a:cxn ang="0">
                  <a:pos x="0" y="6"/>
                </a:cxn>
              </a:cxnLst>
              <a:rect l="0" t="0" r="r" b="b"/>
              <a:pathLst>
                <a:path w="9" h="48">
                  <a:moveTo>
                    <a:pt x="0" y="6"/>
                  </a:moveTo>
                  <a:lnTo>
                    <a:pt x="0" y="43"/>
                  </a:lnTo>
                  <a:lnTo>
                    <a:pt x="0" y="43"/>
                  </a:lnTo>
                  <a:lnTo>
                    <a:pt x="0" y="45"/>
                  </a:lnTo>
                  <a:lnTo>
                    <a:pt x="1" y="47"/>
                  </a:lnTo>
                  <a:lnTo>
                    <a:pt x="3" y="47"/>
                  </a:lnTo>
                  <a:lnTo>
                    <a:pt x="4" y="48"/>
                  </a:lnTo>
                  <a:lnTo>
                    <a:pt x="6" y="47"/>
                  </a:lnTo>
                  <a:lnTo>
                    <a:pt x="7" y="47"/>
                  </a:lnTo>
                  <a:lnTo>
                    <a:pt x="8" y="45"/>
                  </a:lnTo>
                  <a:lnTo>
                    <a:pt x="9" y="43"/>
                  </a:lnTo>
                  <a:lnTo>
                    <a:pt x="9" y="6"/>
                  </a:lnTo>
                  <a:lnTo>
                    <a:pt x="9" y="6"/>
                  </a:lnTo>
                  <a:lnTo>
                    <a:pt x="8" y="3"/>
                  </a:lnTo>
                  <a:lnTo>
                    <a:pt x="7" y="1"/>
                  </a:lnTo>
                  <a:lnTo>
                    <a:pt x="6" y="0"/>
                  </a:lnTo>
                  <a:lnTo>
                    <a:pt x="4" y="0"/>
                  </a:lnTo>
                  <a:lnTo>
                    <a:pt x="3" y="0"/>
                  </a:lnTo>
                  <a:lnTo>
                    <a:pt x="1" y="1"/>
                  </a:lnTo>
                  <a:lnTo>
                    <a:pt x="0" y="3"/>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0" name="Freeform 573"/>
            <p:cNvSpPr>
              <a:spLocks/>
            </p:cNvSpPr>
            <p:nvPr/>
          </p:nvSpPr>
          <p:spPr bwMode="auto">
            <a:xfrm>
              <a:off x="5567363" y="2225675"/>
              <a:ext cx="4763" cy="25400"/>
            </a:xfrm>
            <a:custGeom>
              <a:avLst/>
              <a:gdLst/>
              <a:ahLst/>
              <a:cxnLst>
                <a:cxn ang="0">
                  <a:pos x="0" y="4"/>
                </a:cxn>
                <a:cxn ang="0">
                  <a:pos x="0" y="42"/>
                </a:cxn>
                <a:cxn ang="0">
                  <a:pos x="0" y="42"/>
                </a:cxn>
                <a:cxn ang="0">
                  <a:pos x="0" y="45"/>
                </a:cxn>
                <a:cxn ang="0">
                  <a:pos x="1" y="47"/>
                </a:cxn>
                <a:cxn ang="0">
                  <a:pos x="3" y="47"/>
                </a:cxn>
                <a:cxn ang="0">
                  <a:pos x="4" y="48"/>
                </a:cxn>
                <a:cxn ang="0">
                  <a:pos x="6" y="47"/>
                </a:cxn>
                <a:cxn ang="0">
                  <a:pos x="8" y="47"/>
                </a:cxn>
                <a:cxn ang="0">
                  <a:pos x="9" y="45"/>
                </a:cxn>
                <a:cxn ang="0">
                  <a:pos x="9" y="42"/>
                </a:cxn>
                <a:cxn ang="0">
                  <a:pos x="9" y="4"/>
                </a:cxn>
                <a:cxn ang="0">
                  <a:pos x="9" y="4"/>
                </a:cxn>
                <a:cxn ang="0">
                  <a:pos x="9" y="3"/>
                </a:cxn>
                <a:cxn ang="0">
                  <a:pos x="8" y="1"/>
                </a:cxn>
                <a:cxn ang="0">
                  <a:pos x="6" y="0"/>
                </a:cxn>
                <a:cxn ang="0">
                  <a:pos x="4" y="0"/>
                </a:cxn>
                <a:cxn ang="0">
                  <a:pos x="3" y="0"/>
                </a:cxn>
                <a:cxn ang="0">
                  <a:pos x="1" y="1"/>
                </a:cxn>
                <a:cxn ang="0">
                  <a:pos x="0" y="3"/>
                </a:cxn>
                <a:cxn ang="0">
                  <a:pos x="0" y="4"/>
                </a:cxn>
                <a:cxn ang="0">
                  <a:pos x="0" y="4"/>
                </a:cxn>
              </a:cxnLst>
              <a:rect l="0" t="0" r="r" b="b"/>
              <a:pathLst>
                <a:path w="9" h="48">
                  <a:moveTo>
                    <a:pt x="0" y="4"/>
                  </a:moveTo>
                  <a:lnTo>
                    <a:pt x="0" y="42"/>
                  </a:lnTo>
                  <a:lnTo>
                    <a:pt x="0" y="42"/>
                  </a:lnTo>
                  <a:lnTo>
                    <a:pt x="0" y="45"/>
                  </a:lnTo>
                  <a:lnTo>
                    <a:pt x="1" y="47"/>
                  </a:lnTo>
                  <a:lnTo>
                    <a:pt x="3" y="47"/>
                  </a:lnTo>
                  <a:lnTo>
                    <a:pt x="4" y="48"/>
                  </a:lnTo>
                  <a:lnTo>
                    <a:pt x="6" y="47"/>
                  </a:lnTo>
                  <a:lnTo>
                    <a:pt x="8" y="47"/>
                  </a:lnTo>
                  <a:lnTo>
                    <a:pt x="9" y="45"/>
                  </a:lnTo>
                  <a:lnTo>
                    <a:pt x="9" y="42"/>
                  </a:lnTo>
                  <a:lnTo>
                    <a:pt x="9" y="4"/>
                  </a:lnTo>
                  <a:lnTo>
                    <a:pt x="9" y="4"/>
                  </a:lnTo>
                  <a:lnTo>
                    <a:pt x="9" y="3"/>
                  </a:lnTo>
                  <a:lnTo>
                    <a:pt x="8" y="1"/>
                  </a:lnTo>
                  <a:lnTo>
                    <a:pt x="6" y="0"/>
                  </a:lnTo>
                  <a:lnTo>
                    <a:pt x="4" y="0"/>
                  </a:lnTo>
                  <a:lnTo>
                    <a:pt x="3" y="0"/>
                  </a:lnTo>
                  <a:lnTo>
                    <a:pt x="1" y="1"/>
                  </a:lnTo>
                  <a:lnTo>
                    <a:pt x="0" y="3"/>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1" name="Freeform 574"/>
            <p:cNvSpPr>
              <a:spLocks/>
            </p:cNvSpPr>
            <p:nvPr/>
          </p:nvSpPr>
          <p:spPr bwMode="auto">
            <a:xfrm>
              <a:off x="5597526" y="2243138"/>
              <a:ext cx="6350" cy="30163"/>
            </a:xfrm>
            <a:custGeom>
              <a:avLst/>
              <a:gdLst/>
              <a:ahLst/>
              <a:cxnLst>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 ang="0">
                  <a:pos x="1" y="17"/>
                </a:cxn>
                <a:cxn ang="0">
                  <a:pos x="2" y="28"/>
                </a:cxn>
                <a:cxn ang="0">
                  <a:pos x="2" y="39"/>
                </a:cxn>
                <a:cxn ang="0">
                  <a:pos x="1" y="46"/>
                </a:cxn>
                <a:cxn ang="0">
                  <a:pos x="0" y="51"/>
                </a:cxn>
                <a:cxn ang="0">
                  <a:pos x="0" y="51"/>
                </a:cxn>
                <a:cxn ang="0">
                  <a:pos x="0" y="53"/>
                </a:cxn>
                <a:cxn ang="0">
                  <a:pos x="1" y="55"/>
                </a:cxn>
                <a:cxn ang="0">
                  <a:pos x="2" y="56"/>
                </a:cxn>
                <a:cxn ang="0">
                  <a:pos x="3" y="57"/>
                </a:cxn>
                <a:cxn ang="0">
                  <a:pos x="5" y="57"/>
                </a:cxn>
                <a:cxn ang="0">
                  <a:pos x="7" y="57"/>
                </a:cxn>
                <a:cxn ang="0">
                  <a:pos x="8" y="55"/>
                </a:cxn>
                <a:cxn ang="0">
                  <a:pos x="9" y="54"/>
                </a:cxn>
                <a:cxn ang="0">
                  <a:pos x="9" y="54"/>
                </a:cxn>
                <a:cxn ang="0">
                  <a:pos x="10" y="48"/>
                </a:cxn>
                <a:cxn ang="0">
                  <a:pos x="11" y="42"/>
                </a:cxn>
                <a:cxn ang="0">
                  <a:pos x="11" y="29"/>
                </a:cxn>
                <a:cxn ang="0">
                  <a:pos x="10" y="17"/>
                </a:cxn>
                <a:cxn ang="0">
                  <a:pos x="9" y="5"/>
                </a:cxn>
                <a:cxn ang="0">
                  <a:pos x="9" y="5"/>
                </a:cxn>
              </a:cxnLst>
              <a:rect l="0" t="0" r="r" b="b"/>
              <a:pathLst>
                <a:path w="11" h="57">
                  <a:moveTo>
                    <a:pt x="9" y="5"/>
                  </a:moveTo>
                  <a:lnTo>
                    <a:pt x="9" y="5"/>
                  </a:lnTo>
                  <a:lnTo>
                    <a:pt x="9" y="3"/>
                  </a:lnTo>
                  <a:lnTo>
                    <a:pt x="8" y="1"/>
                  </a:lnTo>
                  <a:lnTo>
                    <a:pt x="6" y="0"/>
                  </a:lnTo>
                  <a:lnTo>
                    <a:pt x="4" y="0"/>
                  </a:lnTo>
                  <a:lnTo>
                    <a:pt x="3" y="0"/>
                  </a:lnTo>
                  <a:lnTo>
                    <a:pt x="1" y="1"/>
                  </a:lnTo>
                  <a:lnTo>
                    <a:pt x="0" y="3"/>
                  </a:lnTo>
                  <a:lnTo>
                    <a:pt x="0" y="5"/>
                  </a:lnTo>
                  <a:lnTo>
                    <a:pt x="0" y="5"/>
                  </a:lnTo>
                  <a:lnTo>
                    <a:pt x="1" y="17"/>
                  </a:lnTo>
                  <a:lnTo>
                    <a:pt x="2" y="28"/>
                  </a:lnTo>
                  <a:lnTo>
                    <a:pt x="2" y="39"/>
                  </a:lnTo>
                  <a:lnTo>
                    <a:pt x="1" y="46"/>
                  </a:lnTo>
                  <a:lnTo>
                    <a:pt x="0" y="51"/>
                  </a:lnTo>
                  <a:lnTo>
                    <a:pt x="0" y="51"/>
                  </a:lnTo>
                  <a:lnTo>
                    <a:pt x="0" y="53"/>
                  </a:lnTo>
                  <a:lnTo>
                    <a:pt x="1" y="55"/>
                  </a:lnTo>
                  <a:lnTo>
                    <a:pt x="2" y="56"/>
                  </a:lnTo>
                  <a:lnTo>
                    <a:pt x="3" y="57"/>
                  </a:lnTo>
                  <a:lnTo>
                    <a:pt x="5" y="57"/>
                  </a:lnTo>
                  <a:lnTo>
                    <a:pt x="7" y="57"/>
                  </a:lnTo>
                  <a:lnTo>
                    <a:pt x="8" y="55"/>
                  </a:lnTo>
                  <a:lnTo>
                    <a:pt x="9" y="54"/>
                  </a:lnTo>
                  <a:lnTo>
                    <a:pt x="9" y="54"/>
                  </a:lnTo>
                  <a:lnTo>
                    <a:pt x="10" y="48"/>
                  </a:lnTo>
                  <a:lnTo>
                    <a:pt x="11" y="42"/>
                  </a:lnTo>
                  <a:lnTo>
                    <a:pt x="11" y="29"/>
                  </a:lnTo>
                  <a:lnTo>
                    <a:pt x="10" y="17"/>
                  </a:lnTo>
                  <a:lnTo>
                    <a:pt x="9" y="5"/>
                  </a:lnTo>
                  <a:lnTo>
                    <a:pt x="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2" name="Freeform 575"/>
            <p:cNvSpPr>
              <a:spLocks/>
            </p:cNvSpPr>
            <p:nvPr/>
          </p:nvSpPr>
          <p:spPr bwMode="auto">
            <a:xfrm>
              <a:off x="5354638" y="2393950"/>
              <a:ext cx="6350" cy="31750"/>
            </a:xfrm>
            <a:custGeom>
              <a:avLst/>
              <a:gdLst/>
              <a:ahLst/>
              <a:cxnLst>
                <a:cxn ang="0">
                  <a:pos x="4" y="4"/>
                </a:cxn>
                <a:cxn ang="0">
                  <a:pos x="4" y="4"/>
                </a:cxn>
                <a:cxn ang="0">
                  <a:pos x="4" y="30"/>
                </a:cxn>
                <a:cxn ang="0">
                  <a:pos x="3" y="43"/>
                </a:cxn>
                <a:cxn ang="0">
                  <a:pos x="0" y="55"/>
                </a:cxn>
                <a:cxn ang="0">
                  <a:pos x="0" y="55"/>
                </a:cxn>
                <a:cxn ang="0">
                  <a:pos x="0" y="57"/>
                </a:cxn>
                <a:cxn ang="0">
                  <a:pos x="0" y="59"/>
                </a:cxn>
                <a:cxn ang="0">
                  <a:pos x="1" y="60"/>
                </a:cxn>
                <a:cxn ang="0">
                  <a:pos x="3" y="61"/>
                </a:cxn>
                <a:cxn ang="0">
                  <a:pos x="5" y="61"/>
                </a:cxn>
                <a:cxn ang="0">
                  <a:pos x="6" y="61"/>
                </a:cxn>
                <a:cxn ang="0">
                  <a:pos x="8" y="59"/>
                </a:cxn>
                <a:cxn ang="0">
                  <a:pos x="9" y="58"/>
                </a:cxn>
                <a:cxn ang="0">
                  <a:pos x="9" y="58"/>
                </a:cxn>
                <a:cxn ang="0">
                  <a:pos x="12" y="45"/>
                </a:cxn>
                <a:cxn ang="0">
                  <a:pos x="14" y="31"/>
                </a:cxn>
                <a:cxn ang="0">
                  <a:pos x="14" y="4"/>
                </a:cxn>
                <a:cxn ang="0">
                  <a:pos x="14" y="4"/>
                </a:cxn>
                <a:cxn ang="0">
                  <a:pos x="14" y="2"/>
                </a:cxn>
                <a:cxn ang="0">
                  <a:pos x="12" y="1"/>
                </a:cxn>
                <a:cxn ang="0">
                  <a:pos x="11" y="0"/>
                </a:cxn>
                <a:cxn ang="0">
                  <a:pos x="9" y="0"/>
                </a:cxn>
                <a:cxn ang="0">
                  <a:pos x="7" y="0"/>
                </a:cxn>
                <a:cxn ang="0">
                  <a:pos x="6" y="1"/>
                </a:cxn>
                <a:cxn ang="0">
                  <a:pos x="5" y="2"/>
                </a:cxn>
                <a:cxn ang="0">
                  <a:pos x="4" y="4"/>
                </a:cxn>
                <a:cxn ang="0">
                  <a:pos x="4" y="4"/>
                </a:cxn>
              </a:cxnLst>
              <a:rect l="0" t="0" r="r" b="b"/>
              <a:pathLst>
                <a:path w="14" h="61">
                  <a:moveTo>
                    <a:pt x="4" y="4"/>
                  </a:moveTo>
                  <a:lnTo>
                    <a:pt x="4" y="4"/>
                  </a:lnTo>
                  <a:lnTo>
                    <a:pt x="4" y="30"/>
                  </a:lnTo>
                  <a:lnTo>
                    <a:pt x="3" y="43"/>
                  </a:lnTo>
                  <a:lnTo>
                    <a:pt x="0" y="55"/>
                  </a:lnTo>
                  <a:lnTo>
                    <a:pt x="0" y="55"/>
                  </a:lnTo>
                  <a:lnTo>
                    <a:pt x="0" y="57"/>
                  </a:lnTo>
                  <a:lnTo>
                    <a:pt x="0" y="59"/>
                  </a:lnTo>
                  <a:lnTo>
                    <a:pt x="1" y="60"/>
                  </a:lnTo>
                  <a:lnTo>
                    <a:pt x="3" y="61"/>
                  </a:lnTo>
                  <a:lnTo>
                    <a:pt x="5" y="61"/>
                  </a:lnTo>
                  <a:lnTo>
                    <a:pt x="6" y="61"/>
                  </a:lnTo>
                  <a:lnTo>
                    <a:pt x="8" y="59"/>
                  </a:lnTo>
                  <a:lnTo>
                    <a:pt x="9" y="58"/>
                  </a:lnTo>
                  <a:lnTo>
                    <a:pt x="9" y="58"/>
                  </a:lnTo>
                  <a:lnTo>
                    <a:pt x="12" y="45"/>
                  </a:lnTo>
                  <a:lnTo>
                    <a:pt x="14" y="31"/>
                  </a:lnTo>
                  <a:lnTo>
                    <a:pt x="14" y="4"/>
                  </a:lnTo>
                  <a:lnTo>
                    <a:pt x="14" y="4"/>
                  </a:lnTo>
                  <a:lnTo>
                    <a:pt x="14" y="2"/>
                  </a:lnTo>
                  <a:lnTo>
                    <a:pt x="12" y="1"/>
                  </a:lnTo>
                  <a:lnTo>
                    <a:pt x="11" y="0"/>
                  </a:lnTo>
                  <a:lnTo>
                    <a:pt x="9" y="0"/>
                  </a:lnTo>
                  <a:lnTo>
                    <a:pt x="7" y="0"/>
                  </a:lnTo>
                  <a:lnTo>
                    <a:pt x="6" y="1"/>
                  </a:lnTo>
                  <a:lnTo>
                    <a:pt x="5" y="2"/>
                  </a:lnTo>
                  <a:lnTo>
                    <a:pt x="4" y="4"/>
                  </a:lnTo>
                  <a:lnTo>
                    <a:pt x="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3" name="Freeform 576"/>
            <p:cNvSpPr>
              <a:spLocks/>
            </p:cNvSpPr>
            <p:nvPr/>
          </p:nvSpPr>
          <p:spPr bwMode="auto">
            <a:xfrm>
              <a:off x="5367338" y="2428875"/>
              <a:ext cx="4763" cy="39688"/>
            </a:xfrm>
            <a:custGeom>
              <a:avLst/>
              <a:gdLst/>
              <a:ahLst/>
              <a:cxnLst>
                <a:cxn ang="0">
                  <a:pos x="0" y="5"/>
                </a:cxn>
                <a:cxn ang="0">
                  <a:pos x="0" y="72"/>
                </a:cxn>
                <a:cxn ang="0">
                  <a:pos x="0" y="72"/>
                </a:cxn>
                <a:cxn ang="0">
                  <a:pos x="0" y="73"/>
                </a:cxn>
                <a:cxn ang="0">
                  <a:pos x="1" y="75"/>
                </a:cxn>
                <a:cxn ang="0">
                  <a:pos x="3" y="76"/>
                </a:cxn>
                <a:cxn ang="0">
                  <a:pos x="4" y="76"/>
                </a:cxn>
                <a:cxn ang="0">
                  <a:pos x="6" y="76"/>
                </a:cxn>
                <a:cxn ang="0">
                  <a:pos x="7" y="75"/>
                </a:cxn>
                <a:cxn ang="0">
                  <a:pos x="8" y="73"/>
                </a:cxn>
                <a:cxn ang="0">
                  <a:pos x="9" y="72"/>
                </a:cxn>
                <a:cxn ang="0">
                  <a:pos x="9" y="5"/>
                </a:cxn>
                <a:cxn ang="0">
                  <a:pos x="9" y="5"/>
                </a:cxn>
                <a:cxn ang="0">
                  <a:pos x="8" y="2"/>
                </a:cxn>
                <a:cxn ang="0">
                  <a:pos x="7" y="1"/>
                </a:cxn>
                <a:cxn ang="0">
                  <a:pos x="6" y="0"/>
                </a:cxn>
                <a:cxn ang="0">
                  <a:pos x="4" y="0"/>
                </a:cxn>
                <a:cxn ang="0">
                  <a:pos x="3" y="0"/>
                </a:cxn>
                <a:cxn ang="0">
                  <a:pos x="1" y="1"/>
                </a:cxn>
                <a:cxn ang="0">
                  <a:pos x="0" y="2"/>
                </a:cxn>
                <a:cxn ang="0">
                  <a:pos x="0" y="5"/>
                </a:cxn>
                <a:cxn ang="0">
                  <a:pos x="0" y="5"/>
                </a:cxn>
              </a:cxnLst>
              <a:rect l="0" t="0" r="r" b="b"/>
              <a:pathLst>
                <a:path w="9" h="76">
                  <a:moveTo>
                    <a:pt x="0" y="5"/>
                  </a:moveTo>
                  <a:lnTo>
                    <a:pt x="0" y="72"/>
                  </a:lnTo>
                  <a:lnTo>
                    <a:pt x="0" y="72"/>
                  </a:lnTo>
                  <a:lnTo>
                    <a:pt x="0" y="73"/>
                  </a:lnTo>
                  <a:lnTo>
                    <a:pt x="1" y="75"/>
                  </a:lnTo>
                  <a:lnTo>
                    <a:pt x="3" y="76"/>
                  </a:lnTo>
                  <a:lnTo>
                    <a:pt x="4" y="76"/>
                  </a:lnTo>
                  <a:lnTo>
                    <a:pt x="6" y="76"/>
                  </a:lnTo>
                  <a:lnTo>
                    <a:pt x="7" y="75"/>
                  </a:lnTo>
                  <a:lnTo>
                    <a:pt x="8" y="73"/>
                  </a:lnTo>
                  <a:lnTo>
                    <a:pt x="9" y="72"/>
                  </a:lnTo>
                  <a:lnTo>
                    <a:pt x="9" y="5"/>
                  </a:lnTo>
                  <a:lnTo>
                    <a:pt x="9" y="5"/>
                  </a:lnTo>
                  <a:lnTo>
                    <a:pt x="8" y="2"/>
                  </a:lnTo>
                  <a:lnTo>
                    <a:pt x="7" y="1"/>
                  </a:lnTo>
                  <a:lnTo>
                    <a:pt x="6" y="0"/>
                  </a:lnTo>
                  <a:lnTo>
                    <a:pt x="4" y="0"/>
                  </a:lnTo>
                  <a:lnTo>
                    <a:pt x="3" y="0"/>
                  </a:lnTo>
                  <a:lnTo>
                    <a:pt x="1" y="1"/>
                  </a:lnTo>
                  <a:lnTo>
                    <a:pt x="0" y="2"/>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4" name="Freeform 577"/>
            <p:cNvSpPr>
              <a:spLocks/>
            </p:cNvSpPr>
            <p:nvPr/>
          </p:nvSpPr>
          <p:spPr bwMode="auto">
            <a:xfrm>
              <a:off x="5384801" y="2454275"/>
              <a:ext cx="4763" cy="39688"/>
            </a:xfrm>
            <a:custGeom>
              <a:avLst/>
              <a:gdLst/>
              <a:ahLst/>
              <a:cxnLst>
                <a:cxn ang="0">
                  <a:pos x="0" y="4"/>
                </a:cxn>
                <a:cxn ang="0">
                  <a:pos x="0" y="70"/>
                </a:cxn>
                <a:cxn ang="0">
                  <a:pos x="0" y="70"/>
                </a:cxn>
                <a:cxn ang="0">
                  <a:pos x="0" y="72"/>
                </a:cxn>
                <a:cxn ang="0">
                  <a:pos x="1" y="74"/>
                </a:cxn>
                <a:cxn ang="0">
                  <a:pos x="3" y="75"/>
                </a:cxn>
                <a:cxn ang="0">
                  <a:pos x="4" y="75"/>
                </a:cxn>
                <a:cxn ang="0">
                  <a:pos x="6" y="75"/>
                </a:cxn>
                <a:cxn ang="0">
                  <a:pos x="8" y="74"/>
                </a:cxn>
                <a:cxn ang="0">
                  <a:pos x="9" y="72"/>
                </a:cxn>
                <a:cxn ang="0">
                  <a:pos x="9" y="70"/>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75">
                  <a:moveTo>
                    <a:pt x="0" y="4"/>
                  </a:moveTo>
                  <a:lnTo>
                    <a:pt x="0" y="70"/>
                  </a:lnTo>
                  <a:lnTo>
                    <a:pt x="0" y="70"/>
                  </a:lnTo>
                  <a:lnTo>
                    <a:pt x="0" y="72"/>
                  </a:lnTo>
                  <a:lnTo>
                    <a:pt x="1" y="74"/>
                  </a:lnTo>
                  <a:lnTo>
                    <a:pt x="3" y="75"/>
                  </a:lnTo>
                  <a:lnTo>
                    <a:pt x="4" y="75"/>
                  </a:lnTo>
                  <a:lnTo>
                    <a:pt x="6" y="75"/>
                  </a:lnTo>
                  <a:lnTo>
                    <a:pt x="8" y="74"/>
                  </a:lnTo>
                  <a:lnTo>
                    <a:pt x="9" y="72"/>
                  </a:lnTo>
                  <a:lnTo>
                    <a:pt x="9" y="70"/>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5" name="Freeform 578"/>
            <p:cNvSpPr>
              <a:spLocks/>
            </p:cNvSpPr>
            <p:nvPr/>
          </p:nvSpPr>
          <p:spPr bwMode="auto">
            <a:xfrm>
              <a:off x="5402263" y="2479675"/>
              <a:ext cx="6350" cy="39688"/>
            </a:xfrm>
            <a:custGeom>
              <a:avLst/>
              <a:gdLst/>
              <a:ahLst/>
              <a:cxnLst>
                <a:cxn ang="0">
                  <a:pos x="14" y="5"/>
                </a:cxn>
                <a:cxn ang="0">
                  <a:pos x="14" y="5"/>
                </a:cxn>
                <a:cxn ang="0">
                  <a:pos x="13" y="2"/>
                </a:cxn>
                <a:cxn ang="0">
                  <a:pos x="12" y="1"/>
                </a:cxn>
                <a:cxn ang="0">
                  <a:pos x="11" y="0"/>
                </a:cxn>
                <a:cxn ang="0">
                  <a:pos x="9" y="0"/>
                </a:cxn>
                <a:cxn ang="0">
                  <a:pos x="8" y="0"/>
                </a:cxn>
                <a:cxn ang="0">
                  <a:pos x="6" y="1"/>
                </a:cxn>
                <a:cxn ang="0">
                  <a:pos x="5" y="2"/>
                </a:cxn>
                <a:cxn ang="0">
                  <a:pos x="4" y="5"/>
                </a:cxn>
                <a:cxn ang="0">
                  <a:pos x="4" y="5"/>
                </a:cxn>
                <a:cxn ang="0">
                  <a:pos x="4" y="14"/>
                </a:cxn>
                <a:cxn ang="0">
                  <a:pos x="2" y="23"/>
                </a:cxn>
                <a:cxn ang="0">
                  <a:pos x="1" y="32"/>
                </a:cxn>
                <a:cxn ang="0">
                  <a:pos x="0" y="41"/>
                </a:cxn>
                <a:cxn ang="0">
                  <a:pos x="0" y="41"/>
                </a:cxn>
                <a:cxn ang="0">
                  <a:pos x="0" y="49"/>
                </a:cxn>
                <a:cxn ang="0">
                  <a:pos x="1" y="57"/>
                </a:cxn>
                <a:cxn ang="0">
                  <a:pos x="3" y="66"/>
                </a:cxn>
                <a:cxn ang="0">
                  <a:pos x="5" y="74"/>
                </a:cxn>
                <a:cxn ang="0">
                  <a:pos x="5" y="74"/>
                </a:cxn>
                <a:cxn ang="0">
                  <a:pos x="6" y="75"/>
                </a:cxn>
                <a:cxn ang="0">
                  <a:pos x="8" y="76"/>
                </a:cxn>
                <a:cxn ang="0">
                  <a:pos x="9" y="76"/>
                </a:cxn>
                <a:cxn ang="0">
                  <a:pos x="11" y="75"/>
                </a:cxn>
                <a:cxn ang="0">
                  <a:pos x="13" y="73"/>
                </a:cxn>
                <a:cxn ang="0">
                  <a:pos x="13" y="71"/>
                </a:cxn>
                <a:cxn ang="0">
                  <a:pos x="13" y="69"/>
                </a:cxn>
                <a:cxn ang="0">
                  <a:pos x="13" y="69"/>
                </a:cxn>
                <a:cxn ang="0">
                  <a:pos x="11" y="60"/>
                </a:cxn>
                <a:cxn ang="0">
                  <a:pos x="9" y="53"/>
                </a:cxn>
                <a:cxn ang="0">
                  <a:pos x="9" y="45"/>
                </a:cxn>
                <a:cxn ang="0">
                  <a:pos x="10" y="37"/>
                </a:cxn>
                <a:cxn ang="0">
                  <a:pos x="12" y="21"/>
                </a:cxn>
                <a:cxn ang="0">
                  <a:pos x="14" y="5"/>
                </a:cxn>
                <a:cxn ang="0">
                  <a:pos x="14" y="5"/>
                </a:cxn>
              </a:cxnLst>
              <a:rect l="0" t="0" r="r" b="b"/>
              <a:pathLst>
                <a:path w="14" h="76">
                  <a:moveTo>
                    <a:pt x="14" y="5"/>
                  </a:moveTo>
                  <a:lnTo>
                    <a:pt x="14" y="5"/>
                  </a:lnTo>
                  <a:lnTo>
                    <a:pt x="13" y="2"/>
                  </a:lnTo>
                  <a:lnTo>
                    <a:pt x="12" y="1"/>
                  </a:lnTo>
                  <a:lnTo>
                    <a:pt x="11" y="0"/>
                  </a:lnTo>
                  <a:lnTo>
                    <a:pt x="9" y="0"/>
                  </a:lnTo>
                  <a:lnTo>
                    <a:pt x="8" y="0"/>
                  </a:lnTo>
                  <a:lnTo>
                    <a:pt x="6" y="1"/>
                  </a:lnTo>
                  <a:lnTo>
                    <a:pt x="5" y="2"/>
                  </a:lnTo>
                  <a:lnTo>
                    <a:pt x="4" y="5"/>
                  </a:lnTo>
                  <a:lnTo>
                    <a:pt x="4" y="5"/>
                  </a:lnTo>
                  <a:lnTo>
                    <a:pt x="4" y="14"/>
                  </a:lnTo>
                  <a:lnTo>
                    <a:pt x="2" y="23"/>
                  </a:lnTo>
                  <a:lnTo>
                    <a:pt x="1" y="32"/>
                  </a:lnTo>
                  <a:lnTo>
                    <a:pt x="0" y="41"/>
                  </a:lnTo>
                  <a:lnTo>
                    <a:pt x="0" y="41"/>
                  </a:lnTo>
                  <a:lnTo>
                    <a:pt x="0" y="49"/>
                  </a:lnTo>
                  <a:lnTo>
                    <a:pt x="1" y="57"/>
                  </a:lnTo>
                  <a:lnTo>
                    <a:pt x="3" y="66"/>
                  </a:lnTo>
                  <a:lnTo>
                    <a:pt x="5" y="74"/>
                  </a:lnTo>
                  <a:lnTo>
                    <a:pt x="5" y="74"/>
                  </a:lnTo>
                  <a:lnTo>
                    <a:pt x="6" y="75"/>
                  </a:lnTo>
                  <a:lnTo>
                    <a:pt x="8" y="76"/>
                  </a:lnTo>
                  <a:lnTo>
                    <a:pt x="9" y="76"/>
                  </a:lnTo>
                  <a:lnTo>
                    <a:pt x="11" y="75"/>
                  </a:lnTo>
                  <a:lnTo>
                    <a:pt x="13" y="73"/>
                  </a:lnTo>
                  <a:lnTo>
                    <a:pt x="13" y="71"/>
                  </a:lnTo>
                  <a:lnTo>
                    <a:pt x="13" y="69"/>
                  </a:lnTo>
                  <a:lnTo>
                    <a:pt x="13" y="69"/>
                  </a:lnTo>
                  <a:lnTo>
                    <a:pt x="11" y="60"/>
                  </a:lnTo>
                  <a:lnTo>
                    <a:pt x="9" y="53"/>
                  </a:lnTo>
                  <a:lnTo>
                    <a:pt x="9" y="45"/>
                  </a:lnTo>
                  <a:lnTo>
                    <a:pt x="10" y="37"/>
                  </a:lnTo>
                  <a:lnTo>
                    <a:pt x="12" y="21"/>
                  </a:lnTo>
                  <a:lnTo>
                    <a:pt x="14" y="5"/>
                  </a:lnTo>
                  <a:lnTo>
                    <a:pt x="1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6" name="Freeform 579"/>
            <p:cNvSpPr>
              <a:spLocks/>
            </p:cNvSpPr>
            <p:nvPr/>
          </p:nvSpPr>
          <p:spPr bwMode="auto">
            <a:xfrm>
              <a:off x="5426076" y="2497138"/>
              <a:ext cx="7938" cy="30163"/>
            </a:xfrm>
            <a:custGeom>
              <a:avLst/>
              <a:gdLst/>
              <a:ahLst/>
              <a:cxnLst>
                <a:cxn ang="0">
                  <a:pos x="7" y="3"/>
                </a:cxn>
                <a:cxn ang="0">
                  <a:pos x="7" y="3"/>
                </a:cxn>
                <a:cxn ang="0">
                  <a:pos x="4" y="9"/>
                </a:cxn>
                <a:cxn ang="0">
                  <a:pos x="1" y="14"/>
                </a:cxn>
                <a:cxn ang="0">
                  <a:pos x="0" y="20"/>
                </a:cxn>
                <a:cxn ang="0">
                  <a:pos x="0" y="26"/>
                </a:cxn>
                <a:cxn ang="0">
                  <a:pos x="0" y="40"/>
                </a:cxn>
                <a:cxn ang="0">
                  <a:pos x="1" y="52"/>
                </a:cxn>
                <a:cxn ang="0">
                  <a:pos x="1" y="52"/>
                </a:cxn>
                <a:cxn ang="0">
                  <a:pos x="1" y="54"/>
                </a:cxn>
                <a:cxn ang="0">
                  <a:pos x="3" y="55"/>
                </a:cxn>
                <a:cxn ang="0">
                  <a:pos x="5" y="56"/>
                </a:cxn>
                <a:cxn ang="0">
                  <a:pos x="6" y="57"/>
                </a:cxn>
                <a:cxn ang="0">
                  <a:pos x="8" y="56"/>
                </a:cxn>
                <a:cxn ang="0">
                  <a:pos x="10" y="55"/>
                </a:cxn>
                <a:cxn ang="0">
                  <a:pos x="11" y="54"/>
                </a:cxn>
                <a:cxn ang="0">
                  <a:pos x="11" y="52"/>
                </a:cxn>
                <a:cxn ang="0">
                  <a:pos x="11" y="52"/>
                </a:cxn>
                <a:cxn ang="0">
                  <a:pos x="10" y="29"/>
                </a:cxn>
                <a:cxn ang="0">
                  <a:pos x="10" y="23"/>
                </a:cxn>
                <a:cxn ang="0">
                  <a:pos x="11" y="18"/>
                </a:cxn>
                <a:cxn ang="0">
                  <a:pos x="12" y="13"/>
                </a:cxn>
                <a:cxn ang="0">
                  <a:pos x="15" y="8"/>
                </a:cxn>
                <a:cxn ang="0">
                  <a:pos x="15" y="8"/>
                </a:cxn>
                <a:cxn ang="0">
                  <a:pos x="16" y="6"/>
                </a:cxn>
                <a:cxn ang="0">
                  <a:pos x="15" y="4"/>
                </a:cxn>
                <a:cxn ang="0">
                  <a:pos x="15" y="2"/>
                </a:cxn>
                <a:cxn ang="0">
                  <a:pos x="13" y="0"/>
                </a:cxn>
                <a:cxn ang="0">
                  <a:pos x="12" y="0"/>
                </a:cxn>
                <a:cxn ang="0">
                  <a:pos x="10" y="0"/>
                </a:cxn>
                <a:cxn ang="0">
                  <a:pos x="8" y="0"/>
                </a:cxn>
                <a:cxn ang="0">
                  <a:pos x="7" y="3"/>
                </a:cxn>
                <a:cxn ang="0">
                  <a:pos x="7" y="3"/>
                </a:cxn>
              </a:cxnLst>
              <a:rect l="0" t="0" r="r" b="b"/>
              <a:pathLst>
                <a:path w="16" h="57">
                  <a:moveTo>
                    <a:pt x="7" y="3"/>
                  </a:moveTo>
                  <a:lnTo>
                    <a:pt x="7" y="3"/>
                  </a:lnTo>
                  <a:lnTo>
                    <a:pt x="4" y="9"/>
                  </a:lnTo>
                  <a:lnTo>
                    <a:pt x="1" y="14"/>
                  </a:lnTo>
                  <a:lnTo>
                    <a:pt x="0" y="20"/>
                  </a:lnTo>
                  <a:lnTo>
                    <a:pt x="0" y="26"/>
                  </a:lnTo>
                  <a:lnTo>
                    <a:pt x="0" y="40"/>
                  </a:lnTo>
                  <a:lnTo>
                    <a:pt x="1" y="52"/>
                  </a:lnTo>
                  <a:lnTo>
                    <a:pt x="1" y="52"/>
                  </a:lnTo>
                  <a:lnTo>
                    <a:pt x="1" y="54"/>
                  </a:lnTo>
                  <a:lnTo>
                    <a:pt x="3" y="55"/>
                  </a:lnTo>
                  <a:lnTo>
                    <a:pt x="5" y="56"/>
                  </a:lnTo>
                  <a:lnTo>
                    <a:pt x="6" y="57"/>
                  </a:lnTo>
                  <a:lnTo>
                    <a:pt x="8" y="56"/>
                  </a:lnTo>
                  <a:lnTo>
                    <a:pt x="10" y="55"/>
                  </a:lnTo>
                  <a:lnTo>
                    <a:pt x="11" y="54"/>
                  </a:lnTo>
                  <a:lnTo>
                    <a:pt x="11" y="52"/>
                  </a:lnTo>
                  <a:lnTo>
                    <a:pt x="11" y="52"/>
                  </a:lnTo>
                  <a:lnTo>
                    <a:pt x="10" y="29"/>
                  </a:lnTo>
                  <a:lnTo>
                    <a:pt x="10" y="23"/>
                  </a:lnTo>
                  <a:lnTo>
                    <a:pt x="11" y="18"/>
                  </a:lnTo>
                  <a:lnTo>
                    <a:pt x="12" y="13"/>
                  </a:lnTo>
                  <a:lnTo>
                    <a:pt x="15" y="8"/>
                  </a:lnTo>
                  <a:lnTo>
                    <a:pt x="15" y="8"/>
                  </a:lnTo>
                  <a:lnTo>
                    <a:pt x="16" y="6"/>
                  </a:lnTo>
                  <a:lnTo>
                    <a:pt x="15" y="4"/>
                  </a:lnTo>
                  <a:lnTo>
                    <a:pt x="15" y="2"/>
                  </a:lnTo>
                  <a:lnTo>
                    <a:pt x="13" y="0"/>
                  </a:lnTo>
                  <a:lnTo>
                    <a:pt x="12" y="0"/>
                  </a:lnTo>
                  <a:lnTo>
                    <a:pt x="10" y="0"/>
                  </a:lnTo>
                  <a:lnTo>
                    <a:pt x="8" y="0"/>
                  </a:lnTo>
                  <a:lnTo>
                    <a:pt x="7" y="3"/>
                  </a:lnTo>
                  <a:lnTo>
                    <a:pt x="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7" name="Freeform 580"/>
            <p:cNvSpPr>
              <a:spLocks/>
            </p:cNvSpPr>
            <p:nvPr/>
          </p:nvSpPr>
          <p:spPr bwMode="auto">
            <a:xfrm>
              <a:off x="5446713" y="2514600"/>
              <a:ext cx="7938" cy="36513"/>
            </a:xfrm>
            <a:custGeom>
              <a:avLst/>
              <a:gdLst/>
              <a:ahLst/>
              <a:cxnLst>
                <a:cxn ang="0">
                  <a:pos x="15" y="64"/>
                </a:cxn>
                <a:cxn ang="0">
                  <a:pos x="15" y="64"/>
                </a:cxn>
                <a:cxn ang="0">
                  <a:pos x="12" y="56"/>
                </a:cxn>
                <a:cxn ang="0">
                  <a:pos x="10" y="49"/>
                </a:cxn>
                <a:cxn ang="0">
                  <a:pos x="9" y="42"/>
                </a:cxn>
                <a:cxn ang="0">
                  <a:pos x="9" y="35"/>
                </a:cxn>
                <a:cxn ang="0">
                  <a:pos x="10" y="19"/>
                </a:cxn>
                <a:cxn ang="0">
                  <a:pos x="11" y="4"/>
                </a:cxn>
                <a:cxn ang="0">
                  <a:pos x="11" y="4"/>
                </a:cxn>
                <a:cxn ang="0">
                  <a:pos x="10" y="2"/>
                </a:cxn>
                <a:cxn ang="0">
                  <a:pos x="9" y="1"/>
                </a:cxn>
                <a:cxn ang="0">
                  <a:pos x="8" y="0"/>
                </a:cxn>
                <a:cxn ang="0">
                  <a:pos x="6" y="0"/>
                </a:cxn>
                <a:cxn ang="0">
                  <a:pos x="4" y="0"/>
                </a:cxn>
                <a:cxn ang="0">
                  <a:pos x="3" y="1"/>
                </a:cxn>
                <a:cxn ang="0">
                  <a:pos x="2" y="2"/>
                </a:cxn>
                <a:cxn ang="0">
                  <a:pos x="2" y="4"/>
                </a:cxn>
                <a:cxn ang="0">
                  <a:pos x="2" y="4"/>
                </a:cxn>
                <a:cxn ang="0">
                  <a:pos x="1" y="20"/>
                </a:cxn>
                <a:cxn ang="0">
                  <a:pos x="0" y="37"/>
                </a:cxn>
                <a:cxn ang="0">
                  <a:pos x="0" y="45"/>
                </a:cxn>
                <a:cxn ang="0">
                  <a:pos x="1" y="53"/>
                </a:cxn>
                <a:cxn ang="0">
                  <a:pos x="3" y="60"/>
                </a:cxn>
                <a:cxn ang="0">
                  <a:pos x="7" y="68"/>
                </a:cxn>
                <a:cxn ang="0">
                  <a:pos x="7" y="68"/>
                </a:cxn>
                <a:cxn ang="0">
                  <a:pos x="8" y="70"/>
                </a:cxn>
                <a:cxn ang="0">
                  <a:pos x="10" y="70"/>
                </a:cxn>
                <a:cxn ang="0">
                  <a:pos x="11" y="70"/>
                </a:cxn>
                <a:cxn ang="0">
                  <a:pos x="13" y="70"/>
                </a:cxn>
                <a:cxn ang="0">
                  <a:pos x="14" y="69"/>
                </a:cxn>
                <a:cxn ang="0">
                  <a:pos x="15" y="67"/>
                </a:cxn>
                <a:cxn ang="0">
                  <a:pos x="15" y="66"/>
                </a:cxn>
                <a:cxn ang="0">
                  <a:pos x="15" y="64"/>
                </a:cxn>
                <a:cxn ang="0">
                  <a:pos x="15" y="64"/>
                </a:cxn>
              </a:cxnLst>
              <a:rect l="0" t="0" r="r" b="b"/>
              <a:pathLst>
                <a:path w="15" h="70">
                  <a:moveTo>
                    <a:pt x="15" y="64"/>
                  </a:moveTo>
                  <a:lnTo>
                    <a:pt x="15" y="64"/>
                  </a:lnTo>
                  <a:lnTo>
                    <a:pt x="12" y="56"/>
                  </a:lnTo>
                  <a:lnTo>
                    <a:pt x="10" y="49"/>
                  </a:lnTo>
                  <a:lnTo>
                    <a:pt x="9" y="42"/>
                  </a:lnTo>
                  <a:lnTo>
                    <a:pt x="9" y="35"/>
                  </a:lnTo>
                  <a:lnTo>
                    <a:pt x="10" y="19"/>
                  </a:lnTo>
                  <a:lnTo>
                    <a:pt x="11" y="4"/>
                  </a:lnTo>
                  <a:lnTo>
                    <a:pt x="11" y="4"/>
                  </a:lnTo>
                  <a:lnTo>
                    <a:pt x="10" y="2"/>
                  </a:lnTo>
                  <a:lnTo>
                    <a:pt x="9" y="1"/>
                  </a:lnTo>
                  <a:lnTo>
                    <a:pt x="8" y="0"/>
                  </a:lnTo>
                  <a:lnTo>
                    <a:pt x="6" y="0"/>
                  </a:lnTo>
                  <a:lnTo>
                    <a:pt x="4" y="0"/>
                  </a:lnTo>
                  <a:lnTo>
                    <a:pt x="3" y="1"/>
                  </a:lnTo>
                  <a:lnTo>
                    <a:pt x="2" y="2"/>
                  </a:lnTo>
                  <a:lnTo>
                    <a:pt x="2" y="4"/>
                  </a:lnTo>
                  <a:lnTo>
                    <a:pt x="2" y="4"/>
                  </a:lnTo>
                  <a:lnTo>
                    <a:pt x="1" y="20"/>
                  </a:lnTo>
                  <a:lnTo>
                    <a:pt x="0" y="37"/>
                  </a:lnTo>
                  <a:lnTo>
                    <a:pt x="0" y="45"/>
                  </a:lnTo>
                  <a:lnTo>
                    <a:pt x="1" y="53"/>
                  </a:lnTo>
                  <a:lnTo>
                    <a:pt x="3" y="60"/>
                  </a:lnTo>
                  <a:lnTo>
                    <a:pt x="7" y="68"/>
                  </a:lnTo>
                  <a:lnTo>
                    <a:pt x="7" y="68"/>
                  </a:lnTo>
                  <a:lnTo>
                    <a:pt x="8" y="70"/>
                  </a:lnTo>
                  <a:lnTo>
                    <a:pt x="10" y="70"/>
                  </a:lnTo>
                  <a:lnTo>
                    <a:pt x="11" y="70"/>
                  </a:lnTo>
                  <a:lnTo>
                    <a:pt x="13" y="70"/>
                  </a:lnTo>
                  <a:lnTo>
                    <a:pt x="14" y="69"/>
                  </a:lnTo>
                  <a:lnTo>
                    <a:pt x="15" y="67"/>
                  </a:lnTo>
                  <a:lnTo>
                    <a:pt x="15" y="66"/>
                  </a:lnTo>
                  <a:lnTo>
                    <a:pt x="15" y="64"/>
                  </a:lnTo>
                  <a:lnTo>
                    <a:pt x="15" y="6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8" name="Freeform 581"/>
            <p:cNvSpPr>
              <a:spLocks/>
            </p:cNvSpPr>
            <p:nvPr/>
          </p:nvSpPr>
          <p:spPr bwMode="auto">
            <a:xfrm>
              <a:off x="5464176" y="2540000"/>
              <a:ext cx="9525" cy="31750"/>
            </a:xfrm>
            <a:custGeom>
              <a:avLst/>
              <a:gdLst/>
              <a:ahLst/>
              <a:cxnLst>
                <a:cxn ang="0">
                  <a:pos x="12" y="37"/>
                </a:cxn>
                <a:cxn ang="0">
                  <a:pos x="12" y="37"/>
                </a:cxn>
                <a:cxn ang="0">
                  <a:pos x="9" y="30"/>
                </a:cxn>
                <a:cxn ang="0">
                  <a:pos x="8" y="2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33"/>
                </a:cxn>
                <a:cxn ang="0">
                  <a:pos x="0" y="33"/>
                </a:cxn>
                <a:cxn ang="0">
                  <a:pos x="0" y="36"/>
                </a:cxn>
                <a:cxn ang="0">
                  <a:pos x="1" y="38"/>
                </a:cxn>
                <a:cxn ang="0">
                  <a:pos x="4" y="44"/>
                </a:cxn>
                <a:cxn ang="0">
                  <a:pos x="7" y="51"/>
                </a:cxn>
                <a:cxn ang="0">
                  <a:pos x="9" y="57"/>
                </a:cxn>
                <a:cxn ang="0">
                  <a:pos x="9" y="57"/>
                </a:cxn>
                <a:cxn ang="0">
                  <a:pos x="9" y="59"/>
                </a:cxn>
                <a:cxn ang="0">
                  <a:pos x="11" y="60"/>
                </a:cxn>
                <a:cxn ang="0">
                  <a:pos x="14" y="61"/>
                </a:cxn>
                <a:cxn ang="0">
                  <a:pos x="16" y="61"/>
                </a:cxn>
                <a:cxn ang="0">
                  <a:pos x="17" y="60"/>
                </a:cxn>
                <a:cxn ang="0">
                  <a:pos x="18" y="59"/>
                </a:cxn>
                <a:cxn ang="0">
                  <a:pos x="18" y="57"/>
                </a:cxn>
                <a:cxn ang="0">
                  <a:pos x="18" y="57"/>
                </a:cxn>
                <a:cxn ang="0">
                  <a:pos x="17" y="52"/>
                </a:cxn>
                <a:cxn ang="0">
                  <a:pos x="16" y="47"/>
                </a:cxn>
                <a:cxn ang="0">
                  <a:pos x="12" y="37"/>
                </a:cxn>
                <a:cxn ang="0">
                  <a:pos x="12" y="37"/>
                </a:cxn>
              </a:cxnLst>
              <a:rect l="0" t="0" r="r" b="b"/>
              <a:pathLst>
                <a:path w="18" h="61">
                  <a:moveTo>
                    <a:pt x="12" y="37"/>
                  </a:moveTo>
                  <a:lnTo>
                    <a:pt x="12" y="37"/>
                  </a:lnTo>
                  <a:lnTo>
                    <a:pt x="9" y="30"/>
                  </a:lnTo>
                  <a:lnTo>
                    <a:pt x="8" y="22"/>
                  </a:lnTo>
                  <a:lnTo>
                    <a:pt x="9" y="4"/>
                  </a:lnTo>
                  <a:lnTo>
                    <a:pt x="9" y="4"/>
                  </a:lnTo>
                  <a:lnTo>
                    <a:pt x="8" y="2"/>
                  </a:lnTo>
                  <a:lnTo>
                    <a:pt x="7" y="1"/>
                  </a:lnTo>
                  <a:lnTo>
                    <a:pt x="6" y="0"/>
                  </a:lnTo>
                  <a:lnTo>
                    <a:pt x="4" y="0"/>
                  </a:lnTo>
                  <a:lnTo>
                    <a:pt x="3" y="0"/>
                  </a:lnTo>
                  <a:lnTo>
                    <a:pt x="1" y="1"/>
                  </a:lnTo>
                  <a:lnTo>
                    <a:pt x="0" y="2"/>
                  </a:lnTo>
                  <a:lnTo>
                    <a:pt x="0" y="4"/>
                  </a:lnTo>
                  <a:lnTo>
                    <a:pt x="0" y="33"/>
                  </a:lnTo>
                  <a:lnTo>
                    <a:pt x="0" y="33"/>
                  </a:lnTo>
                  <a:lnTo>
                    <a:pt x="0" y="36"/>
                  </a:lnTo>
                  <a:lnTo>
                    <a:pt x="1" y="38"/>
                  </a:lnTo>
                  <a:lnTo>
                    <a:pt x="4" y="44"/>
                  </a:lnTo>
                  <a:lnTo>
                    <a:pt x="7" y="51"/>
                  </a:lnTo>
                  <a:lnTo>
                    <a:pt x="9" y="57"/>
                  </a:lnTo>
                  <a:lnTo>
                    <a:pt x="9" y="57"/>
                  </a:lnTo>
                  <a:lnTo>
                    <a:pt x="9" y="59"/>
                  </a:lnTo>
                  <a:lnTo>
                    <a:pt x="11" y="60"/>
                  </a:lnTo>
                  <a:lnTo>
                    <a:pt x="14" y="61"/>
                  </a:lnTo>
                  <a:lnTo>
                    <a:pt x="16" y="61"/>
                  </a:lnTo>
                  <a:lnTo>
                    <a:pt x="17" y="60"/>
                  </a:lnTo>
                  <a:lnTo>
                    <a:pt x="18" y="59"/>
                  </a:lnTo>
                  <a:lnTo>
                    <a:pt x="18" y="57"/>
                  </a:lnTo>
                  <a:lnTo>
                    <a:pt x="18" y="57"/>
                  </a:lnTo>
                  <a:lnTo>
                    <a:pt x="17" y="52"/>
                  </a:lnTo>
                  <a:lnTo>
                    <a:pt x="16" y="47"/>
                  </a:lnTo>
                  <a:lnTo>
                    <a:pt x="12" y="37"/>
                  </a:lnTo>
                  <a:lnTo>
                    <a:pt x="12" y="3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89" name="Freeform 582"/>
            <p:cNvSpPr>
              <a:spLocks/>
            </p:cNvSpPr>
            <p:nvPr/>
          </p:nvSpPr>
          <p:spPr bwMode="auto">
            <a:xfrm>
              <a:off x="5489576" y="2562225"/>
              <a:ext cx="7938" cy="30163"/>
            </a:xfrm>
            <a:custGeom>
              <a:avLst/>
              <a:gdLst/>
              <a:ahLst/>
              <a:cxnLst>
                <a:cxn ang="0">
                  <a:pos x="14" y="6"/>
                </a:cxn>
                <a:cxn ang="0">
                  <a:pos x="14" y="6"/>
                </a:cxn>
                <a:cxn ang="0">
                  <a:pos x="14" y="4"/>
                </a:cxn>
                <a:cxn ang="0">
                  <a:pos x="13" y="1"/>
                </a:cxn>
                <a:cxn ang="0">
                  <a:pos x="12" y="0"/>
                </a:cxn>
                <a:cxn ang="0">
                  <a:pos x="10" y="0"/>
                </a:cxn>
                <a:cxn ang="0">
                  <a:pos x="7" y="0"/>
                </a:cxn>
                <a:cxn ang="0">
                  <a:pos x="6" y="1"/>
                </a:cxn>
                <a:cxn ang="0">
                  <a:pos x="5" y="4"/>
                </a:cxn>
                <a:cxn ang="0">
                  <a:pos x="4" y="6"/>
                </a:cxn>
                <a:cxn ang="0">
                  <a:pos x="4" y="6"/>
                </a:cxn>
                <a:cxn ang="0">
                  <a:pos x="3" y="11"/>
                </a:cxn>
                <a:cxn ang="0">
                  <a:pos x="2" y="17"/>
                </a:cxn>
                <a:cxn ang="0">
                  <a:pos x="1" y="23"/>
                </a:cxn>
                <a:cxn ang="0">
                  <a:pos x="0" y="28"/>
                </a:cxn>
                <a:cxn ang="0">
                  <a:pos x="0" y="28"/>
                </a:cxn>
                <a:cxn ang="0">
                  <a:pos x="0" y="34"/>
                </a:cxn>
                <a:cxn ang="0">
                  <a:pos x="1" y="41"/>
                </a:cxn>
                <a:cxn ang="0">
                  <a:pos x="3" y="47"/>
                </a:cxn>
                <a:cxn ang="0">
                  <a:pos x="4" y="52"/>
                </a:cxn>
                <a:cxn ang="0">
                  <a:pos x="4" y="52"/>
                </a:cxn>
                <a:cxn ang="0">
                  <a:pos x="5" y="54"/>
                </a:cxn>
                <a:cxn ang="0">
                  <a:pos x="6" y="56"/>
                </a:cxn>
                <a:cxn ang="0">
                  <a:pos x="7" y="57"/>
                </a:cxn>
                <a:cxn ang="0">
                  <a:pos x="10" y="57"/>
                </a:cxn>
                <a:cxn ang="0">
                  <a:pos x="12" y="57"/>
                </a:cxn>
                <a:cxn ang="0">
                  <a:pos x="13" y="56"/>
                </a:cxn>
                <a:cxn ang="0">
                  <a:pos x="14" y="54"/>
                </a:cxn>
                <a:cxn ang="0">
                  <a:pos x="14" y="52"/>
                </a:cxn>
                <a:cxn ang="0">
                  <a:pos x="14" y="52"/>
                </a:cxn>
                <a:cxn ang="0">
                  <a:pos x="13" y="47"/>
                </a:cxn>
                <a:cxn ang="0">
                  <a:pos x="12" y="41"/>
                </a:cxn>
                <a:cxn ang="0">
                  <a:pos x="11" y="34"/>
                </a:cxn>
                <a:cxn ang="0">
                  <a:pos x="10" y="28"/>
                </a:cxn>
                <a:cxn ang="0">
                  <a:pos x="10" y="28"/>
                </a:cxn>
                <a:cxn ang="0">
                  <a:pos x="10" y="23"/>
                </a:cxn>
                <a:cxn ang="0">
                  <a:pos x="12" y="17"/>
                </a:cxn>
                <a:cxn ang="0">
                  <a:pos x="13" y="11"/>
                </a:cxn>
                <a:cxn ang="0">
                  <a:pos x="14" y="6"/>
                </a:cxn>
                <a:cxn ang="0">
                  <a:pos x="14" y="6"/>
                </a:cxn>
              </a:cxnLst>
              <a:rect l="0" t="0" r="r" b="b"/>
              <a:pathLst>
                <a:path w="14" h="57">
                  <a:moveTo>
                    <a:pt x="14" y="6"/>
                  </a:moveTo>
                  <a:lnTo>
                    <a:pt x="14" y="6"/>
                  </a:lnTo>
                  <a:lnTo>
                    <a:pt x="14" y="4"/>
                  </a:lnTo>
                  <a:lnTo>
                    <a:pt x="13" y="1"/>
                  </a:lnTo>
                  <a:lnTo>
                    <a:pt x="12" y="0"/>
                  </a:lnTo>
                  <a:lnTo>
                    <a:pt x="10" y="0"/>
                  </a:lnTo>
                  <a:lnTo>
                    <a:pt x="7" y="0"/>
                  </a:lnTo>
                  <a:lnTo>
                    <a:pt x="6" y="1"/>
                  </a:lnTo>
                  <a:lnTo>
                    <a:pt x="5" y="4"/>
                  </a:lnTo>
                  <a:lnTo>
                    <a:pt x="4" y="6"/>
                  </a:lnTo>
                  <a:lnTo>
                    <a:pt x="4" y="6"/>
                  </a:lnTo>
                  <a:lnTo>
                    <a:pt x="3" y="11"/>
                  </a:lnTo>
                  <a:lnTo>
                    <a:pt x="2" y="17"/>
                  </a:lnTo>
                  <a:lnTo>
                    <a:pt x="1" y="23"/>
                  </a:lnTo>
                  <a:lnTo>
                    <a:pt x="0" y="28"/>
                  </a:lnTo>
                  <a:lnTo>
                    <a:pt x="0" y="28"/>
                  </a:lnTo>
                  <a:lnTo>
                    <a:pt x="0" y="34"/>
                  </a:lnTo>
                  <a:lnTo>
                    <a:pt x="1" y="41"/>
                  </a:lnTo>
                  <a:lnTo>
                    <a:pt x="3" y="47"/>
                  </a:lnTo>
                  <a:lnTo>
                    <a:pt x="4" y="52"/>
                  </a:lnTo>
                  <a:lnTo>
                    <a:pt x="4" y="52"/>
                  </a:lnTo>
                  <a:lnTo>
                    <a:pt x="5" y="54"/>
                  </a:lnTo>
                  <a:lnTo>
                    <a:pt x="6" y="56"/>
                  </a:lnTo>
                  <a:lnTo>
                    <a:pt x="7" y="57"/>
                  </a:lnTo>
                  <a:lnTo>
                    <a:pt x="10" y="57"/>
                  </a:lnTo>
                  <a:lnTo>
                    <a:pt x="12" y="57"/>
                  </a:lnTo>
                  <a:lnTo>
                    <a:pt x="13" y="56"/>
                  </a:lnTo>
                  <a:lnTo>
                    <a:pt x="14" y="54"/>
                  </a:lnTo>
                  <a:lnTo>
                    <a:pt x="14" y="52"/>
                  </a:lnTo>
                  <a:lnTo>
                    <a:pt x="14" y="52"/>
                  </a:lnTo>
                  <a:lnTo>
                    <a:pt x="13" y="47"/>
                  </a:lnTo>
                  <a:lnTo>
                    <a:pt x="12" y="41"/>
                  </a:lnTo>
                  <a:lnTo>
                    <a:pt x="11" y="34"/>
                  </a:lnTo>
                  <a:lnTo>
                    <a:pt x="10" y="28"/>
                  </a:lnTo>
                  <a:lnTo>
                    <a:pt x="10" y="28"/>
                  </a:lnTo>
                  <a:lnTo>
                    <a:pt x="10" y="23"/>
                  </a:lnTo>
                  <a:lnTo>
                    <a:pt x="12" y="17"/>
                  </a:lnTo>
                  <a:lnTo>
                    <a:pt x="13" y="11"/>
                  </a:lnTo>
                  <a:lnTo>
                    <a:pt x="14" y="6"/>
                  </a:lnTo>
                  <a:lnTo>
                    <a:pt x="1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0" name="Freeform 583"/>
            <p:cNvSpPr>
              <a:spLocks/>
            </p:cNvSpPr>
            <p:nvPr/>
          </p:nvSpPr>
          <p:spPr bwMode="auto">
            <a:xfrm>
              <a:off x="5514976" y="2584450"/>
              <a:ext cx="9525" cy="34925"/>
            </a:xfrm>
            <a:custGeom>
              <a:avLst/>
              <a:gdLst/>
              <a:ahLst/>
              <a:cxnLst>
                <a:cxn ang="0">
                  <a:pos x="14" y="41"/>
                </a:cxn>
                <a:cxn ang="0">
                  <a:pos x="14" y="41"/>
                </a:cxn>
                <a:cxn ang="0">
                  <a:pos x="12" y="33"/>
                </a:cxn>
                <a:cxn ang="0">
                  <a:pos x="10" y="24"/>
                </a:cxn>
                <a:cxn ang="0">
                  <a:pos x="10" y="5"/>
                </a:cxn>
                <a:cxn ang="0">
                  <a:pos x="10" y="5"/>
                </a:cxn>
                <a:cxn ang="0">
                  <a:pos x="9" y="3"/>
                </a:cxn>
                <a:cxn ang="0">
                  <a:pos x="8" y="2"/>
                </a:cxn>
                <a:cxn ang="0">
                  <a:pos x="7" y="1"/>
                </a:cxn>
                <a:cxn ang="0">
                  <a:pos x="5" y="0"/>
                </a:cxn>
                <a:cxn ang="0">
                  <a:pos x="3" y="1"/>
                </a:cxn>
                <a:cxn ang="0">
                  <a:pos x="2" y="2"/>
                </a:cxn>
                <a:cxn ang="0">
                  <a:pos x="1" y="3"/>
                </a:cxn>
                <a:cxn ang="0">
                  <a:pos x="0" y="5"/>
                </a:cxn>
                <a:cxn ang="0">
                  <a:pos x="0" y="5"/>
                </a:cxn>
                <a:cxn ang="0">
                  <a:pos x="1" y="18"/>
                </a:cxn>
                <a:cxn ang="0">
                  <a:pos x="2" y="32"/>
                </a:cxn>
                <a:cxn ang="0">
                  <a:pos x="2" y="32"/>
                </a:cxn>
                <a:cxn ang="0">
                  <a:pos x="4" y="40"/>
                </a:cxn>
                <a:cxn ang="0">
                  <a:pos x="6" y="47"/>
                </a:cxn>
                <a:cxn ang="0">
                  <a:pos x="8" y="55"/>
                </a:cxn>
                <a:cxn ang="0">
                  <a:pos x="10" y="62"/>
                </a:cxn>
                <a:cxn ang="0">
                  <a:pos x="10" y="62"/>
                </a:cxn>
                <a:cxn ang="0">
                  <a:pos x="10" y="64"/>
                </a:cxn>
                <a:cxn ang="0">
                  <a:pos x="11" y="65"/>
                </a:cxn>
                <a:cxn ang="0">
                  <a:pos x="15" y="66"/>
                </a:cxn>
                <a:cxn ang="0">
                  <a:pos x="16" y="66"/>
                </a:cxn>
                <a:cxn ang="0">
                  <a:pos x="18" y="65"/>
                </a:cxn>
                <a:cxn ang="0">
                  <a:pos x="19" y="64"/>
                </a:cxn>
                <a:cxn ang="0">
                  <a:pos x="19" y="62"/>
                </a:cxn>
                <a:cxn ang="0">
                  <a:pos x="19" y="62"/>
                </a:cxn>
                <a:cxn ang="0">
                  <a:pos x="17" y="51"/>
                </a:cxn>
                <a:cxn ang="0">
                  <a:pos x="14" y="41"/>
                </a:cxn>
                <a:cxn ang="0">
                  <a:pos x="14" y="41"/>
                </a:cxn>
              </a:cxnLst>
              <a:rect l="0" t="0" r="r" b="b"/>
              <a:pathLst>
                <a:path w="19" h="66">
                  <a:moveTo>
                    <a:pt x="14" y="41"/>
                  </a:moveTo>
                  <a:lnTo>
                    <a:pt x="14" y="41"/>
                  </a:lnTo>
                  <a:lnTo>
                    <a:pt x="12" y="33"/>
                  </a:lnTo>
                  <a:lnTo>
                    <a:pt x="10" y="24"/>
                  </a:lnTo>
                  <a:lnTo>
                    <a:pt x="10" y="5"/>
                  </a:lnTo>
                  <a:lnTo>
                    <a:pt x="10" y="5"/>
                  </a:lnTo>
                  <a:lnTo>
                    <a:pt x="9" y="3"/>
                  </a:lnTo>
                  <a:lnTo>
                    <a:pt x="8" y="2"/>
                  </a:lnTo>
                  <a:lnTo>
                    <a:pt x="7" y="1"/>
                  </a:lnTo>
                  <a:lnTo>
                    <a:pt x="5" y="0"/>
                  </a:lnTo>
                  <a:lnTo>
                    <a:pt x="3" y="1"/>
                  </a:lnTo>
                  <a:lnTo>
                    <a:pt x="2" y="2"/>
                  </a:lnTo>
                  <a:lnTo>
                    <a:pt x="1" y="3"/>
                  </a:lnTo>
                  <a:lnTo>
                    <a:pt x="0" y="5"/>
                  </a:lnTo>
                  <a:lnTo>
                    <a:pt x="0" y="5"/>
                  </a:lnTo>
                  <a:lnTo>
                    <a:pt x="1" y="18"/>
                  </a:lnTo>
                  <a:lnTo>
                    <a:pt x="2" y="32"/>
                  </a:lnTo>
                  <a:lnTo>
                    <a:pt x="2" y="32"/>
                  </a:lnTo>
                  <a:lnTo>
                    <a:pt x="4" y="40"/>
                  </a:lnTo>
                  <a:lnTo>
                    <a:pt x="6" y="47"/>
                  </a:lnTo>
                  <a:lnTo>
                    <a:pt x="8" y="55"/>
                  </a:lnTo>
                  <a:lnTo>
                    <a:pt x="10" y="62"/>
                  </a:lnTo>
                  <a:lnTo>
                    <a:pt x="10" y="62"/>
                  </a:lnTo>
                  <a:lnTo>
                    <a:pt x="10" y="64"/>
                  </a:lnTo>
                  <a:lnTo>
                    <a:pt x="11" y="65"/>
                  </a:lnTo>
                  <a:lnTo>
                    <a:pt x="15" y="66"/>
                  </a:lnTo>
                  <a:lnTo>
                    <a:pt x="16" y="66"/>
                  </a:lnTo>
                  <a:lnTo>
                    <a:pt x="18" y="65"/>
                  </a:lnTo>
                  <a:lnTo>
                    <a:pt x="19" y="64"/>
                  </a:lnTo>
                  <a:lnTo>
                    <a:pt x="19" y="62"/>
                  </a:lnTo>
                  <a:lnTo>
                    <a:pt x="19" y="62"/>
                  </a:lnTo>
                  <a:lnTo>
                    <a:pt x="17" y="51"/>
                  </a:lnTo>
                  <a:lnTo>
                    <a:pt x="14" y="41"/>
                  </a:lnTo>
                  <a:lnTo>
                    <a:pt x="14"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1" name="Freeform 584"/>
            <p:cNvSpPr>
              <a:spLocks/>
            </p:cNvSpPr>
            <p:nvPr/>
          </p:nvSpPr>
          <p:spPr bwMode="auto">
            <a:xfrm>
              <a:off x="5538788" y="2609850"/>
              <a:ext cx="11113" cy="34925"/>
            </a:xfrm>
            <a:custGeom>
              <a:avLst/>
              <a:gdLst/>
              <a:ahLst/>
              <a:cxnLst>
                <a:cxn ang="0">
                  <a:pos x="20" y="61"/>
                </a:cxn>
                <a:cxn ang="0">
                  <a:pos x="20" y="61"/>
                </a:cxn>
                <a:cxn ang="0">
                  <a:pos x="14" y="33"/>
                </a:cxn>
                <a:cxn ang="0">
                  <a:pos x="11" y="19"/>
                </a:cxn>
                <a:cxn ang="0">
                  <a:pos x="11" y="5"/>
                </a:cxn>
                <a:cxn ang="0">
                  <a:pos x="11" y="5"/>
                </a:cxn>
                <a:cxn ang="0">
                  <a:pos x="10" y="3"/>
                </a:cxn>
                <a:cxn ang="0">
                  <a:pos x="9" y="1"/>
                </a:cxn>
                <a:cxn ang="0">
                  <a:pos x="7" y="1"/>
                </a:cxn>
                <a:cxn ang="0">
                  <a:pos x="5" y="0"/>
                </a:cxn>
                <a:cxn ang="0">
                  <a:pos x="3" y="1"/>
                </a:cxn>
                <a:cxn ang="0">
                  <a:pos x="2" y="1"/>
                </a:cxn>
                <a:cxn ang="0">
                  <a:pos x="1" y="3"/>
                </a:cxn>
                <a:cxn ang="0">
                  <a:pos x="0" y="5"/>
                </a:cxn>
                <a:cxn ang="0">
                  <a:pos x="0" y="5"/>
                </a:cxn>
                <a:cxn ang="0">
                  <a:pos x="1" y="20"/>
                </a:cxn>
                <a:cxn ang="0">
                  <a:pos x="3" y="34"/>
                </a:cxn>
                <a:cxn ang="0">
                  <a:pos x="11" y="63"/>
                </a:cxn>
                <a:cxn ang="0">
                  <a:pos x="11" y="63"/>
                </a:cxn>
                <a:cxn ang="0">
                  <a:pos x="12" y="65"/>
                </a:cxn>
                <a:cxn ang="0">
                  <a:pos x="13" y="66"/>
                </a:cxn>
                <a:cxn ang="0">
                  <a:pos x="15" y="66"/>
                </a:cxn>
                <a:cxn ang="0">
                  <a:pos x="16" y="66"/>
                </a:cxn>
                <a:cxn ang="0">
                  <a:pos x="18" y="65"/>
                </a:cxn>
                <a:cxn ang="0">
                  <a:pos x="19" y="64"/>
                </a:cxn>
                <a:cxn ang="0">
                  <a:pos x="20" y="63"/>
                </a:cxn>
                <a:cxn ang="0">
                  <a:pos x="20" y="61"/>
                </a:cxn>
                <a:cxn ang="0">
                  <a:pos x="20" y="61"/>
                </a:cxn>
              </a:cxnLst>
              <a:rect l="0" t="0" r="r" b="b"/>
              <a:pathLst>
                <a:path w="20" h="66">
                  <a:moveTo>
                    <a:pt x="20" y="61"/>
                  </a:moveTo>
                  <a:lnTo>
                    <a:pt x="20" y="61"/>
                  </a:lnTo>
                  <a:lnTo>
                    <a:pt x="14" y="33"/>
                  </a:lnTo>
                  <a:lnTo>
                    <a:pt x="11" y="19"/>
                  </a:lnTo>
                  <a:lnTo>
                    <a:pt x="11" y="5"/>
                  </a:lnTo>
                  <a:lnTo>
                    <a:pt x="11" y="5"/>
                  </a:lnTo>
                  <a:lnTo>
                    <a:pt x="10" y="3"/>
                  </a:lnTo>
                  <a:lnTo>
                    <a:pt x="9" y="1"/>
                  </a:lnTo>
                  <a:lnTo>
                    <a:pt x="7" y="1"/>
                  </a:lnTo>
                  <a:lnTo>
                    <a:pt x="5" y="0"/>
                  </a:lnTo>
                  <a:lnTo>
                    <a:pt x="3" y="1"/>
                  </a:lnTo>
                  <a:lnTo>
                    <a:pt x="2" y="1"/>
                  </a:lnTo>
                  <a:lnTo>
                    <a:pt x="1" y="3"/>
                  </a:lnTo>
                  <a:lnTo>
                    <a:pt x="0" y="5"/>
                  </a:lnTo>
                  <a:lnTo>
                    <a:pt x="0" y="5"/>
                  </a:lnTo>
                  <a:lnTo>
                    <a:pt x="1" y="20"/>
                  </a:lnTo>
                  <a:lnTo>
                    <a:pt x="3" y="34"/>
                  </a:lnTo>
                  <a:lnTo>
                    <a:pt x="11" y="63"/>
                  </a:lnTo>
                  <a:lnTo>
                    <a:pt x="11" y="63"/>
                  </a:lnTo>
                  <a:lnTo>
                    <a:pt x="12" y="65"/>
                  </a:lnTo>
                  <a:lnTo>
                    <a:pt x="13" y="66"/>
                  </a:lnTo>
                  <a:lnTo>
                    <a:pt x="15" y="66"/>
                  </a:lnTo>
                  <a:lnTo>
                    <a:pt x="16" y="66"/>
                  </a:lnTo>
                  <a:lnTo>
                    <a:pt x="18" y="65"/>
                  </a:lnTo>
                  <a:lnTo>
                    <a:pt x="19" y="64"/>
                  </a:lnTo>
                  <a:lnTo>
                    <a:pt x="20" y="63"/>
                  </a:lnTo>
                  <a:lnTo>
                    <a:pt x="20" y="61"/>
                  </a:lnTo>
                  <a:lnTo>
                    <a:pt x="20" y="6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2" name="Freeform 585"/>
            <p:cNvSpPr>
              <a:spLocks/>
            </p:cNvSpPr>
            <p:nvPr/>
          </p:nvSpPr>
          <p:spPr bwMode="auto">
            <a:xfrm>
              <a:off x="5562601" y="2635250"/>
              <a:ext cx="6350" cy="31750"/>
            </a:xfrm>
            <a:custGeom>
              <a:avLst/>
              <a:gdLst/>
              <a:ahLst/>
              <a:cxnLst>
                <a:cxn ang="0">
                  <a:pos x="13" y="56"/>
                </a:cxn>
                <a:cxn ang="0">
                  <a:pos x="13" y="56"/>
                </a:cxn>
                <a:cxn ang="0">
                  <a:pos x="11" y="43"/>
                </a:cxn>
                <a:cxn ang="0">
                  <a:pos x="10" y="30"/>
                </a:cxn>
                <a:cxn ang="0">
                  <a:pos x="9" y="5"/>
                </a:cxn>
                <a:cxn ang="0">
                  <a:pos x="9" y="5"/>
                </a:cxn>
                <a:cxn ang="0">
                  <a:pos x="8" y="3"/>
                </a:cxn>
                <a:cxn ang="0">
                  <a:pos x="7" y="1"/>
                </a:cxn>
                <a:cxn ang="0">
                  <a:pos x="6" y="0"/>
                </a:cxn>
                <a:cxn ang="0">
                  <a:pos x="4" y="0"/>
                </a:cxn>
                <a:cxn ang="0">
                  <a:pos x="3" y="0"/>
                </a:cxn>
                <a:cxn ang="0">
                  <a:pos x="1" y="1"/>
                </a:cxn>
                <a:cxn ang="0">
                  <a:pos x="0" y="3"/>
                </a:cxn>
                <a:cxn ang="0">
                  <a:pos x="0" y="5"/>
                </a:cxn>
                <a:cxn ang="0">
                  <a:pos x="0" y="5"/>
                </a:cxn>
                <a:cxn ang="0">
                  <a:pos x="1" y="32"/>
                </a:cxn>
                <a:cxn ang="0">
                  <a:pos x="2" y="45"/>
                </a:cxn>
                <a:cxn ang="0">
                  <a:pos x="4" y="58"/>
                </a:cxn>
                <a:cxn ang="0">
                  <a:pos x="4" y="58"/>
                </a:cxn>
                <a:cxn ang="0">
                  <a:pos x="5" y="60"/>
                </a:cxn>
                <a:cxn ang="0">
                  <a:pos x="7" y="61"/>
                </a:cxn>
                <a:cxn ang="0">
                  <a:pos x="8" y="62"/>
                </a:cxn>
                <a:cxn ang="0">
                  <a:pos x="10" y="61"/>
                </a:cxn>
                <a:cxn ang="0">
                  <a:pos x="11" y="61"/>
                </a:cxn>
                <a:cxn ang="0">
                  <a:pos x="13" y="60"/>
                </a:cxn>
                <a:cxn ang="0">
                  <a:pos x="13" y="58"/>
                </a:cxn>
                <a:cxn ang="0">
                  <a:pos x="13" y="56"/>
                </a:cxn>
                <a:cxn ang="0">
                  <a:pos x="13" y="56"/>
                </a:cxn>
              </a:cxnLst>
              <a:rect l="0" t="0" r="r" b="b"/>
              <a:pathLst>
                <a:path w="13" h="62">
                  <a:moveTo>
                    <a:pt x="13" y="56"/>
                  </a:moveTo>
                  <a:lnTo>
                    <a:pt x="13" y="56"/>
                  </a:lnTo>
                  <a:lnTo>
                    <a:pt x="11" y="43"/>
                  </a:lnTo>
                  <a:lnTo>
                    <a:pt x="10" y="30"/>
                  </a:lnTo>
                  <a:lnTo>
                    <a:pt x="9" y="5"/>
                  </a:lnTo>
                  <a:lnTo>
                    <a:pt x="9" y="5"/>
                  </a:lnTo>
                  <a:lnTo>
                    <a:pt x="8" y="3"/>
                  </a:lnTo>
                  <a:lnTo>
                    <a:pt x="7" y="1"/>
                  </a:lnTo>
                  <a:lnTo>
                    <a:pt x="6" y="0"/>
                  </a:lnTo>
                  <a:lnTo>
                    <a:pt x="4" y="0"/>
                  </a:lnTo>
                  <a:lnTo>
                    <a:pt x="3" y="0"/>
                  </a:lnTo>
                  <a:lnTo>
                    <a:pt x="1" y="1"/>
                  </a:lnTo>
                  <a:lnTo>
                    <a:pt x="0" y="3"/>
                  </a:lnTo>
                  <a:lnTo>
                    <a:pt x="0" y="5"/>
                  </a:lnTo>
                  <a:lnTo>
                    <a:pt x="0" y="5"/>
                  </a:lnTo>
                  <a:lnTo>
                    <a:pt x="1" y="32"/>
                  </a:lnTo>
                  <a:lnTo>
                    <a:pt x="2" y="45"/>
                  </a:lnTo>
                  <a:lnTo>
                    <a:pt x="4" y="58"/>
                  </a:lnTo>
                  <a:lnTo>
                    <a:pt x="4" y="58"/>
                  </a:lnTo>
                  <a:lnTo>
                    <a:pt x="5" y="60"/>
                  </a:lnTo>
                  <a:lnTo>
                    <a:pt x="7" y="61"/>
                  </a:lnTo>
                  <a:lnTo>
                    <a:pt x="8" y="62"/>
                  </a:lnTo>
                  <a:lnTo>
                    <a:pt x="10" y="61"/>
                  </a:lnTo>
                  <a:lnTo>
                    <a:pt x="11" y="61"/>
                  </a:lnTo>
                  <a:lnTo>
                    <a:pt x="13" y="60"/>
                  </a:lnTo>
                  <a:lnTo>
                    <a:pt x="13" y="58"/>
                  </a:lnTo>
                  <a:lnTo>
                    <a:pt x="13" y="56"/>
                  </a:lnTo>
                  <a:lnTo>
                    <a:pt x="13" y="5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3" name="Freeform 586"/>
            <p:cNvSpPr>
              <a:spLocks/>
            </p:cNvSpPr>
            <p:nvPr/>
          </p:nvSpPr>
          <p:spPr bwMode="auto">
            <a:xfrm>
              <a:off x="5580063" y="2647950"/>
              <a:ext cx="9525" cy="23813"/>
            </a:xfrm>
            <a:custGeom>
              <a:avLst/>
              <a:gdLst/>
              <a:ahLst/>
              <a:cxnLst>
                <a:cxn ang="0">
                  <a:pos x="18" y="41"/>
                </a:cxn>
                <a:cxn ang="0">
                  <a:pos x="18" y="41"/>
                </a:cxn>
                <a:cxn ang="0">
                  <a:pos x="12" y="23"/>
                </a:cxn>
                <a:cxn ang="0">
                  <a:pos x="10" y="14"/>
                </a:cxn>
                <a:cxn ang="0">
                  <a:pos x="9" y="5"/>
                </a:cxn>
                <a:cxn ang="0">
                  <a:pos x="9" y="5"/>
                </a:cxn>
                <a:cxn ang="0">
                  <a:pos x="9" y="3"/>
                </a:cxn>
                <a:cxn ang="0">
                  <a:pos x="7" y="1"/>
                </a:cxn>
                <a:cxn ang="0">
                  <a:pos x="6" y="0"/>
                </a:cxn>
                <a:cxn ang="0">
                  <a:pos x="4" y="0"/>
                </a:cxn>
                <a:cxn ang="0">
                  <a:pos x="3" y="0"/>
                </a:cxn>
                <a:cxn ang="0">
                  <a:pos x="1" y="1"/>
                </a:cxn>
                <a:cxn ang="0">
                  <a:pos x="0" y="3"/>
                </a:cxn>
                <a:cxn ang="0">
                  <a:pos x="0" y="5"/>
                </a:cxn>
                <a:cxn ang="0">
                  <a:pos x="0" y="5"/>
                </a:cxn>
                <a:cxn ang="0">
                  <a:pos x="1" y="14"/>
                </a:cxn>
                <a:cxn ang="0">
                  <a:pos x="3" y="24"/>
                </a:cxn>
                <a:cxn ang="0">
                  <a:pos x="9" y="44"/>
                </a:cxn>
                <a:cxn ang="0">
                  <a:pos x="9" y="44"/>
                </a:cxn>
                <a:cxn ang="0">
                  <a:pos x="10" y="45"/>
                </a:cxn>
                <a:cxn ang="0">
                  <a:pos x="12" y="46"/>
                </a:cxn>
                <a:cxn ang="0">
                  <a:pos x="13" y="47"/>
                </a:cxn>
                <a:cxn ang="0">
                  <a:pos x="15" y="47"/>
                </a:cxn>
                <a:cxn ang="0">
                  <a:pos x="17" y="46"/>
                </a:cxn>
                <a:cxn ang="0">
                  <a:pos x="18" y="45"/>
                </a:cxn>
                <a:cxn ang="0">
                  <a:pos x="18" y="43"/>
                </a:cxn>
                <a:cxn ang="0">
                  <a:pos x="18" y="41"/>
                </a:cxn>
                <a:cxn ang="0">
                  <a:pos x="18" y="41"/>
                </a:cxn>
              </a:cxnLst>
              <a:rect l="0" t="0" r="r" b="b"/>
              <a:pathLst>
                <a:path w="18" h="47">
                  <a:moveTo>
                    <a:pt x="18" y="41"/>
                  </a:moveTo>
                  <a:lnTo>
                    <a:pt x="18" y="41"/>
                  </a:lnTo>
                  <a:lnTo>
                    <a:pt x="12" y="23"/>
                  </a:lnTo>
                  <a:lnTo>
                    <a:pt x="10" y="14"/>
                  </a:lnTo>
                  <a:lnTo>
                    <a:pt x="9" y="5"/>
                  </a:lnTo>
                  <a:lnTo>
                    <a:pt x="9" y="5"/>
                  </a:lnTo>
                  <a:lnTo>
                    <a:pt x="9" y="3"/>
                  </a:lnTo>
                  <a:lnTo>
                    <a:pt x="7" y="1"/>
                  </a:lnTo>
                  <a:lnTo>
                    <a:pt x="6" y="0"/>
                  </a:lnTo>
                  <a:lnTo>
                    <a:pt x="4" y="0"/>
                  </a:lnTo>
                  <a:lnTo>
                    <a:pt x="3" y="0"/>
                  </a:lnTo>
                  <a:lnTo>
                    <a:pt x="1" y="1"/>
                  </a:lnTo>
                  <a:lnTo>
                    <a:pt x="0" y="3"/>
                  </a:lnTo>
                  <a:lnTo>
                    <a:pt x="0" y="5"/>
                  </a:lnTo>
                  <a:lnTo>
                    <a:pt x="0" y="5"/>
                  </a:lnTo>
                  <a:lnTo>
                    <a:pt x="1" y="14"/>
                  </a:lnTo>
                  <a:lnTo>
                    <a:pt x="3" y="24"/>
                  </a:lnTo>
                  <a:lnTo>
                    <a:pt x="9" y="44"/>
                  </a:lnTo>
                  <a:lnTo>
                    <a:pt x="9" y="44"/>
                  </a:lnTo>
                  <a:lnTo>
                    <a:pt x="10" y="45"/>
                  </a:lnTo>
                  <a:lnTo>
                    <a:pt x="12" y="46"/>
                  </a:lnTo>
                  <a:lnTo>
                    <a:pt x="13" y="47"/>
                  </a:lnTo>
                  <a:lnTo>
                    <a:pt x="15" y="47"/>
                  </a:lnTo>
                  <a:lnTo>
                    <a:pt x="17" y="46"/>
                  </a:lnTo>
                  <a:lnTo>
                    <a:pt x="18" y="45"/>
                  </a:lnTo>
                  <a:lnTo>
                    <a:pt x="18" y="43"/>
                  </a:lnTo>
                  <a:lnTo>
                    <a:pt x="18" y="41"/>
                  </a:lnTo>
                  <a:lnTo>
                    <a:pt x="18"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4" name="Freeform 587"/>
            <p:cNvSpPr>
              <a:spLocks/>
            </p:cNvSpPr>
            <p:nvPr/>
          </p:nvSpPr>
          <p:spPr bwMode="auto">
            <a:xfrm>
              <a:off x="5429251" y="2311400"/>
              <a:ext cx="4763" cy="26988"/>
            </a:xfrm>
            <a:custGeom>
              <a:avLst/>
              <a:gdLst/>
              <a:ahLst/>
              <a:cxnLst>
                <a:cxn ang="0">
                  <a:pos x="0" y="5"/>
                </a:cxn>
                <a:cxn ang="0">
                  <a:pos x="0" y="48"/>
                </a:cxn>
                <a:cxn ang="0">
                  <a:pos x="0" y="48"/>
                </a:cxn>
                <a:cxn ang="0">
                  <a:pos x="1" y="50"/>
                </a:cxn>
                <a:cxn ang="0">
                  <a:pos x="2" y="51"/>
                </a:cxn>
                <a:cxn ang="0">
                  <a:pos x="3" y="52"/>
                </a:cxn>
                <a:cxn ang="0">
                  <a:pos x="5" y="52"/>
                </a:cxn>
                <a:cxn ang="0">
                  <a:pos x="7" y="52"/>
                </a:cxn>
                <a:cxn ang="0">
                  <a:pos x="8" y="51"/>
                </a:cxn>
                <a:cxn ang="0">
                  <a:pos x="9" y="50"/>
                </a:cxn>
                <a:cxn ang="0">
                  <a:pos x="10" y="48"/>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52">
                  <a:moveTo>
                    <a:pt x="0" y="5"/>
                  </a:moveTo>
                  <a:lnTo>
                    <a:pt x="0" y="48"/>
                  </a:lnTo>
                  <a:lnTo>
                    <a:pt x="0" y="48"/>
                  </a:lnTo>
                  <a:lnTo>
                    <a:pt x="1" y="50"/>
                  </a:lnTo>
                  <a:lnTo>
                    <a:pt x="2" y="51"/>
                  </a:lnTo>
                  <a:lnTo>
                    <a:pt x="3" y="52"/>
                  </a:lnTo>
                  <a:lnTo>
                    <a:pt x="5" y="52"/>
                  </a:lnTo>
                  <a:lnTo>
                    <a:pt x="7" y="52"/>
                  </a:lnTo>
                  <a:lnTo>
                    <a:pt x="8" y="51"/>
                  </a:lnTo>
                  <a:lnTo>
                    <a:pt x="9" y="50"/>
                  </a:lnTo>
                  <a:lnTo>
                    <a:pt x="10" y="48"/>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5" name="Freeform 588"/>
            <p:cNvSpPr>
              <a:spLocks/>
            </p:cNvSpPr>
            <p:nvPr/>
          </p:nvSpPr>
          <p:spPr bwMode="auto">
            <a:xfrm>
              <a:off x="5454651" y="2290763"/>
              <a:ext cx="4763" cy="30163"/>
            </a:xfrm>
            <a:custGeom>
              <a:avLst/>
              <a:gdLst/>
              <a:ahLst/>
              <a:cxnLst>
                <a:cxn ang="0">
                  <a:pos x="0" y="5"/>
                </a:cxn>
                <a:cxn ang="0">
                  <a:pos x="0" y="53"/>
                </a:cxn>
                <a:cxn ang="0">
                  <a:pos x="0" y="53"/>
                </a:cxn>
                <a:cxn ang="0">
                  <a:pos x="1" y="55"/>
                </a:cxn>
                <a:cxn ang="0">
                  <a:pos x="2" y="56"/>
                </a:cxn>
                <a:cxn ang="0">
                  <a:pos x="3" y="57"/>
                </a:cxn>
                <a:cxn ang="0">
                  <a:pos x="5" y="57"/>
                </a:cxn>
                <a:cxn ang="0">
                  <a:pos x="7" y="57"/>
                </a:cxn>
                <a:cxn ang="0">
                  <a:pos x="8" y="56"/>
                </a:cxn>
                <a:cxn ang="0">
                  <a:pos x="9" y="55"/>
                </a:cxn>
                <a:cxn ang="0">
                  <a:pos x="9" y="53"/>
                </a:cxn>
                <a:cxn ang="0">
                  <a:pos x="9" y="5"/>
                </a:cxn>
                <a:cxn ang="0">
                  <a:pos x="9" y="5"/>
                </a:cxn>
                <a:cxn ang="0">
                  <a:pos x="9" y="3"/>
                </a:cxn>
                <a:cxn ang="0">
                  <a:pos x="8" y="1"/>
                </a:cxn>
                <a:cxn ang="0">
                  <a:pos x="7" y="1"/>
                </a:cxn>
                <a:cxn ang="0">
                  <a:pos x="5" y="0"/>
                </a:cxn>
                <a:cxn ang="0">
                  <a:pos x="3" y="1"/>
                </a:cxn>
                <a:cxn ang="0">
                  <a:pos x="2" y="1"/>
                </a:cxn>
                <a:cxn ang="0">
                  <a:pos x="1" y="3"/>
                </a:cxn>
                <a:cxn ang="0">
                  <a:pos x="0" y="5"/>
                </a:cxn>
                <a:cxn ang="0">
                  <a:pos x="0" y="5"/>
                </a:cxn>
              </a:cxnLst>
              <a:rect l="0" t="0" r="r" b="b"/>
              <a:pathLst>
                <a:path w="9" h="57">
                  <a:moveTo>
                    <a:pt x="0" y="5"/>
                  </a:moveTo>
                  <a:lnTo>
                    <a:pt x="0" y="53"/>
                  </a:lnTo>
                  <a:lnTo>
                    <a:pt x="0" y="53"/>
                  </a:lnTo>
                  <a:lnTo>
                    <a:pt x="1" y="55"/>
                  </a:lnTo>
                  <a:lnTo>
                    <a:pt x="2" y="56"/>
                  </a:lnTo>
                  <a:lnTo>
                    <a:pt x="3" y="57"/>
                  </a:lnTo>
                  <a:lnTo>
                    <a:pt x="5" y="57"/>
                  </a:lnTo>
                  <a:lnTo>
                    <a:pt x="7" y="57"/>
                  </a:lnTo>
                  <a:lnTo>
                    <a:pt x="8" y="56"/>
                  </a:lnTo>
                  <a:lnTo>
                    <a:pt x="9" y="55"/>
                  </a:lnTo>
                  <a:lnTo>
                    <a:pt x="9" y="53"/>
                  </a:lnTo>
                  <a:lnTo>
                    <a:pt x="9" y="5"/>
                  </a:lnTo>
                  <a:lnTo>
                    <a:pt x="9" y="5"/>
                  </a:lnTo>
                  <a:lnTo>
                    <a:pt x="9" y="3"/>
                  </a:lnTo>
                  <a:lnTo>
                    <a:pt x="8" y="1"/>
                  </a:lnTo>
                  <a:lnTo>
                    <a:pt x="7" y="1"/>
                  </a:lnTo>
                  <a:lnTo>
                    <a:pt x="5" y="0"/>
                  </a:lnTo>
                  <a:lnTo>
                    <a:pt x="3" y="1"/>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6" name="Freeform 589"/>
            <p:cNvSpPr>
              <a:spLocks/>
            </p:cNvSpPr>
            <p:nvPr/>
          </p:nvSpPr>
          <p:spPr bwMode="auto">
            <a:xfrm>
              <a:off x="5481638" y="2281238"/>
              <a:ext cx="4763" cy="30163"/>
            </a:xfrm>
            <a:custGeom>
              <a:avLst/>
              <a:gdLst/>
              <a:ahLst/>
              <a:cxnLst>
                <a:cxn ang="0">
                  <a:pos x="0" y="5"/>
                </a:cxn>
                <a:cxn ang="0">
                  <a:pos x="0" y="52"/>
                </a:cxn>
                <a:cxn ang="0">
                  <a:pos x="0" y="52"/>
                </a:cxn>
                <a:cxn ang="0">
                  <a:pos x="0" y="54"/>
                </a:cxn>
                <a:cxn ang="0">
                  <a:pos x="1" y="56"/>
                </a:cxn>
                <a:cxn ang="0">
                  <a:pos x="3" y="57"/>
                </a:cxn>
                <a:cxn ang="0">
                  <a:pos x="4" y="57"/>
                </a:cxn>
                <a:cxn ang="0">
                  <a:pos x="6" y="57"/>
                </a:cxn>
                <a:cxn ang="0">
                  <a:pos x="8" y="56"/>
                </a:cxn>
                <a:cxn ang="0">
                  <a:pos x="9" y="54"/>
                </a:cxn>
                <a:cxn ang="0">
                  <a:pos x="9" y="52"/>
                </a:cxn>
                <a:cxn ang="0">
                  <a:pos x="9" y="5"/>
                </a:cxn>
                <a:cxn ang="0">
                  <a:pos x="9" y="5"/>
                </a:cxn>
                <a:cxn ang="0">
                  <a:pos x="9" y="4"/>
                </a:cxn>
                <a:cxn ang="0">
                  <a:pos x="8" y="2"/>
                </a:cxn>
                <a:cxn ang="0">
                  <a:pos x="6" y="0"/>
                </a:cxn>
                <a:cxn ang="0">
                  <a:pos x="4" y="0"/>
                </a:cxn>
                <a:cxn ang="0">
                  <a:pos x="3" y="0"/>
                </a:cxn>
                <a:cxn ang="0">
                  <a:pos x="1" y="2"/>
                </a:cxn>
                <a:cxn ang="0">
                  <a:pos x="0" y="4"/>
                </a:cxn>
                <a:cxn ang="0">
                  <a:pos x="0" y="5"/>
                </a:cxn>
                <a:cxn ang="0">
                  <a:pos x="0" y="5"/>
                </a:cxn>
              </a:cxnLst>
              <a:rect l="0" t="0" r="r" b="b"/>
              <a:pathLst>
                <a:path w="9" h="57">
                  <a:moveTo>
                    <a:pt x="0" y="5"/>
                  </a:moveTo>
                  <a:lnTo>
                    <a:pt x="0" y="52"/>
                  </a:lnTo>
                  <a:lnTo>
                    <a:pt x="0" y="52"/>
                  </a:lnTo>
                  <a:lnTo>
                    <a:pt x="0" y="54"/>
                  </a:lnTo>
                  <a:lnTo>
                    <a:pt x="1" y="56"/>
                  </a:lnTo>
                  <a:lnTo>
                    <a:pt x="3" y="57"/>
                  </a:lnTo>
                  <a:lnTo>
                    <a:pt x="4" y="57"/>
                  </a:lnTo>
                  <a:lnTo>
                    <a:pt x="6" y="57"/>
                  </a:lnTo>
                  <a:lnTo>
                    <a:pt x="8" y="56"/>
                  </a:lnTo>
                  <a:lnTo>
                    <a:pt x="9" y="54"/>
                  </a:lnTo>
                  <a:lnTo>
                    <a:pt x="9" y="52"/>
                  </a:lnTo>
                  <a:lnTo>
                    <a:pt x="9" y="5"/>
                  </a:lnTo>
                  <a:lnTo>
                    <a:pt x="9" y="5"/>
                  </a:lnTo>
                  <a:lnTo>
                    <a:pt x="9" y="4"/>
                  </a:lnTo>
                  <a:lnTo>
                    <a:pt x="8" y="2"/>
                  </a:lnTo>
                  <a:lnTo>
                    <a:pt x="6" y="0"/>
                  </a:lnTo>
                  <a:lnTo>
                    <a:pt x="4" y="0"/>
                  </a:lnTo>
                  <a:lnTo>
                    <a:pt x="3" y="0"/>
                  </a:lnTo>
                  <a:lnTo>
                    <a:pt x="1" y="2"/>
                  </a:lnTo>
                  <a:lnTo>
                    <a:pt x="0" y="4"/>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7" name="Freeform 590"/>
            <p:cNvSpPr>
              <a:spLocks/>
            </p:cNvSpPr>
            <p:nvPr/>
          </p:nvSpPr>
          <p:spPr bwMode="auto">
            <a:xfrm>
              <a:off x="5503863" y="2281238"/>
              <a:ext cx="4763" cy="31750"/>
            </a:xfrm>
            <a:custGeom>
              <a:avLst/>
              <a:gdLst/>
              <a:ahLst/>
              <a:cxnLst>
                <a:cxn ang="0">
                  <a:pos x="0" y="5"/>
                </a:cxn>
                <a:cxn ang="0">
                  <a:pos x="0" y="57"/>
                </a:cxn>
                <a:cxn ang="0">
                  <a:pos x="0" y="57"/>
                </a:cxn>
                <a:cxn ang="0">
                  <a:pos x="0" y="59"/>
                </a:cxn>
                <a:cxn ang="0">
                  <a:pos x="2" y="60"/>
                </a:cxn>
                <a:cxn ang="0">
                  <a:pos x="3" y="61"/>
                </a:cxn>
                <a:cxn ang="0">
                  <a:pos x="5" y="61"/>
                </a:cxn>
                <a:cxn ang="0">
                  <a:pos x="6" y="61"/>
                </a:cxn>
                <a:cxn ang="0">
                  <a:pos x="8" y="60"/>
                </a:cxn>
                <a:cxn ang="0">
                  <a:pos x="9" y="59"/>
                </a:cxn>
                <a:cxn ang="0">
                  <a:pos x="9" y="57"/>
                </a:cxn>
                <a:cxn ang="0">
                  <a:pos x="9" y="5"/>
                </a:cxn>
                <a:cxn ang="0">
                  <a:pos x="9" y="5"/>
                </a:cxn>
                <a:cxn ang="0">
                  <a:pos x="9" y="4"/>
                </a:cxn>
                <a:cxn ang="0">
                  <a:pos x="8" y="2"/>
                </a:cxn>
                <a:cxn ang="0">
                  <a:pos x="6" y="0"/>
                </a:cxn>
                <a:cxn ang="0">
                  <a:pos x="5" y="0"/>
                </a:cxn>
                <a:cxn ang="0">
                  <a:pos x="3" y="0"/>
                </a:cxn>
                <a:cxn ang="0">
                  <a:pos x="2" y="2"/>
                </a:cxn>
                <a:cxn ang="0">
                  <a:pos x="0" y="4"/>
                </a:cxn>
                <a:cxn ang="0">
                  <a:pos x="0" y="5"/>
                </a:cxn>
                <a:cxn ang="0">
                  <a:pos x="0" y="5"/>
                </a:cxn>
              </a:cxnLst>
              <a:rect l="0" t="0" r="r" b="b"/>
              <a:pathLst>
                <a:path w="9" h="61">
                  <a:moveTo>
                    <a:pt x="0" y="5"/>
                  </a:moveTo>
                  <a:lnTo>
                    <a:pt x="0" y="57"/>
                  </a:lnTo>
                  <a:lnTo>
                    <a:pt x="0" y="57"/>
                  </a:lnTo>
                  <a:lnTo>
                    <a:pt x="0" y="59"/>
                  </a:lnTo>
                  <a:lnTo>
                    <a:pt x="2" y="60"/>
                  </a:lnTo>
                  <a:lnTo>
                    <a:pt x="3" y="61"/>
                  </a:lnTo>
                  <a:lnTo>
                    <a:pt x="5" y="61"/>
                  </a:lnTo>
                  <a:lnTo>
                    <a:pt x="6" y="61"/>
                  </a:lnTo>
                  <a:lnTo>
                    <a:pt x="8" y="60"/>
                  </a:lnTo>
                  <a:lnTo>
                    <a:pt x="9" y="59"/>
                  </a:lnTo>
                  <a:lnTo>
                    <a:pt x="9" y="57"/>
                  </a:lnTo>
                  <a:lnTo>
                    <a:pt x="9" y="5"/>
                  </a:lnTo>
                  <a:lnTo>
                    <a:pt x="9" y="5"/>
                  </a:lnTo>
                  <a:lnTo>
                    <a:pt x="9" y="4"/>
                  </a:lnTo>
                  <a:lnTo>
                    <a:pt x="8" y="2"/>
                  </a:lnTo>
                  <a:lnTo>
                    <a:pt x="6" y="0"/>
                  </a:lnTo>
                  <a:lnTo>
                    <a:pt x="5" y="0"/>
                  </a:lnTo>
                  <a:lnTo>
                    <a:pt x="3" y="0"/>
                  </a:lnTo>
                  <a:lnTo>
                    <a:pt x="2" y="2"/>
                  </a:lnTo>
                  <a:lnTo>
                    <a:pt x="0" y="4"/>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8" name="Freeform 591"/>
            <p:cNvSpPr>
              <a:spLocks/>
            </p:cNvSpPr>
            <p:nvPr/>
          </p:nvSpPr>
          <p:spPr bwMode="auto">
            <a:xfrm>
              <a:off x="5529263" y="2289175"/>
              <a:ext cx="11113" cy="42863"/>
            </a:xfrm>
            <a:custGeom>
              <a:avLst/>
              <a:gdLst/>
              <a:ahLst/>
              <a:cxnLst>
                <a:cxn ang="0">
                  <a:pos x="9" y="3"/>
                </a:cxn>
                <a:cxn ang="0">
                  <a:pos x="9" y="3"/>
                </a:cxn>
                <a:cxn ang="0">
                  <a:pos x="7" y="10"/>
                </a:cxn>
                <a:cxn ang="0">
                  <a:pos x="5" y="17"/>
                </a:cxn>
                <a:cxn ang="0">
                  <a:pos x="5" y="33"/>
                </a:cxn>
                <a:cxn ang="0">
                  <a:pos x="5" y="33"/>
                </a:cxn>
                <a:cxn ang="0">
                  <a:pos x="4" y="43"/>
                </a:cxn>
                <a:cxn ang="0">
                  <a:pos x="2" y="54"/>
                </a:cxn>
                <a:cxn ang="0">
                  <a:pos x="1" y="65"/>
                </a:cxn>
                <a:cxn ang="0">
                  <a:pos x="0" y="75"/>
                </a:cxn>
                <a:cxn ang="0">
                  <a:pos x="0" y="75"/>
                </a:cxn>
                <a:cxn ang="0">
                  <a:pos x="0" y="77"/>
                </a:cxn>
                <a:cxn ang="0">
                  <a:pos x="1" y="78"/>
                </a:cxn>
                <a:cxn ang="0">
                  <a:pos x="3" y="79"/>
                </a:cxn>
                <a:cxn ang="0">
                  <a:pos x="4" y="81"/>
                </a:cxn>
                <a:cxn ang="0">
                  <a:pos x="6" y="79"/>
                </a:cxn>
                <a:cxn ang="0">
                  <a:pos x="8" y="78"/>
                </a:cxn>
                <a:cxn ang="0">
                  <a:pos x="9" y="77"/>
                </a:cxn>
                <a:cxn ang="0">
                  <a:pos x="9" y="75"/>
                </a:cxn>
                <a:cxn ang="0">
                  <a:pos x="9" y="75"/>
                </a:cxn>
                <a:cxn ang="0">
                  <a:pos x="11" y="60"/>
                </a:cxn>
                <a:cxn ang="0">
                  <a:pos x="13" y="43"/>
                </a:cxn>
                <a:cxn ang="0">
                  <a:pos x="13" y="43"/>
                </a:cxn>
                <a:cxn ang="0">
                  <a:pos x="14" y="25"/>
                </a:cxn>
                <a:cxn ang="0">
                  <a:pos x="15" y="14"/>
                </a:cxn>
                <a:cxn ang="0">
                  <a:pos x="18" y="5"/>
                </a:cxn>
                <a:cxn ang="0">
                  <a:pos x="18" y="5"/>
                </a:cxn>
                <a:cxn ang="0">
                  <a:pos x="19" y="4"/>
                </a:cxn>
                <a:cxn ang="0">
                  <a:pos x="18" y="2"/>
                </a:cxn>
                <a:cxn ang="0">
                  <a:pos x="17" y="1"/>
                </a:cxn>
                <a:cxn ang="0">
                  <a:pos x="15" y="0"/>
                </a:cxn>
                <a:cxn ang="0">
                  <a:pos x="12" y="0"/>
                </a:cxn>
                <a:cxn ang="0">
                  <a:pos x="10" y="1"/>
                </a:cxn>
                <a:cxn ang="0">
                  <a:pos x="9" y="3"/>
                </a:cxn>
                <a:cxn ang="0">
                  <a:pos x="9" y="3"/>
                </a:cxn>
              </a:cxnLst>
              <a:rect l="0" t="0" r="r" b="b"/>
              <a:pathLst>
                <a:path w="19" h="81">
                  <a:moveTo>
                    <a:pt x="9" y="3"/>
                  </a:moveTo>
                  <a:lnTo>
                    <a:pt x="9" y="3"/>
                  </a:lnTo>
                  <a:lnTo>
                    <a:pt x="7" y="10"/>
                  </a:lnTo>
                  <a:lnTo>
                    <a:pt x="5" y="17"/>
                  </a:lnTo>
                  <a:lnTo>
                    <a:pt x="5" y="33"/>
                  </a:lnTo>
                  <a:lnTo>
                    <a:pt x="5" y="33"/>
                  </a:lnTo>
                  <a:lnTo>
                    <a:pt x="4" y="43"/>
                  </a:lnTo>
                  <a:lnTo>
                    <a:pt x="2" y="54"/>
                  </a:lnTo>
                  <a:lnTo>
                    <a:pt x="1" y="65"/>
                  </a:lnTo>
                  <a:lnTo>
                    <a:pt x="0" y="75"/>
                  </a:lnTo>
                  <a:lnTo>
                    <a:pt x="0" y="75"/>
                  </a:lnTo>
                  <a:lnTo>
                    <a:pt x="0" y="77"/>
                  </a:lnTo>
                  <a:lnTo>
                    <a:pt x="1" y="78"/>
                  </a:lnTo>
                  <a:lnTo>
                    <a:pt x="3" y="79"/>
                  </a:lnTo>
                  <a:lnTo>
                    <a:pt x="4" y="81"/>
                  </a:lnTo>
                  <a:lnTo>
                    <a:pt x="6" y="79"/>
                  </a:lnTo>
                  <a:lnTo>
                    <a:pt x="8" y="78"/>
                  </a:lnTo>
                  <a:lnTo>
                    <a:pt x="9" y="77"/>
                  </a:lnTo>
                  <a:lnTo>
                    <a:pt x="9" y="75"/>
                  </a:lnTo>
                  <a:lnTo>
                    <a:pt x="9" y="75"/>
                  </a:lnTo>
                  <a:lnTo>
                    <a:pt x="11" y="60"/>
                  </a:lnTo>
                  <a:lnTo>
                    <a:pt x="13" y="43"/>
                  </a:lnTo>
                  <a:lnTo>
                    <a:pt x="13" y="43"/>
                  </a:lnTo>
                  <a:lnTo>
                    <a:pt x="14" y="25"/>
                  </a:lnTo>
                  <a:lnTo>
                    <a:pt x="15" y="14"/>
                  </a:lnTo>
                  <a:lnTo>
                    <a:pt x="18" y="5"/>
                  </a:lnTo>
                  <a:lnTo>
                    <a:pt x="18" y="5"/>
                  </a:lnTo>
                  <a:lnTo>
                    <a:pt x="19" y="4"/>
                  </a:lnTo>
                  <a:lnTo>
                    <a:pt x="18" y="2"/>
                  </a:lnTo>
                  <a:lnTo>
                    <a:pt x="17" y="1"/>
                  </a:lnTo>
                  <a:lnTo>
                    <a:pt x="15" y="0"/>
                  </a:lnTo>
                  <a:lnTo>
                    <a:pt x="12" y="0"/>
                  </a:lnTo>
                  <a:lnTo>
                    <a:pt x="10" y="1"/>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99" name="Freeform 592"/>
            <p:cNvSpPr>
              <a:spLocks/>
            </p:cNvSpPr>
            <p:nvPr/>
          </p:nvSpPr>
          <p:spPr bwMode="auto">
            <a:xfrm>
              <a:off x="5546726" y="2312988"/>
              <a:ext cx="7938" cy="46038"/>
            </a:xfrm>
            <a:custGeom>
              <a:avLst/>
              <a:gdLst/>
              <a:ahLst/>
              <a:cxnLst>
                <a:cxn ang="0">
                  <a:pos x="6" y="4"/>
                </a:cxn>
                <a:cxn ang="0">
                  <a:pos x="6" y="4"/>
                </a:cxn>
                <a:cxn ang="0">
                  <a:pos x="3" y="13"/>
                </a:cxn>
                <a:cxn ang="0">
                  <a:pos x="1" y="22"/>
                </a:cxn>
                <a:cxn ang="0">
                  <a:pos x="0" y="32"/>
                </a:cxn>
                <a:cxn ang="0">
                  <a:pos x="0" y="42"/>
                </a:cxn>
                <a:cxn ang="0">
                  <a:pos x="1" y="61"/>
                </a:cxn>
                <a:cxn ang="0">
                  <a:pos x="1" y="81"/>
                </a:cxn>
                <a:cxn ang="0">
                  <a:pos x="1" y="81"/>
                </a:cxn>
                <a:cxn ang="0">
                  <a:pos x="2" y="83"/>
                </a:cxn>
                <a:cxn ang="0">
                  <a:pos x="3" y="84"/>
                </a:cxn>
                <a:cxn ang="0">
                  <a:pos x="4" y="85"/>
                </a:cxn>
                <a:cxn ang="0">
                  <a:pos x="6" y="85"/>
                </a:cxn>
                <a:cxn ang="0">
                  <a:pos x="7" y="85"/>
                </a:cxn>
                <a:cxn ang="0">
                  <a:pos x="9" y="84"/>
                </a:cxn>
                <a:cxn ang="0">
                  <a:pos x="10" y="83"/>
                </a:cxn>
                <a:cxn ang="0">
                  <a:pos x="10" y="81"/>
                </a:cxn>
                <a:cxn ang="0">
                  <a:pos x="10" y="81"/>
                </a:cxn>
                <a:cxn ang="0">
                  <a:pos x="10" y="61"/>
                </a:cxn>
                <a:cxn ang="0">
                  <a:pos x="9" y="43"/>
                </a:cxn>
                <a:cxn ang="0">
                  <a:pos x="10" y="34"/>
                </a:cxn>
                <a:cxn ang="0">
                  <a:pos x="10" y="24"/>
                </a:cxn>
                <a:cxn ang="0">
                  <a:pos x="12" y="15"/>
                </a:cxn>
                <a:cxn ang="0">
                  <a:pos x="15" y="6"/>
                </a:cxn>
                <a:cxn ang="0">
                  <a:pos x="15" y="6"/>
                </a:cxn>
                <a:cxn ang="0">
                  <a:pos x="15" y="4"/>
                </a:cxn>
                <a:cxn ang="0">
                  <a:pos x="14" y="3"/>
                </a:cxn>
                <a:cxn ang="0">
                  <a:pos x="13" y="1"/>
                </a:cxn>
                <a:cxn ang="0">
                  <a:pos x="12" y="0"/>
                </a:cxn>
                <a:cxn ang="0">
                  <a:pos x="8" y="0"/>
                </a:cxn>
                <a:cxn ang="0">
                  <a:pos x="7" y="1"/>
                </a:cxn>
                <a:cxn ang="0">
                  <a:pos x="6" y="4"/>
                </a:cxn>
                <a:cxn ang="0">
                  <a:pos x="6" y="4"/>
                </a:cxn>
              </a:cxnLst>
              <a:rect l="0" t="0" r="r" b="b"/>
              <a:pathLst>
                <a:path w="15" h="85">
                  <a:moveTo>
                    <a:pt x="6" y="4"/>
                  </a:moveTo>
                  <a:lnTo>
                    <a:pt x="6" y="4"/>
                  </a:lnTo>
                  <a:lnTo>
                    <a:pt x="3" y="13"/>
                  </a:lnTo>
                  <a:lnTo>
                    <a:pt x="1" y="22"/>
                  </a:lnTo>
                  <a:lnTo>
                    <a:pt x="0" y="32"/>
                  </a:lnTo>
                  <a:lnTo>
                    <a:pt x="0" y="42"/>
                  </a:lnTo>
                  <a:lnTo>
                    <a:pt x="1" y="61"/>
                  </a:lnTo>
                  <a:lnTo>
                    <a:pt x="1" y="81"/>
                  </a:lnTo>
                  <a:lnTo>
                    <a:pt x="1" y="81"/>
                  </a:lnTo>
                  <a:lnTo>
                    <a:pt x="2" y="83"/>
                  </a:lnTo>
                  <a:lnTo>
                    <a:pt x="3" y="84"/>
                  </a:lnTo>
                  <a:lnTo>
                    <a:pt x="4" y="85"/>
                  </a:lnTo>
                  <a:lnTo>
                    <a:pt x="6" y="85"/>
                  </a:lnTo>
                  <a:lnTo>
                    <a:pt x="7" y="85"/>
                  </a:lnTo>
                  <a:lnTo>
                    <a:pt x="9" y="84"/>
                  </a:lnTo>
                  <a:lnTo>
                    <a:pt x="10" y="83"/>
                  </a:lnTo>
                  <a:lnTo>
                    <a:pt x="10" y="81"/>
                  </a:lnTo>
                  <a:lnTo>
                    <a:pt x="10" y="81"/>
                  </a:lnTo>
                  <a:lnTo>
                    <a:pt x="10" y="61"/>
                  </a:lnTo>
                  <a:lnTo>
                    <a:pt x="9" y="43"/>
                  </a:lnTo>
                  <a:lnTo>
                    <a:pt x="10" y="34"/>
                  </a:lnTo>
                  <a:lnTo>
                    <a:pt x="10" y="24"/>
                  </a:lnTo>
                  <a:lnTo>
                    <a:pt x="12" y="15"/>
                  </a:lnTo>
                  <a:lnTo>
                    <a:pt x="15" y="6"/>
                  </a:lnTo>
                  <a:lnTo>
                    <a:pt x="15" y="6"/>
                  </a:lnTo>
                  <a:lnTo>
                    <a:pt x="15" y="4"/>
                  </a:lnTo>
                  <a:lnTo>
                    <a:pt x="14" y="3"/>
                  </a:lnTo>
                  <a:lnTo>
                    <a:pt x="13" y="1"/>
                  </a:lnTo>
                  <a:lnTo>
                    <a:pt x="12" y="0"/>
                  </a:lnTo>
                  <a:lnTo>
                    <a:pt x="8" y="0"/>
                  </a:lnTo>
                  <a:lnTo>
                    <a:pt x="7" y="1"/>
                  </a:lnTo>
                  <a:lnTo>
                    <a:pt x="6" y="4"/>
                  </a:lnTo>
                  <a:lnTo>
                    <a:pt x="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0" name="Freeform 593"/>
            <p:cNvSpPr>
              <a:spLocks/>
            </p:cNvSpPr>
            <p:nvPr/>
          </p:nvSpPr>
          <p:spPr bwMode="auto">
            <a:xfrm>
              <a:off x="5567363" y="2338388"/>
              <a:ext cx="4763" cy="30163"/>
            </a:xfrm>
            <a:custGeom>
              <a:avLst/>
              <a:gdLst/>
              <a:ahLst/>
              <a:cxnLst>
                <a:cxn ang="0">
                  <a:pos x="0" y="4"/>
                </a:cxn>
                <a:cxn ang="0">
                  <a:pos x="0" y="52"/>
                </a:cxn>
                <a:cxn ang="0">
                  <a:pos x="0" y="52"/>
                </a:cxn>
                <a:cxn ang="0">
                  <a:pos x="0" y="54"/>
                </a:cxn>
                <a:cxn ang="0">
                  <a:pos x="1" y="55"/>
                </a:cxn>
                <a:cxn ang="0">
                  <a:pos x="3" y="56"/>
                </a:cxn>
                <a:cxn ang="0">
                  <a:pos x="4" y="56"/>
                </a:cxn>
                <a:cxn ang="0">
                  <a:pos x="6" y="56"/>
                </a:cxn>
                <a:cxn ang="0">
                  <a:pos x="8" y="55"/>
                </a:cxn>
                <a:cxn ang="0">
                  <a:pos x="9" y="54"/>
                </a:cxn>
                <a:cxn ang="0">
                  <a:pos x="9" y="52"/>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2"/>
                  </a:lnTo>
                  <a:lnTo>
                    <a:pt x="0" y="52"/>
                  </a:lnTo>
                  <a:lnTo>
                    <a:pt x="0" y="54"/>
                  </a:lnTo>
                  <a:lnTo>
                    <a:pt x="1" y="55"/>
                  </a:lnTo>
                  <a:lnTo>
                    <a:pt x="3" y="56"/>
                  </a:lnTo>
                  <a:lnTo>
                    <a:pt x="4" y="56"/>
                  </a:lnTo>
                  <a:lnTo>
                    <a:pt x="6" y="56"/>
                  </a:lnTo>
                  <a:lnTo>
                    <a:pt x="8" y="55"/>
                  </a:lnTo>
                  <a:lnTo>
                    <a:pt x="9" y="54"/>
                  </a:lnTo>
                  <a:lnTo>
                    <a:pt x="9" y="52"/>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1" name="Freeform 594"/>
            <p:cNvSpPr>
              <a:spLocks/>
            </p:cNvSpPr>
            <p:nvPr/>
          </p:nvSpPr>
          <p:spPr bwMode="auto">
            <a:xfrm>
              <a:off x="5591176" y="2354263"/>
              <a:ext cx="7938" cy="36513"/>
            </a:xfrm>
            <a:custGeom>
              <a:avLst/>
              <a:gdLst/>
              <a:ahLst/>
              <a:cxnLst>
                <a:cxn ang="0">
                  <a:pos x="7" y="2"/>
                </a:cxn>
                <a:cxn ang="0">
                  <a:pos x="7" y="2"/>
                </a:cxn>
                <a:cxn ang="0">
                  <a:pos x="4" y="10"/>
                </a:cxn>
                <a:cxn ang="0">
                  <a:pos x="1" y="17"/>
                </a:cxn>
                <a:cxn ang="0">
                  <a:pos x="0" y="26"/>
                </a:cxn>
                <a:cxn ang="0">
                  <a:pos x="0" y="34"/>
                </a:cxn>
                <a:cxn ang="0">
                  <a:pos x="0" y="49"/>
                </a:cxn>
                <a:cxn ang="0">
                  <a:pos x="1" y="66"/>
                </a:cxn>
                <a:cxn ang="0">
                  <a:pos x="1" y="66"/>
                </a:cxn>
                <a:cxn ang="0">
                  <a:pos x="1" y="68"/>
                </a:cxn>
                <a:cxn ang="0">
                  <a:pos x="2" y="70"/>
                </a:cxn>
                <a:cxn ang="0">
                  <a:pos x="5" y="70"/>
                </a:cxn>
                <a:cxn ang="0">
                  <a:pos x="6" y="71"/>
                </a:cxn>
                <a:cxn ang="0">
                  <a:pos x="8" y="70"/>
                </a:cxn>
                <a:cxn ang="0">
                  <a:pos x="10" y="70"/>
                </a:cxn>
                <a:cxn ang="0">
                  <a:pos x="11" y="68"/>
                </a:cxn>
                <a:cxn ang="0">
                  <a:pos x="11" y="66"/>
                </a:cxn>
                <a:cxn ang="0">
                  <a:pos x="11" y="66"/>
                </a:cxn>
                <a:cxn ang="0">
                  <a:pos x="10" y="36"/>
                </a:cxn>
                <a:cxn ang="0">
                  <a:pos x="10" y="29"/>
                </a:cxn>
                <a:cxn ang="0">
                  <a:pos x="11" y="22"/>
                </a:cxn>
                <a:cxn ang="0">
                  <a:pos x="12" y="14"/>
                </a:cxn>
                <a:cxn ang="0">
                  <a:pos x="15" y="7"/>
                </a:cxn>
                <a:cxn ang="0">
                  <a:pos x="15" y="7"/>
                </a:cxn>
                <a:cxn ang="0">
                  <a:pos x="15" y="5"/>
                </a:cxn>
                <a:cxn ang="0">
                  <a:pos x="15" y="3"/>
                </a:cxn>
                <a:cxn ang="0">
                  <a:pos x="13" y="1"/>
                </a:cxn>
                <a:cxn ang="0">
                  <a:pos x="11" y="0"/>
                </a:cxn>
                <a:cxn ang="0">
                  <a:pos x="10" y="0"/>
                </a:cxn>
                <a:cxn ang="0">
                  <a:pos x="8" y="1"/>
                </a:cxn>
                <a:cxn ang="0">
                  <a:pos x="7" y="2"/>
                </a:cxn>
                <a:cxn ang="0">
                  <a:pos x="7" y="2"/>
                </a:cxn>
              </a:cxnLst>
              <a:rect l="0" t="0" r="r" b="b"/>
              <a:pathLst>
                <a:path w="15" h="71">
                  <a:moveTo>
                    <a:pt x="7" y="2"/>
                  </a:moveTo>
                  <a:lnTo>
                    <a:pt x="7" y="2"/>
                  </a:lnTo>
                  <a:lnTo>
                    <a:pt x="4" y="10"/>
                  </a:lnTo>
                  <a:lnTo>
                    <a:pt x="1" y="17"/>
                  </a:lnTo>
                  <a:lnTo>
                    <a:pt x="0" y="26"/>
                  </a:lnTo>
                  <a:lnTo>
                    <a:pt x="0" y="34"/>
                  </a:lnTo>
                  <a:lnTo>
                    <a:pt x="0" y="49"/>
                  </a:lnTo>
                  <a:lnTo>
                    <a:pt x="1" y="66"/>
                  </a:lnTo>
                  <a:lnTo>
                    <a:pt x="1" y="66"/>
                  </a:lnTo>
                  <a:lnTo>
                    <a:pt x="1" y="68"/>
                  </a:lnTo>
                  <a:lnTo>
                    <a:pt x="2" y="70"/>
                  </a:lnTo>
                  <a:lnTo>
                    <a:pt x="5" y="70"/>
                  </a:lnTo>
                  <a:lnTo>
                    <a:pt x="6" y="71"/>
                  </a:lnTo>
                  <a:lnTo>
                    <a:pt x="8" y="70"/>
                  </a:lnTo>
                  <a:lnTo>
                    <a:pt x="10" y="70"/>
                  </a:lnTo>
                  <a:lnTo>
                    <a:pt x="11" y="68"/>
                  </a:lnTo>
                  <a:lnTo>
                    <a:pt x="11" y="66"/>
                  </a:lnTo>
                  <a:lnTo>
                    <a:pt x="11" y="66"/>
                  </a:lnTo>
                  <a:lnTo>
                    <a:pt x="10" y="36"/>
                  </a:lnTo>
                  <a:lnTo>
                    <a:pt x="10" y="29"/>
                  </a:lnTo>
                  <a:lnTo>
                    <a:pt x="11" y="22"/>
                  </a:lnTo>
                  <a:lnTo>
                    <a:pt x="12" y="14"/>
                  </a:lnTo>
                  <a:lnTo>
                    <a:pt x="15" y="7"/>
                  </a:lnTo>
                  <a:lnTo>
                    <a:pt x="15" y="7"/>
                  </a:lnTo>
                  <a:lnTo>
                    <a:pt x="15" y="5"/>
                  </a:lnTo>
                  <a:lnTo>
                    <a:pt x="15" y="3"/>
                  </a:lnTo>
                  <a:lnTo>
                    <a:pt x="13" y="1"/>
                  </a:lnTo>
                  <a:lnTo>
                    <a:pt x="11" y="0"/>
                  </a:lnTo>
                  <a:lnTo>
                    <a:pt x="10" y="0"/>
                  </a:lnTo>
                  <a:lnTo>
                    <a:pt x="8" y="1"/>
                  </a:lnTo>
                  <a:lnTo>
                    <a:pt x="7" y="2"/>
                  </a:lnTo>
                  <a:lnTo>
                    <a:pt x="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2" name="Freeform 595"/>
            <p:cNvSpPr>
              <a:spLocks/>
            </p:cNvSpPr>
            <p:nvPr/>
          </p:nvSpPr>
          <p:spPr bwMode="auto">
            <a:xfrm>
              <a:off x="5614988" y="2376488"/>
              <a:ext cx="4763" cy="36513"/>
            </a:xfrm>
            <a:custGeom>
              <a:avLst/>
              <a:gdLst/>
              <a:ahLst/>
              <a:cxnLst>
                <a:cxn ang="0">
                  <a:pos x="0" y="5"/>
                </a:cxn>
                <a:cxn ang="0">
                  <a:pos x="0" y="67"/>
                </a:cxn>
                <a:cxn ang="0">
                  <a:pos x="0" y="67"/>
                </a:cxn>
                <a:cxn ang="0">
                  <a:pos x="0" y="68"/>
                </a:cxn>
                <a:cxn ang="0">
                  <a:pos x="1" y="70"/>
                </a:cxn>
                <a:cxn ang="0">
                  <a:pos x="3" y="71"/>
                </a:cxn>
                <a:cxn ang="0">
                  <a:pos x="5" y="71"/>
                </a:cxn>
                <a:cxn ang="0">
                  <a:pos x="6" y="71"/>
                </a:cxn>
                <a:cxn ang="0">
                  <a:pos x="8" y="70"/>
                </a:cxn>
                <a:cxn ang="0">
                  <a:pos x="9" y="68"/>
                </a:cxn>
                <a:cxn ang="0">
                  <a:pos x="9" y="67"/>
                </a:cxn>
                <a:cxn ang="0">
                  <a:pos x="9" y="5"/>
                </a:cxn>
                <a:cxn ang="0">
                  <a:pos x="9" y="5"/>
                </a:cxn>
                <a:cxn ang="0">
                  <a:pos x="9" y="3"/>
                </a:cxn>
                <a:cxn ang="0">
                  <a:pos x="8" y="2"/>
                </a:cxn>
                <a:cxn ang="0">
                  <a:pos x="6" y="1"/>
                </a:cxn>
                <a:cxn ang="0">
                  <a:pos x="5" y="0"/>
                </a:cxn>
                <a:cxn ang="0">
                  <a:pos x="3" y="1"/>
                </a:cxn>
                <a:cxn ang="0">
                  <a:pos x="1" y="2"/>
                </a:cxn>
                <a:cxn ang="0">
                  <a:pos x="0" y="3"/>
                </a:cxn>
                <a:cxn ang="0">
                  <a:pos x="0" y="5"/>
                </a:cxn>
                <a:cxn ang="0">
                  <a:pos x="0" y="5"/>
                </a:cxn>
              </a:cxnLst>
              <a:rect l="0" t="0" r="r" b="b"/>
              <a:pathLst>
                <a:path w="9" h="71">
                  <a:moveTo>
                    <a:pt x="0" y="5"/>
                  </a:moveTo>
                  <a:lnTo>
                    <a:pt x="0" y="67"/>
                  </a:lnTo>
                  <a:lnTo>
                    <a:pt x="0" y="67"/>
                  </a:lnTo>
                  <a:lnTo>
                    <a:pt x="0" y="68"/>
                  </a:lnTo>
                  <a:lnTo>
                    <a:pt x="1" y="70"/>
                  </a:lnTo>
                  <a:lnTo>
                    <a:pt x="3" y="71"/>
                  </a:lnTo>
                  <a:lnTo>
                    <a:pt x="5" y="71"/>
                  </a:lnTo>
                  <a:lnTo>
                    <a:pt x="6" y="71"/>
                  </a:lnTo>
                  <a:lnTo>
                    <a:pt x="8" y="70"/>
                  </a:lnTo>
                  <a:lnTo>
                    <a:pt x="9" y="68"/>
                  </a:lnTo>
                  <a:lnTo>
                    <a:pt x="9" y="67"/>
                  </a:lnTo>
                  <a:lnTo>
                    <a:pt x="9" y="5"/>
                  </a:lnTo>
                  <a:lnTo>
                    <a:pt x="9" y="5"/>
                  </a:lnTo>
                  <a:lnTo>
                    <a:pt x="9" y="3"/>
                  </a:lnTo>
                  <a:lnTo>
                    <a:pt x="8" y="2"/>
                  </a:lnTo>
                  <a:lnTo>
                    <a:pt x="6" y="1"/>
                  </a:lnTo>
                  <a:lnTo>
                    <a:pt x="5" y="0"/>
                  </a:lnTo>
                  <a:lnTo>
                    <a:pt x="3" y="1"/>
                  </a:lnTo>
                  <a:lnTo>
                    <a:pt x="1" y="2"/>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3" name="Freeform 596"/>
            <p:cNvSpPr>
              <a:spLocks/>
            </p:cNvSpPr>
            <p:nvPr/>
          </p:nvSpPr>
          <p:spPr bwMode="auto">
            <a:xfrm>
              <a:off x="5637213" y="2398713"/>
              <a:ext cx="4763" cy="34925"/>
            </a:xfrm>
            <a:custGeom>
              <a:avLst/>
              <a:gdLst/>
              <a:ahLst/>
              <a:cxnLst>
                <a:cxn ang="0">
                  <a:pos x="0" y="4"/>
                </a:cxn>
                <a:cxn ang="0">
                  <a:pos x="0" y="61"/>
                </a:cxn>
                <a:cxn ang="0">
                  <a:pos x="0" y="61"/>
                </a:cxn>
                <a:cxn ang="0">
                  <a:pos x="1" y="63"/>
                </a:cxn>
                <a:cxn ang="0">
                  <a:pos x="2" y="65"/>
                </a:cxn>
                <a:cxn ang="0">
                  <a:pos x="3" y="65"/>
                </a:cxn>
                <a:cxn ang="0">
                  <a:pos x="5" y="66"/>
                </a:cxn>
                <a:cxn ang="0">
                  <a:pos x="7" y="65"/>
                </a:cxn>
                <a:cxn ang="0">
                  <a:pos x="8" y="65"/>
                </a:cxn>
                <a:cxn ang="0">
                  <a:pos x="9" y="63"/>
                </a:cxn>
                <a:cxn ang="0">
                  <a:pos x="10" y="61"/>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Lst>
              <a:rect l="0" t="0" r="r" b="b"/>
              <a:pathLst>
                <a:path w="10" h="66">
                  <a:moveTo>
                    <a:pt x="0" y="4"/>
                  </a:moveTo>
                  <a:lnTo>
                    <a:pt x="0" y="61"/>
                  </a:lnTo>
                  <a:lnTo>
                    <a:pt x="0" y="61"/>
                  </a:lnTo>
                  <a:lnTo>
                    <a:pt x="1" y="63"/>
                  </a:lnTo>
                  <a:lnTo>
                    <a:pt x="2" y="65"/>
                  </a:lnTo>
                  <a:lnTo>
                    <a:pt x="3" y="65"/>
                  </a:lnTo>
                  <a:lnTo>
                    <a:pt x="5" y="66"/>
                  </a:lnTo>
                  <a:lnTo>
                    <a:pt x="7" y="65"/>
                  </a:lnTo>
                  <a:lnTo>
                    <a:pt x="8" y="65"/>
                  </a:lnTo>
                  <a:lnTo>
                    <a:pt x="9" y="63"/>
                  </a:lnTo>
                  <a:lnTo>
                    <a:pt x="10" y="61"/>
                  </a:lnTo>
                  <a:lnTo>
                    <a:pt x="10" y="4"/>
                  </a:lnTo>
                  <a:lnTo>
                    <a:pt x="10" y="4"/>
                  </a:lnTo>
                  <a:lnTo>
                    <a:pt x="9" y="2"/>
                  </a:lnTo>
                  <a:lnTo>
                    <a:pt x="8" y="1"/>
                  </a:lnTo>
                  <a:lnTo>
                    <a:pt x="7" y="0"/>
                  </a:lnTo>
                  <a:lnTo>
                    <a:pt x="5" y="0"/>
                  </a:lnTo>
                  <a:lnTo>
                    <a:pt x="3" y="0"/>
                  </a:lnTo>
                  <a:lnTo>
                    <a:pt x="2" y="1"/>
                  </a:lnTo>
                  <a:lnTo>
                    <a:pt x="1"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4" name="Freeform 597"/>
            <p:cNvSpPr>
              <a:spLocks/>
            </p:cNvSpPr>
            <p:nvPr/>
          </p:nvSpPr>
          <p:spPr bwMode="auto">
            <a:xfrm>
              <a:off x="5657851" y="2419350"/>
              <a:ext cx="4763" cy="36513"/>
            </a:xfrm>
            <a:custGeom>
              <a:avLst/>
              <a:gdLst/>
              <a:ahLst/>
              <a:cxnLst>
                <a:cxn ang="0">
                  <a:pos x="0" y="5"/>
                </a:cxn>
                <a:cxn ang="0">
                  <a:pos x="0" y="67"/>
                </a:cxn>
                <a:cxn ang="0">
                  <a:pos x="0" y="67"/>
                </a:cxn>
                <a:cxn ang="0">
                  <a:pos x="0" y="69"/>
                </a:cxn>
                <a:cxn ang="0">
                  <a:pos x="2" y="70"/>
                </a:cxn>
                <a:cxn ang="0">
                  <a:pos x="3" y="71"/>
                </a:cxn>
                <a:cxn ang="0">
                  <a:pos x="6" y="71"/>
                </a:cxn>
                <a:cxn ang="0">
                  <a:pos x="7" y="71"/>
                </a:cxn>
                <a:cxn ang="0">
                  <a:pos x="9" y="70"/>
                </a:cxn>
                <a:cxn ang="0">
                  <a:pos x="10" y="69"/>
                </a:cxn>
                <a:cxn ang="0">
                  <a:pos x="10" y="67"/>
                </a:cxn>
                <a:cxn ang="0">
                  <a:pos x="10" y="5"/>
                </a:cxn>
                <a:cxn ang="0">
                  <a:pos x="10" y="5"/>
                </a:cxn>
                <a:cxn ang="0">
                  <a:pos x="10" y="3"/>
                </a:cxn>
                <a:cxn ang="0">
                  <a:pos x="9" y="2"/>
                </a:cxn>
                <a:cxn ang="0">
                  <a:pos x="7" y="1"/>
                </a:cxn>
                <a:cxn ang="0">
                  <a:pos x="6" y="0"/>
                </a:cxn>
                <a:cxn ang="0">
                  <a:pos x="3" y="1"/>
                </a:cxn>
                <a:cxn ang="0">
                  <a:pos x="2" y="2"/>
                </a:cxn>
                <a:cxn ang="0">
                  <a:pos x="0" y="3"/>
                </a:cxn>
                <a:cxn ang="0">
                  <a:pos x="0" y="5"/>
                </a:cxn>
                <a:cxn ang="0">
                  <a:pos x="0" y="5"/>
                </a:cxn>
              </a:cxnLst>
              <a:rect l="0" t="0" r="r" b="b"/>
              <a:pathLst>
                <a:path w="10" h="71">
                  <a:moveTo>
                    <a:pt x="0" y="5"/>
                  </a:moveTo>
                  <a:lnTo>
                    <a:pt x="0" y="67"/>
                  </a:lnTo>
                  <a:lnTo>
                    <a:pt x="0" y="67"/>
                  </a:lnTo>
                  <a:lnTo>
                    <a:pt x="0" y="69"/>
                  </a:lnTo>
                  <a:lnTo>
                    <a:pt x="2" y="70"/>
                  </a:lnTo>
                  <a:lnTo>
                    <a:pt x="3" y="71"/>
                  </a:lnTo>
                  <a:lnTo>
                    <a:pt x="6" y="71"/>
                  </a:lnTo>
                  <a:lnTo>
                    <a:pt x="7" y="71"/>
                  </a:lnTo>
                  <a:lnTo>
                    <a:pt x="9" y="70"/>
                  </a:lnTo>
                  <a:lnTo>
                    <a:pt x="10" y="69"/>
                  </a:lnTo>
                  <a:lnTo>
                    <a:pt x="10" y="67"/>
                  </a:lnTo>
                  <a:lnTo>
                    <a:pt x="10" y="5"/>
                  </a:lnTo>
                  <a:lnTo>
                    <a:pt x="10" y="5"/>
                  </a:lnTo>
                  <a:lnTo>
                    <a:pt x="10" y="3"/>
                  </a:lnTo>
                  <a:lnTo>
                    <a:pt x="9" y="2"/>
                  </a:lnTo>
                  <a:lnTo>
                    <a:pt x="7" y="1"/>
                  </a:lnTo>
                  <a:lnTo>
                    <a:pt x="6" y="0"/>
                  </a:lnTo>
                  <a:lnTo>
                    <a:pt x="3" y="1"/>
                  </a:lnTo>
                  <a:lnTo>
                    <a:pt x="2" y="2"/>
                  </a:lnTo>
                  <a:lnTo>
                    <a:pt x="0"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5" name="Freeform 598"/>
            <p:cNvSpPr>
              <a:spLocks/>
            </p:cNvSpPr>
            <p:nvPr/>
          </p:nvSpPr>
          <p:spPr bwMode="auto">
            <a:xfrm>
              <a:off x="5680076" y="2441575"/>
              <a:ext cx="7938" cy="36513"/>
            </a:xfrm>
            <a:custGeom>
              <a:avLst/>
              <a:gdLst/>
              <a:ahLst/>
              <a:cxnLst>
                <a:cxn ang="0">
                  <a:pos x="14" y="65"/>
                </a:cxn>
                <a:cxn ang="0">
                  <a:pos x="14" y="65"/>
                </a:cxn>
                <a:cxn ang="0">
                  <a:pos x="11" y="50"/>
                </a:cxn>
                <a:cxn ang="0">
                  <a:pos x="10" y="35"/>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36"/>
                </a:cxn>
                <a:cxn ang="0">
                  <a:pos x="2" y="52"/>
                </a:cxn>
                <a:cxn ang="0">
                  <a:pos x="5" y="67"/>
                </a:cxn>
                <a:cxn ang="0">
                  <a:pos x="5" y="67"/>
                </a:cxn>
                <a:cxn ang="0">
                  <a:pos x="6" y="69"/>
                </a:cxn>
                <a:cxn ang="0">
                  <a:pos x="7" y="70"/>
                </a:cxn>
                <a:cxn ang="0">
                  <a:pos x="9" y="70"/>
                </a:cxn>
                <a:cxn ang="0">
                  <a:pos x="11" y="70"/>
                </a:cxn>
                <a:cxn ang="0">
                  <a:pos x="12" y="69"/>
                </a:cxn>
                <a:cxn ang="0">
                  <a:pos x="13" y="68"/>
                </a:cxn>
                <a:cxn ang="0">
                  <a:pos x="14" y="67"/>
                </a:cxn>
                <a:cxn ang="0">
                  <a:pos x="14" y="65"/>
                </a:cxn>
                <a:cxn ang="0">
                  <a:pos x="14" y="65"/>
                </a:cxn>
              </a:cxnLst>
              <a:rect l="0" t="0" r="r" b="b"/>
              <a:pathLst>
                <a:path w="14" h="70">
                  <a:moveTo>
                    <a:pt x="14" y="65"/>
                  </a:moveTo>
                  <a:lnTo>
                    <a:pt x="14" y="65"/>
                  </a:lnTo>
                  <a:lnTo>
                    <a:pt x="11" y="50"/>
                  </a:lnTo>
                  <a:lnTo>
                    <a:pt x="10" y="35"/>
                  </a:lnTo>
                  <a:lnTo>
                    <a:pt x="10" y="4"/>
                  </a:lnTo>
                  <a:lnTo>
                    <a:pt x="10" y="4"/>
                  </a:lnTo>
                  <a:lnTo>
                    <a:pt x="9" y="2"/>
                  </a:lnTo>
                  <a:lnTo>
                    <a:pt x="8" y="1"/>
                  </a:lnTo>
                  <a:lnTo>
                    <a:pt x="7" y="0"/>
                  </a:lnTo>
                  <a:lnTo>
                    <a:pt x="5" y="0"/>
                  </a:lnTo>
                  <a:lnTo>
                    <a:pt x="3" y="0"/>
                  </a:lnTo>
                  <a:lnTo>
                    <a:pt x="2" y="1"/>
                  </a:lnTo>
                  <a:lnTo>
                    <a:pt x="1" y="2"/>
                  </a:lnTo>
                  <a:lnTo>
                    <a:pt x="0" y="4"/>
                  </a:lnTo>
                  <a:lnTo>
                    <a:pt x="0" y="4"/>
                  </a:lnTo>
                  <a:lnTo>
                    <a:pt x="1" y="36"/>
                  </a:lnTo>
                  <a:lnTo>
                    <a:pt x="2" y="52"/>
                  </a:lnTo>
                  <a:lnTo>
                    <a:pt x="5" y="67"/>
                  </a:lnTo>
                  <a:lnTo>
                    <a:pt x="5" y="67"/>
                  </a:lnTo>
                  <a:lnTo>
                    <a:pt x="6" y="69"/>
                  </a:lnTo>
                  <a:lnTo>
                    <a:pt x="7" y="70"/>
                  </a:lnTo>
                  <a:lnTo>
                    <a:pt x="9" y="70"/>
                  </a:lnTo>
                  <a:lnTo>
                    <a:pt x="11" y="70"/>
                  </a:lnTo>
                  <a:lnTo>
                    <a:pt x="12" y="69"/>
                  </a:lnTo>
                  <a:lnTo>
                    <a:pt x="13" y="68"/>
                  </a:lnTo>
                  <a:lnTo>
                    <a:pt x="14" y="67"/>
                  </a:lnTo>
                  <a:lnTo>
                    <a:pt x="14" y="65"/>
                  </a:lnTo>
                  <a:lnTo>
                    <a:pt x="14" y="6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6" name="Freeform 599"/>
            <p:cNvSpPr>
              <a:spLocks/>
            </p:cNvSpPr>
            <p:nvPr/>
          </p:nvSpPr>
          <p:spPr bwMode="auto">
            <a:xfrm>
              <a:off x="5705476" y="2463800"/>
              <a:ext cx="7938" cy="31750"/>
            </a:xfrm>
            <a:custGeom>
              <a:avLst/>
              <a:gdLst/>
              <a:ahLst/>
              <a:cxnLst>
                <a:cxn ang="0">
                  <a:pos x="10" y="35"/>
                </a:cxn>
                <a:cxn ang="0">
                  <a:pos x="10" y="5"/>
                </a:cxn>
                <a:cxn ang="0">
                  <a:pos x="10" y="5"/>
                </a:cxn>
                <a:cxn ang="0">
                  <a:pos x="10" y="3"/>
                </a:cxn>
                <a:cxn ang="0">
                  <a:pos x="8" y="1"/>
                </a:cxn>
                <a:cxn ang="0">
                  <a:pos x="7" y="0"/>
                </a:cxn>
                <a:cxn ang="0">
                  <a:pos x="5" y="0"/>
                </a:cxn>
                <a:cxn ang="0">
                  <a:pos x="3" y="0"/>
                </a:cxn>
                <a:cxn ang="0">
                  <a:pos x="2" y="1"/>
                </a:cxn>
                <a:cxn ang="0">
                  <a:pos x="1" y="3"/>
                </a:cxn>
                <a:cxn ang="0">
                  <a:pos x="0" y="5"/>
                </a:cxn>
                <a:cxn ang="0">
                  <a:pos x="0" y="33"/>
                </a:cxn>
                <a:cxn ang="0">
                  <a:pos x="0" y="33"/>
                </a:cxn>
                <a:cxn ang="0">
                  <a:pos x="0" y="39"/>
                </a:cxn>
                <a:cxn ang="0">
                  <a:pos x="1" y="45"/>
                </a:cxn>
                <a:cxn ang="0">
                  <a:pos x="1" y="45"/>
                </a:cxn>
                <a:cxn ang="0">
                  <a:pos x="3" y="50"/>
                </a:cxn>
                <a:cxn ang="0">
                  <a:pos x="5" y="56"/>
                </a:cxn>
                <a:cxn ang="0">
                  <a:pos x="5" y="56"/>
                </a:cxn>
                <a:cxn ang="0">
                  <a:pos x="5" y="58"/>
                </a:cxn>
                <a:cxn ang="0">
                  <a:pos x="7" y="59"/>
                </a:cxn>
                <a:cxn ang="0">
                  <a:pos x="11" y="60"/>
                </a:cxn>
                <a:cxn ang="0">
                  <a:pos x="13" y="60"/>
                </a:cxn>
                <a:cxn ang="0">
                  <a:pos x="14" y="59"/>
                </a:cxn>
                <a:cxn ang="0">
                  <a:pos x="15" y="58"/>
                </a:cxn>
                <a:cxn ang="0">
                  <a:pos x="15" y="56"/>
                </a:cxn>
                <a:cxn ang="0">
                  <a:pos x="15" y="56"/>
                </a:cxn>
                <a:cxn ang="0">
                  <a:pos x="14" y="51"/>
                </a:cxn>
                <a:cxn ang="0">
                  <a:pos x="12" y="46"/>
                </a:cxn>
                <a:cxn ang="0">
                  <a:pos x="11" y="41"/>
                </a:cxn>
                <a:cxn ang="0">
                  <a:pos x="10" y="35"/>
                </a:cxn>
                <a:cxn ang="0">
                  <a:pos x="10" y="35"/>
                </a:cxn>
              </a:cxnLst>
              <a:rect l="0" t="0" r="r" b="b"/>
              <a:pathLst>
                <a:path w="15" h="60">
                  <a:moveTo>
                    <a:pt x="10" y="35"/>
                  </a:moveTo>
                  <a:lnTo>
                    <a:pt x="10" y="5"/>
                  </a:lnTo>
                  <a:lnTo>
                    <a:pt x="10" y="5"/>
                  </a:lnTo>
                  <a:lnTo>
                    <a:pt x="10" y="3"/>
                  </a:lnTo>
                  <a:lnTo>
                    <a:pt x="8" y="1"/>
                  </a:lnTo>
                  <a:lnTo>
                    <a:pt x="7" y="0"/>
                  </a:lnTo>
                  <a:lnTo>
                    <a:pt x="5" y="0"/>
                  </a:lnTo>
                  <a:lnTo>
                    <a:pt x="3" y="0"/>
                  </a:lnTo>
                  <a:lnTo>
                    <a:pt x="2" y="1"/>
                  </a:lnTo>
                  <a:lnTo>
                    <a:pt x="1" y="3"/>
                  </a:lnTo>
                  <a:lnTo>
                    <a:pt x="0" y="5"/>
                  </a:lnTo>
                  <a:lnTo>
                    <a:pt x="0" y="33"/>
                  </a:lnTo>
                  <a:lnTo>
                    <a:pt x="0" y="33"/>
                  </a:lnTo>
                  <a:lnTo>
                    <a:pt x="0" y="39"/>
                  </a:lnTo>
                  <a:lnTo>
                    <a:pt x="1" y="45"/>
                  </a:lnTo>
                  <a:lnTo>
                    <a:pt x="1" y="45"/>
                  </a:lnTo>
                  <a:lnTo>
                    <a:pt x="3" y="50"/>
                  </a:lnTo>
                  <a:lnTo>
                    <a:pt x="5" y="56"/>
                  </a:lnTo>
                  <a:lnTo>
                    <a:pt x="5" y="56"/>
                  </a:lnTo>
                  <a:lnTo>
                    <a:pt x="5" y="58"/>
                  </a:lnTo>
                  <a:lnTo>
                    <a:pt x="7" y="59"/>
                  </a:lnTo>
                  <a:lnTo>
                    <a:pt x="11" y="60"/>
                  </a:lnTo>
                  <a:lnTo>
                    <a:pt x="13" y="60"/>
                  </a:lnTo>
                  <a:lnTo>
                    <a:pt x="14" y="59"/>
                  </a:lnTo>
                  <a:lnTo>
                    <a:pt x="15" y="58"/>
                  </a:lnTo>
                  <a:lnTo>
                    <a:pt x="15" y="56"/>
                  </a:lnTo>
                  <a:lnTo>
                    <a:pt x="15" y="56"/>
                  </a:lnTo>
                  <a:lnTo>
                    <a:pt x="14" y="51"/>
                  </a:lnTo>
                  <a:lnTo>
                    <a:pt x="12" y="46"/>
                  </a:lnTo>
                  <a:lnTo>
                    <a:pt x="11" y="41"/>
                  </a:lnTo>
                  <a:lnTo>
                    <a:pt x="10" y="35"/>
                  </a:lnTo>
                  <a:lnTo>
                    <a:pt x="10" y="3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7" name="Freeform 600"/>
            <p:cNvSpPr>
              <a:spLocks/>
            </p:cNvSpPr>
            <p:nvPr/>
          </p:nvSpPr>
          <p:spPr bwMode="auto">
            <a:xfrm>
              <a:off x="5730876" y="2486025"/>
              <a:ext cx="4763" cy="46038"/>
            </a:xfrm>
            <a:custGeom>
              <a:avLst/>
              <a:gdLst/>
              <a:ahLst/>
              <a:cxnLst>
                <a:cxn ang="0">
                  <a:pos x="0" y="5"/>
                </a:cxn>
                <a:cxn ang="0">
                  <a:pos x="0" y="80"/>
                </a:cxn>
                <a:cxn ang="0">
                  <a:pos x="0" y="80"/>
                </a:cxn>
                <a:cxn ang="0">
                  <a:pos x="1" y="82"/>
                </a:cxn>
                <a:cxn ang="0">
                  <a:pos x="2" y="85"/>
                </a:cxn>
                <a:cxn ang="0">
                  <a:pos x="3" y="85"/>
                </a:cxn>
                <a:cxn ang="0">
                  <a:pos x="5" y="86"/>
                </a:cxn>
                <a:cxn ang="0">
                  <a:pos x="6" y="85"/>
                </a:cxn>
                <a:cxn ang="0">
                  <a:pos x="8" y="85"/>
                </a:cxn>
                <a:cxn ang="0">
                  <a:pos x="9" y="82"/>
                </a:cxn>
                <a:cxn ang="0">
                  <a:pos x="9" y="80"/>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6">
                  <a:moveTo>
                    <a:pt x="0" y="5"/>
                  </a:moveTo>
                  <a:lnTo>
                    <a:pt x="0" y="80"/>
                  </a:lnTo>
                  <a:lnTo>
                    <a:pt x="0" y="80"/>
                  </a:lnTo>
                  <a:lnTo>
                    <a:pt x="1" y="82"/>
                  </a:lnTo>
                  <a:lnTo>
                    <a:pt x="2" y="85"/>
                  </a:lnTo>
                  <a:lnTo>
                    <a:pt x="3" y="85"/>
                  </a:lnTo>
                  <a:lnTo>
                    <a:pt x="5" y="86"/>
                  </a:lnTo>
                  <a:lnTo>
                    <a:pt x="6" y="85"/>
                  </a:lnTo>
                  <a:lnTo>
                    <a:pt x="8" y="85"/>
                  </a:lnTo>
                  <a:lnTo>
                    <a:pt x="9" y="82"/>
                  </a:lnTo>
                  <a:lnTo>
                    <a:pt x="9" y="80"/>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8" name="Freeform 601"/>
            <p:cNvSpPr>
              <a:spLocks/>
            </p:cNvSpPr>
            <p:nvPr/>
          </p:nvSpPr>
          <p:spPr bwMode="auto">
            <a:xfrm>
              <a:off x="5748338" y="2506663"/>
              <a:ext cx="4763" cy="42863"/>
            </a:xfrm>
            <a:custGeom>
              <a:avLst/>
              <a:gdLst/>
              <a:ahLst/>
              <a:cxnLst>
                <a:cxn ang="0">
                  <a:pos x="0" y="5"/>
                </a:cxn>
                <a:cxn ang="0">
                  <a:pos x="0" y="75"/>
                </a:cxn>
                <a:cxn ang="0">
                  <a:pos x="0" y="75"/>
                </a:cxn>
                <a:cxn ang="0">
                  <a:pos x="1" y="78"/>
                </a:cxn>
                <a:cxn ang="0">
                  <a:pos x="2" y="80"/>
                </a:cxn>
                <a:cxn ang="0">
                  <a:pos x="3" y="81"/>
                </a:cxn>
                <a:cxn ang="0">
                  <a:pos x="5" y="81"/>
                </a:cxn>
                <a:cxn ang="0">
                  <a:pos x="7" y="81"/>
                </a:cxn>
                <a:cxn ang="0">
                  <a:pos x="8" y="80"/>
                </a:cxn>
                <a:cxn ang="0">
                  <a:pos x="9" y="78"/>
                </a:cxn>
                <a:cxn ang="0">
                  <a:pos x="10" y="75"/>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81">
                  <a:moveTo>
                    <a:pt x="0" y="5"/>
                  </a:moveTo>
                  <a:lnTo>
                    <a:pt x="0" y="75"/>
                  </a:lnTo>
                  <a:lnTo>
                    <a:pt x="0" y="75"/>
                  </a:lnTo>
                  <a:lnTo>
                    <a:pt x="1" y="78"/>
                  </a:lnTo>
                  <a:lnTo>
                    <a:pt x="2" y="80"/>
                  </a:lnTo>
                  <a:lnTo>
                    <a:pt x="3" y="81"/>
                  </a:lnTo>
                  <a:lnTo>
                    <a:pt x="5" y="81"/>
                  </a:lnTo>
                  <a:lnTo>
                    <a:pt x="7" y="81"/>
                  </a:lnTo>
                  <a:lnTo>
                    <a:pt x="8" y="80"/>
                  </a:lnTo>
                  <a:lnTo>
                    <a:pt x="9" y="78"/>
                  </a:lnTo>
                  <a:lnTo>
                    <a:pt x="10" y="75"/>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09" name="Freeform 602"/>
            <p:cNvSpPr>
              <a:spLocks/>
            </p:cNvSpPr>
            <p:nvPr/>
          </p:nvSpPr>
          <p:spPr bwMode="auto">
            <a:xfrm>
              <a:off x="5761038" y="2528888"/>
              <a:ext cx="4763" cy="38100"/>
            </a:xfrm>
            <a:custGeom>
              <a:avLst/>
              <a:gdLst/>
              <a:ahLst/>
              <a:cxnLst>
                <a:cxn ang="0">
                  <a:pos x="0" y="6"/>
                </a:cxn>
                <a:cxn ang="0">
                  <a:pos x="0" y="68"/>
                </a:cxn>
                <a:cxn ang="0">
                  <a:pos x="0" y="68"/>
                </a:cxn>
                <a:cxn ang="0">
                  <a:pos x="1" y="69"/>
                </a:cxn>
                <a:cxn ang="0">
                  <a:pos x="2" y="71"/>
                </a:cxn>
                <a:cxn ang="0">
                  <a:pos x="3" y="72"/>
                </a:cxn>
                <a:cxn ang="0">
                  <a:pos x="5" y="72"/>
                </a:cxn>
                <a:cxn ang="0">
                  <a:pos x="7" y="72"/>
                </a:cxn>
                <a:cxn ang="0">
                  <a:pos x="8" y="71"/>
                </a:cxn>
                <a:cxn ang="0">
                  <a:pos x="9" y="69"/>
                </a:cxn>
                <a:cxn ang="0">
                  <a:pos x="9" y="68"/>
                </a:cxn>
                <a:cxn ang="0">
                  <a:pos x="9" y="6"/>
                </a:cxn>
                <a:cxn ang="0">
                  <a:pos x="9" y="6"/>
                </a:cxn>
                <a:cxn ang="0">
                  <a:pos x="9" y="4"/>
                </a:cxn>
                <a:cxn ang="0">
                  <a:pos x="8" y="2"/>
                </a:cxn>
                <a:cxn ang="0">
                  <a:pos x="7" y="1"/>
                </a:cxn>
                <a:cxn ang="0">
                  <a:pos x="5" y="0"/>
                </a:cxn>
                <a:cxn ang="0">
                  <a:pos x="3" y="1"/>
                </a:cxn>
                <a:cxn ang="0">
                  <a:pos x="2" y="2"/>
                </a:cxn>
                <a:cxn ang="0">
                  <a:pos x="1" y="4"/>
                </a:cxn>
                <a:cxn ang="0">
                  <a:pos x="0" y="6"/>
                </a:cxn>
                <a:cxn ang="0">
                  <a:pos x="0" y="6"/>
                </a:cxn>
              </a:cxnLst>
              <a:rect l="0" t="0" r="r" b="b"/>
              <a:pathLst>
                <a:path w="9" h="72">
                  <a:moveTo>
                    <a:pt x="0" y="6"/>
                  </a:moveTo>
                  <a:lnTo>
                    <a:pt x="0" y="68"/>
                  </a:lnTo>
                  <a:lnTo>
                    <a:pt x="0" y="68"/>
                  </a:lnTo>
                  <a:lnTo>
                    <a:pt x="1" y="69"/>
                  </a:lnTo>
                  <a:lnTo>
                    <a:pt x="2" y="71"/>
                  </a:lnTo>
                  <a:lnTo>
                    <a:pt x="3" y="72"/>
                  </a:lnTo>
                  <a:lnTo>
                    <a:pt x="5" y="72"/>
                  </a:lnTo>
                  <a:lnTo>
                    <a:pt x="7" y="72"/>
                  </a:lnTo>
                  <a:lnTo>
                    <a:pt x="8" y="71"/>
                  </a:lnTo>
                  <a:lnTo>
                    <a:pt x="9" y="69"/>
                  </a:lnTo>
                  <a:lnTo>
                    <a:pt x="9" y="68"/>
                  </a:lnTo>
                  <a:lnTo>
                    <a:pt x="9" y="6"/>
                  </a:lnTo>
                  <a:lnTo>
                    <a:pt x="9" y="6"/>
                  </a:lnTo>
                  <a:lnTo>
                    <a:pt x="9" y="4"/>
                  </a:lnTo>
                  <a:lnTo>
                    <a:pt x="8" y="2"/>
                  </a:lnTo>
                  <a:lnTo>
                    <a:pt x="7" y="1"/>
                  </a:lnTo>
                  <a:lnTo>
                    <a:pt x="5" y="0"/>
                  </a:lnTo>
                  <a:lnTo>
                    <a:pt x="3" y="1"/>
                  </a:lnTo>
                  <a:lnTo>
                    <a:pt x="2" y="2"/>
                  </a:lnTo>
                  <a:lnTo>
                    <a:pt x="1" y="4"/>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0" name="Freeform 603"/>
            <p:cNvSpPr>
              <a:spLocks/>
            </p:cNvSpPr>
            <p:nvPr/>
          </p:nvSpPr>
          <p:spPr bwMode="auto">
            <a:xfrm>
              <a:off x="5775326" y="2544763"/>
              <a:ext cx="4763" cy="39688"/>
            </a:xfrm>
            <a:custGeom>
              <a:avLst/>
              <a:gdLst/>
              <a:ahLst/>
              <a:cxnLst>
                <a:cxn ang="0">
                  <a:pos x="0" y="4"/>
                </a:cxn>
                <a:cxn ang="0">
                  <a:pos x="0" y="72"/>
                </a:cxn>
                <a:cxn ang="0">
                  <a:pos x="0" y="72"/>
                </a:cxn>
                <a:cxn ang="0">
                  <a:pos x="0" y="74"/>
                </a:cxn>
                <a:cxn ang="0">
                  <a:pos x="2" y="75"/>
                </a:cxn>
                <a:cxn ang="0">
                  <a:pos x="4" y="76"/>
                </a:cxn>
                <a:cxn ang="0">
                  <a:pos x="5" y="76"/>
                </a:cxn>
                <a:cxn ang="0">
                  <a:pos x="7" y="76"/>
                </a:cxn>
                <a:cxn ang="0">
                  <a:pos x="9" y="75"/>
                </a:cxn>
                <a:cxn ang="0">
                  <a:pos x="10" y="74"/>
                </a:cxn>
                <a:cxn ang="0">
                  <a:pos x="10" y="72"/>
                </a:cxn>
                <a:cxn ang="0">
                  <a:pos x="10" y="4"/>
                </a:cxn>
                <a:cxn ang="0">
                  <a:pos x="10" y="4"/>
                </a:cxn>
                <a:cxn ang="0">
                  <a:pos x="10" y="2"/>
                </a:cxn>
                <a:cxn ang="0">
                  <a:pos x="9" y="1"/>
                </a:cxn>
                <a:cxn ang="0">
                  <a:pos x="7" y="0"/>
                </a:cxn>
                <a:cxn ang="0">
                  <a:pos x="5" y="0"/>
                </a:cxn>
                <a:cxn ang="0">
                  <a:pos x="4" y="0"/>
                </a:cxn>
                <a:cxn ang="0">
                  <a:pos x="2" y="1"/>
                </a:cxn>
                <a:cxn ang="0">
                  <a:pos x="0" y="2"/>
                </a:cxn>
                <a:cxn ang="0">
                  <a:pos x="0" y="4"/>
                </a:cxn>
                <a:cxn ang="0">
                  <a:pos x="0" y="4"/>
                </a:cxn>
              </a:cxnLst>
              <a:rect l="0" t="0" r="r" b="b"/>
              <a:pathLst>
                <a:path w="10" h="76">
                  <a:moveTo>
                    <a:pt x="0" y="4"/>
                  </a:moveTo>
                  <a:lnTo>
                    <a:pt x="0" y="72"/>
                  </a:lnTo>
                  <a:lnTo>
                    <a:pt x="0" y="72"/>
                  </a:lnTo>
                  <a:lnTo>
                    <a:pt x="0" y="74"/>
                  </a:lnTo>
                  <a:lnTo>
                    <a:pt x="2" y="75"/>
                  </a:lnTo>
                  <a:lnTo>
                    <a:pt x="4" y="76"/>
                  </a:lnTo>
                  <a:lnTo>
                    <a:pt x="5" y="76"/>
                  </a:lnTo>
                  <a:lnTo>
                    <a:pt x="7" y="76"/>
                  </a:lnTo>
                  <a:lnTo>
                    <a:pt x="9" y="75"/>
                  </a:lnTo>
                  <a:lnTo>
                    <a:pt x="10" y="74"/>
                  </a:lnTo>
                  <a:lnTo>
                    <a:pt x="10" y="72"/>
                  </a:lnTo>
                  <a:lnTo>
                    <a:pt x="10" y="4"/>
                  </a:lnTo>
                  <a:lnTo>
                    <a:pt x="10" y="4"/>
                  </a:lnTo>
                  <a:lnTo>
                    <a:pt x="10" y="2"/>
                  </a:lnTo>
                  <a:lnTo>
                    <a:pt x="9" y="1"/>
                  </a:lnTo>
                  <a:lnTo>
                    <a:pt x="7" y="0"/>
                  </a:lnTo>
                  <a:lnTo>
                    <a:pt x="5" y="0"/>
                  </a:lnTo>
                  <a:lnTo>
                    <a:pt x="4" y="0"/>
                  </a:lnTo>
                  <a:lnTo>
                    <a:pt x="2" y="1"/>
                  </a:lnTo>
                  <a:lnTo>
                    <a:pt x="0"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1" name="Freeform 604"/>
            <p:cNvSpPr>
              <a:spLocks/>
            </p:cNvSpPr>
            <p:nvPr/>
          </p:nvSpPr>
          <p:spPr bwMode="auto">
            <a:xfrm>
              <a:off x="5181601" y="2170113"/>
              <a:ext cx="665163" cy="654050"/>
            </a:xfrm>
            <a:custGeom>
              <a:avLst/>
              <a:gdLst/>
              <a:ahLst/>
              <a:cxnLst>
                <a:cxn ang="0">
                  <a:pos x="534" y="1115"/>
                </a:cxn>
                <a:cxn ang="0">
                  <a:pos x="311" y="889"/>
                </a:cxn>
                <a:cxn ang="0">
                  <a:pos x="124" y="701"/>
                </a:cxn>
                <a:cxn ang="0">
                  <a:pos x="14" y="547"/>
                </a:cxn>
                <a:cxn ang="0">
                  <a:pos x="5" y="361"/>
                </a:cxn>
                <a:cxn ang="0">
                  <a:pos x="109" y="152"/>
                </a:cxn>
                <a:cxn ang="0">
                  <a:pos x="270" y="29"/>
                </a:cxn>
                <a:cxn ang="0">
                  <a:pos x="103" y="233"/>
                </a:cxn>
                <a:cxn ang="0">
                  <a:pos x="38" y="486"/>
                </a:cxn>
                <a:cxn ang="0">
                  <a:pos x="137" y="664"/>
                </a:cxn>
                <a:cxn ang="0">
                  <a:pos x="467" y="998"/>
                </a:cxn>
                <a:cxn ang="0">
                  <a:pos x="676" y="1170"/>
                </a:cxn>
                <a:cxn ang="0">
                  <a:pos x="872" y="1193"/>
                </a:cxn>
                <a:cxn ang="0">
                  <a:pos x="1085" y="1070"/>
                </a:cxn>
                <a:cxn ang="0">
                  <a:pos x="1218" y="861"/>
                </a:cxn>
                <a:cxn ang="0">
                  <a:pos x="1167" y="643"/>
                </a:cxn>
                <a:cxn ang="0">
                  <a:pos x="1008" y="472"/>
                </a:cxn>
                <a:cxn ang="0">
                  <a:pos x="731" y="201"/>
                </a:cxn>
                <a:cxn ang="0">
                  <a:pos x="553" y="142"/>
                </a:cxn>
                <a:cxn ang="0">
                  <a:pos x="393" y="228"/>
                </a:cxn>
                <a:cxn ang="0">
                  <a:pos x="282" y="427"/>
                </a:cxn>
                <a:cxn ang="0">
                  <a:pos x="388" y="615"/>
                </a:cxn>
                <a:cxn ang="0">
                  <a:pos x="702" y="942"/>
                </a:cxn>
                <a:cxn ang="0">
                  <a:pos x="798" y="922"/>
                </a:cxn>
                <a:cxn ang="0">
                  <a:pos x="641" y="744"/>
                </a:cxn>
                <a:cxn ang="0">
                  <a:pos x="397" y="487"/>
                </a:cxn>
                <a:cxn ang="0">
                  <a:pos x="451" y="309"/>
                </a:cxn>
                <a:cxn ang="0">
                  <a:pos x="591" y="250"/>
                </a:cxn>
                <a:cxn ang="0">
                  <a:pos x="742" y="397"/>
                </a:cxn>
                <a:cxn ang="0">
                  <a:pos x="1076" y="711"/>
                </a:cxn>
                <a:cxn ang="0">
                  <a:pos x="1109" y="861"/>
                </a:cxn>
                <a:cxn ang="0">
                  <a:pos x="858" y="1104"/>
                </a:cxn>
                <a:cxn ang="0">
                  <a:pos x="618" y="1022"/>
                </a:cxn>
                <a:cxn ang="0">
                  <a:pos x="342" y="740"/>
                </a:cxn>
                <a:cxn ang="0">
                  <a:pos x="156" y="450"/>
                </a:cxn>
                <a:cxn ang="0">
                  <a:pos x="287" y="163"/>
                </a:cxn>
                <a:cxn ang="0">
                  <a:pos x="286" y="221"/>
                </a:cxn>
                <a:cxn ang="0">
                  <a:pos x="196" y="489"/>
                </a:cxn>
                <a:cxn ang="0">
                  <a:pos x="398" y="752"/>
                </a:cxn>
                <a:cxn ang="0">
                  <a:pos x="712" y="1049"/>
                </a:cxn>
                <a:cxn ang="0">
                  <a:pos x="926" y="1037"/>
                </a:cxn>
                <a:cxn ang="0">
                  <a:pos x="1077" y="824"/>
                </a:cxn>
                <a:cxn ang="0">
                  <a:pos x="900" y="596"/>
                </a:cxn>
                <a:cxn ang="0">
                  <a:pos x="612" y="298"/>
                </a:cxn>
                <a:cxn ang="0">
                  <a:pos x="527" y="303"/>
                </a:cxn>
                <a:cxn ang="0">
                  <a:pos x="477" y="332"/>
                </a:cxn>
                <a:cxn ang="0">
                  <a:pos x="441" y="486"/>
                </a:cxn>
                <a:cxn ang="0">
                  <a:pos x="731" y="783"/>
                </a:cxn>
                <a:cxn ang="0">
                  <a:pos x="829" y="884"/>
                </a:cxn>
                <a:cxn ang="0">
                  <a:pos x="783" y="989"/>
                </a:cxn>
                <a:cxn ang="0">
                  <a:pos x="669" y="962"/>
                </a:cxn>
                <a:cxn ang="0">
                  <a:pos x="450" y="729"/>
                </a:cxn>
                <a:cxn ang="0">
                  <a:pos x="256" y="471"/>
                </a:cxn>
                <a:cxn ang="0">
                  <a:pos x="300" y="284"/>
                </a:cxn>
                <a:cxn ang="0">
                  <a:pos x="464" y="137"/>
                </a:cxn>
                <a:cxn ang="0">
                  <a:pos x="670" y="122"/>
                </a:cxn>
                <a:cxn ang="0">
                  <a:pos x="759" y="177"/>
                </a:cxn>
                <a:cxn ang="0">
                  <a:pos x="1071" y="489"/>
                </a:cxn>
                <a:cxn ang="0">
                  <a:pos x="1188" y="605"/>
                </a:cxn>
                <a:cxn ang="0">
                  <a:pos x="1256" y="846"/>
                </a:cxn>
                <a:cxn ang="0">
                  <a:pos x="1180" y="1021"/>
                </a:cxn>
                <a:cxn ang="0">
                  <a:pos x="930" y="1212"/>
                </a:cxn>
              </a:cxnLst>
              <a:rect l="0" t="0" r="r" b="b"/>
              <a:pathLst>
                <a:path w="1256" h="1235">
                  <a:moveTo>
                    <a:pt x="808" y="1235"/>
                  </a:moveTo>
                  <a:lnTo>
                    <a:pt x="808" y="1235"/>
                  </a:lnTo>
                  <a:lnTo>
                    <a:pt x="792" y="1235"/>
                  </a:lnTo>
                  <a:lnTo>
                    <a:pt x="775" y="1234"/>
                  </a:lnTo>
                  <a:lnTo>
                    <a:pt x="757" y="1232"/>
                  </a:lnTo>
                  <a:lnTo>
                    <a:pt x="738" y="1230"/>
                  </a:lnTo>
                  <a:lnTo>
                    <a:pt x="719" y="1226"/>
                  </a:lnTo>
                  <a:lnTo>
                    <a:pt x="699" y="1220"/>
                  </a:lnTo>
                  <a:lnTo>
                    <a:pt x="679" y="1212"/>
                  </a:lnTo>
                  <a:lnTo>
                    <a:pt x="660" y="1203"/>
                  </a:lnTo>
                  <a:lnTo>
                    <a:pt x="660" y="1203"/>
                  </a:lnTo>
                  <a:lnTo>
                    <a:pt x="629" y="1186"/>
                  </a:lnTo>
                  <a:lnTo>
                    <a:pt x="598" y="1165"/>
                  </a:lnTo>
                  <a:lnTo>
                    <a:pt x="566" y="1141"/>
                  </a:lnTo>
                  <a:lnTo>
                    <a:pt x="534" y="1115"/>
                  </a:lnTo>
                  <a:lnTo>
                    <a:pt x="533" y="1114"/>
                  </a:lnTo>
                  <a:lnTo>
                    <a:pt x="531" y="1114"/>
                  </a:lnTo>
                  <a:lnTo>
                    <a:pt x="531" y="1114"/>
                  </a:lnTo>
                  <a:lnTo>
                    <a:pt x="527" y="1112"/>
                  </a:lnTo>
                  <a:lnTo>
                    <a:pt x="522" y="1109"/>
                  </a:lnTo>
                  <a:lnTo>
                    <a:pt x="518" y="1105"/>
                  </a:lnTo>
                  <a:lnTo>
                    <a:pt x="518" y="1105"/>
                  </a:lnTo>
                  <a:lnTo>
                    <a:pt x="465" y="1051"/>
                  </a:lnTo>
                  <a:lnTo>
                    <a:pt x="440" y="1024"/>
                  </a:lnTo>
                  <a:lnTo>
                    <a:pt x="415" y="997"/>
                  </a:lnTo>
                  <a:lnTo>
                    <a:pt x="415" y="997"/>
                  </a:lnTo>
                  <a:lnTo>
                    <a:pt x="389" y="968"/>
                  </a:lnTo>
                  <a:lnTo>
                    <a:pt x="358" y="935"/>
                  </a:lnTo>
                  <a:lnTo>
                    <a:pt x="326" y="903"/>
                  </a:lnTo>
                  <a:lnTo>
                    <a:pt x="311" y="889"/>
                  </a:lnTo>
                  <a:lnTo>
                    <a:pt x="296" y="878"/>
                  </a:lnTo>
                  <a:lnTo>
                    <a:pt x="296" y="878"/>
                  </a:lnTo>
                  <a:lnTo>
                    <a:pt x="281" y="865"/>
                  </a:lnTo>
                  <a:lnTo>
                    <a:pt x="265" y="852"/>
                  </a:lnTo>
                  <a:lnTo>
                    <a:pt x="250" y="839"/>
                  </a:lnTo>
                  <a:lnTo>
                    <a:pt x="235" y="823"/>
                  </a:lnTo>
                  <a:lnTo>
                    <a:pt x="207" y="793"/>
                  </a:lnTo>
                  <a:lnTo>
                    <a:pt x="180" y="761"/>
                  </a:lnTo>
                  <a:lnTo>
                    <a:pt x="180" y="761"/>
                  </a:lnTo>
                  <a:lnTo>
                    <a:pt x="156" y="732"/>
                  </a:lnTo>
                  <a:lnTo>
                    <a:pt x="130" y="704"/>
                  </a:lnTo>
                  <a:lnTo>
                    <a:pt x="129" y="703"/>
                  </a:lnTo>
                  <a:lnTo>
                    <a:pt x="128" y="703"/>
                  </a:lnTo>
                  <a:lnTo>
                    <a:pt x="128" y="703"/>
                  </a:lnTo>
                  <a:lnTo>
                    <a:pt x="124" y="701"/>
                  </a:lnTo>
                  <a:lnTo>
                    <a:pt x="120" y="698"/>
                  </a:lnTo>
                  <a:lnTo>
                    <a:pt x="74" y="653"/>
                  </a:lnTo>
                  <a:lnTo>
                    <a:pt x="74" y="653"/>
                  </a:lnTo>
                  <a:lnTo>
                    <a:pt x="70" y="648"/>
                  </a:lnTo>
                  <a:lnTo>
                    <a:pt x="67" y="643"/>
                  </a:lnTo>
                  <a:lnTo>
                    <a:pt x="63" y="635"/>
                  </a:lnTo>
                  <a:lnTo>
                    <a:pt x="63" y="635"/>
                  </a:lnTo>
                  <a:lnTo>
                    <a:pt x="60" y="627"/>
                  </a:lnTo>
                  <a:lnTo>
                    <a:pt x="54" y="619"/>
                  </a:lnTo>
                  <a:lnTo>
                    <a:pt x="54" y="619"/>
                  </a:lnTo>
                  <a:lnTo>
                    <a:pt x="40" y="596"/>
                  </a:lnTo>
                  <a:lnTo>
                    <a:pt x="28" y="572"/>
                  </a:lnTo>
                  <a:lnTo>
                    <a:pt x="28" y="572"/>
                  </a:lnTo>
                  <a:lnTo>
                    <a:pt x="14" y="547"/>
                  </a:lnTo>
                  <a:lnTo>
                    <a:pt x="14" y="547"/>
                  </a:lnTo>
                  <a:lnTo>
                    <a:pt x="11" y="540"/>
                  </a:lnTo>
                  <a:lnTo>
                    <a:pt x="7" y="532"/>
                  </a:lnTo>
                  <a:lnTo>
                    <a:pt x="5" y="522"/>
                  </a:lnTo>
                  <a:lnTo>
                    <a:pt x="3" y="513"/>
                  </a:lnTo>
                  <a:lnTo>
                    <a:pt x="0" y="494"/>
                  </a:lnTo>
                  <a:lnTo>
                    <a:pt x="0" y="484"/>
                  </a:lnTo>
                  <a:lnTo>
                    <a:pt x="0" y="475"/>
                  </a:lnTo>
                  <a:lnTo>
                    <a:pt x="0" y="475"/>
                  </a:lnTo>
                  <a:lnTo>
                    <a:pt x="1" y="452"/>
                  </a:lnTo>
                  <a:lnTo>
                    <a:pt x="1" y="431"/>
                  </a:lnTo>
                  <a:lnTo>
                    <a:pt x="1" y="431"/>
                  </a:lnTo>
                  <a:lnTo>
                    <a:pt x="1" y="413"/>
                  </a:lnTo>
                  <a:lnTo>
                    <a:pt x="1" y="395"/>
                  </a:lnTo>
                  <a:lnTo>
                    <a:pt x="2" y="378"/>
                  </a:lnTo>
                  <a:lnTo>
                    <a:pt x="5" y="361"/>
                  </a:lnTo>
                  <a:lnTo>
                    <a:pt x="5" y="361"/>
                  </a:lnTo>
                  <a:lnTo>
                    <a:pt x="8" y="347"/>
                  </a:lnTo>
                  <a:lnTo>
                    <a:pt x="12" y="333"/>
                  </a:lnTo>
                  <a:lnTo>
                    <a:pt x="17" y="320"/>
                  </a:lnTo>
                  <a:lnTo>
                    <a:pt x="22" y="308"/>
                  </a:lnTo>
                  <a:lnTo>
                    <a:pt x="35" y="283"/>
                  </a:lnTo>
                  <a:lnTo>
                    <a:pt x="48" y="260"/>
                  </a:lnTo>
                  <a:lnTo>
                    <a:pt x="48" y="260"/>
                  </a:lnTo>
                  <a:lnTo>
                    <a:pt x="60" y="239"/>
                  </a:lnTo>
                  <a:lnTo>
                    <a:pt x="70" y="219"/>
                  </a:lnTo>
                  <a:lnTo>
                    <a:pt x="70" y="219"/>
                  </a:lnTo>
                  <a:lnTo>
                    <a:pt x="89" y="185"/>
                  </a:lnTo>
                  <a:lnTo>
                    <a:pt x="98" y="168"/>
                  </a:lnTo>
                  <a:lnTo>
                    <a:pt x="109" y="152"/>
                  </a:lnTo>
                  <a:lnTo>
                    <a:pt x="109" y="152"/>
                  </a:lnTo>
                  <a:lnTo>
                    <a:pt x="126" y="130"/>
                  </a:lnTo>
                  <a:lnTo>
                    <a:pt x="142" y="108"/>
                  </a:lnTo>
                  <a:lnTo>
                    <a:pt x="160" y="89"/>
                  </a:lnTo>
                  <a:lnTo>
                    <a:pt x="177" y="69"/>
                  </a:lnTo>
                  <a:lnTo>
                    <a:pt x="195" y="50"/>
                  </a:lnTo>
                  <a:lnTo>
                    <a:pt x="213" y="33"/>
                  </a:lnTo>
                  <a:lnTo>
                    <a:pt x="231" y="16"/>
                  </a:lnTo>
                  <a:lnTo>
                    <a:pt x="250" y="1"/>
                  </a:lnTo>
                  <a:lnTo>
                    <a:pt x="250" y="1"/>
                  </a:lnTo>
                  <a:lnTo>
                    <a:pt x="251" y="0"/>
                  </a:lnTo>
                  <a:lnTo>
                    <a:pt x="251" y="0"/>
                  </a:lnTo>
                  <a:lnTo>
                    <a:pt x="257" y="9"/>
                  </a:lnTo>
                  <a:lnTo>
                    <a:pt x="257" y="9"/>
                  </a:lnTo>
                  <a:lnTo>
                    <a:pt x="270" y="29"/>
                  </a:lnTo>
                  <a:lnTo>
                    <a:pt x="270" y="29"/>
                  </a:lnTo>
                  <a:lnTo>
                    <a:pt x="264" y="34"/>
                  </a:lnTo>
                  <a:lnTo>
                    <a:pt x="264" y="34"/>
                  </a:lnTo>
                  <a:lnTo>
                    <a:pt x="246" y="49"/>
                  </a:lnTo>
                  <a:lnTo>
                    <a:pt x="228" y="67"/>
                  </a:lnTo>
                  <a:lnTo>
                    <a:pt x="210" y="84"/>
                  </a:lnTo>
                  <a:lnTo>
                    <a:pt x="193" y="103"/>
                  </a:lnTo>
                  <a:lnTo>
                    <a:pt x="176" y="122"/>
                  </a:lnTo>
                  <a:lnTo>
                    <a:pt x="161" y="141"/>
                  </a:lnTo>
                  <a:lnTo>
                    <a:pt x="145" y="161"/>
                  </a:lnTo>
                  <a:lnTo>
                    <a:pt x="132" y="182"/>
                  </a:lnTo>
                  <a:lnTo>
                    <a:pt x="132" y="182"/>
                  </a:lnTo>
                  <a:lnTo>
                    <a:pt x="124" y="194"/>
                  </a:lnTo>
                  <a:lnTo>
                    <a:pt x="116" y="207"/>
                  </a:lnTo>
                  <a:lnTo>
                    <a:pt x="103" y="233"/>
                  </a:lnTo>
                  <a:lnTo>
                    <a:pt x="103" y="233"/>
                  </a:lnTo>
                  <a:lnTo>
                    <a:pt x="92" y="256"/>
                  </a:lnTo>
                  <a:lnTo>
                    <a:pt x="79" y="278"/>
                  </a:lnTo>
                  <a:lnTo>
                    <a:pt x="79" y="278"/>
                  </a:lnTo>
                  <a:lnTo>
                    <a:pt x="67" y="299"/>
                  </a:lnTo>
                  <a:lnTo>
                    <a:pt x="56" y="322"/>
                  </a:lnTo>
                  <a:lnTo>
                    <a:pt x="50" y="333"/>
                  </a:lnTo>
                  <a:lnTo>
                    <a:pt x="45" y="346"/>
                  </a:lnTo>
                  <a:lnTo>
                    <a:pt x="42" y="358"/>
                  </a:lnTo>
                  <a:lnTo>
                    <a:pt x="39" y="371"/>
                  </a:lnTo>
                  <a:lnTo>
                    <a:pt x="39" y="371"/>
                  </a:lnTo>
                  <a:lnTo>
                    <a:pt x="36" y="396"/>
                  </a:lnTo>
                  <a:lnTo>
                    <a:pt x="35" y="420"/>
                  </a:lnTo>
                  <a:lnTo>
                    <a:pt x="34" y="443"/>
                  </a:lnTo>
                  <a:lnTo>
                    <a:pt x="35" y="465"/>
                  </a:lnTo>
                  <a:lnTo>
                    <a:pt x="38" y="486"/>
                  </a:lnTo>
                  <a:lnTo>
                    <a:pt x="42" y="506"/>
                  </a:lnTo>
                  <a:lnTo>
                    <a:pt x="47" y="525"/>
                  </a:lnTo>
                  <a:lnTo>
                    <a:pt x="54" y="542"/>
                  </a:lnTo>
                  <a:lnTo>
                    <a:pt x="54" y="542"/>
                  </a:lnTo>
                  <a:lnTo>
                    <a:pt x="62" y="559"/>
                  </a:lnTo>
                  <a:lnTo>
                    <a:pt x="70" y="575"/>
                  </a:lnTo>
                  <a:lnTo>
                    <a:pt x="79" y="591"/>
                  </a:lnTo>
                  <a:lnTo>
                    <a:pt x="89" y="605"/>
                  </a:lnTo>
                  <a:lnTo>
                    <a:pt x="99" y="620"/>
                  </a:lnTo>
                  <a:lnTo>
                    <a:pt x="110" y="634"/>
                  </a:lnTo>
                  <a:lnTo>
                    <a:pt x="122" y="647"/>
                  </a:lnTo>
                  <a:lnTo>
                    <a:pt x="135" y="662"/>
                  </a:lnTo>
                  <a:lnTo>
                    <a:pt x="136" y="663"/>
                  </a:lnTo>
                  <a:lnTo>
                    <a:pt x="137" y="664"/>
                  </a:lnTo>
                  <a:lnTo>
                    <a:pt x="137" y="664"/>
                  </a:lnTo>
                  <a:lnTo>
                    <a:pt x="141" y="665"/>
                  </a:lnTo>
                  <a:lnTo>
                    <a:pt x="145" y="668"/>
                  </a:lnTo>
                  <a:lnTo>
                    <a:pt x="145" y="668"/>
                  </a:lnTo>
                  <a:lnTo>
                    <a:pt x="178" y="702"/>
                  </a:lnTo>
                  <a:lnTo>
                    <a:pt x="209" y="736"/>
                  </a:lnTo>
                  <a:lnTo>
                    <a:pt x="209" y="736"/>
                  </a:lnTo>
                  <a:lnTo>
                    <a:pt x="238" y="767"/>
                  </a:lnTo>
                  <a:lnTo>
                    <a:pt x="268" y="799"/>
                  </a:lnTo>
                  <a:lnTo>
                    <a:pt x="298" y="829"/>
                  </a:lnTo>
                  <a:lnTo>
                    <a:pt x="330" y="858"/>
                  </a:lnTo>
                  <a:lnTo>
                    <a:pt x="330" y="858"/>
                  </a:lnTo>
                  <a:lnTo>
                    <a:pt x="362" y="889"/>
                  </a:lnTo>
                  <a:lnTo>
                    <a:pt x="396" y="923"/>
                  </a:lnTo>
                  <a:lnTo>
                    <a:pt x="431" y="960"/>
                  </a:lnTo>
                  <a:lnTo>
                    <a:pt x="467" y="998"/>
                  </a:lnTo>
                  <a:lnTo>
                    <a:pt x="467" y="998"/>
                  </a:lnTo>
                  <a:lnTo>
                    <a:pt x="506" y="1040"/>
                  </a:lnTo>
                  <a:lnTo>
                    <a:pt x="542" y="1078"/>
                  </a:lnTo>
                  <a:lnTo>
                    <a:pt x="543" y="1079"/>
                  </a:lnTo>
                  <a:lnTo>
                    <a:pt x="545" y="1080"/>
                  </a:lnTo>
                  <a:lnTo>
                    <a:pt x="545" y="1080"/>
                  </a:lnTo>
                  <a:lnTo>
                    <a:pt x="548" y="1081"/>
                  </a:lnTo>
                  <a:lnTo>
                    <a:pt x="552" y="1084"/>
                  </a:lnTo>
                  <a:lnTo>
                    <a:pt x="552" y="1084"/>
                  </a:lnTo>
                  <a:lnTo>
                    <a:pt x="575" y="1103"/>
                  </a:lnTo>
                  <a:lnTo>
                    <a:pt x="601" y="1124"/>
                  </a:lnTo>
                  <a:lnTo>
                    <a:pt x="630" y="1143"/>
                  </a:lnTo>
                  <a:lnTo>
                    <a:pt x="644" y="1153"/>
                  </a:lnTo>
                  <a:lnTo>
                    <a:pt x="661" y="1162"/>
                  </a:lnTo>
                  <a:lnTo>
                    <a:pt x="676" y="1170"/>
                  </a:lnTo>
                  <a:lnTo>
                    <a:pt x="693" y="1177"/>
                  </a:lnTo>
                  <a:lnTo>
                    <a:pt x="710" y="1185"/>
                  </a:lnTo>
                  <a:lnTo>
                    <a:pt x="728" y="1190"/>
                  </a:lnTo>
                  <a:lnTo>
                    <a:pt x="747" y="1195"/>
                  </a:lnTo>
                  <a:lnTo>
                    <a:pt x="765" y="1198"/>
                  </a:lnTo>
                  <a:lnTo>
                    <a:pt x="784" y="1200"/>
                  </a:lnTo>
                  <a:lnTo>
                    <a:pt x="803" y="1201"/>
                  </a:lnTo>
                  <a:lnTo>
                    <a:pt x="803" y="1201"/>
                  </a:lnTo>
                  <a:lnTo>
                    <a:pt x="816" y="1201"/>
                  </a:lnTo>
                  <a:lnTo>
                    <a:pt x="828" y="1200"/>
                  </a:lnTo>
                  <a:lnTo>
                    <a:pt x="841" y="1198"/>
                  </a:lnTo>
                  <a:lnTo>
                    <a:pt x="854" y="1196"/>
                  </a:lnTo>
                  <a:lnTo>
                    <a:pt x="854" y="1196"/>
                  </a:lnTo>
                  <a:lnTo>
                    <a:pt x="872" y="1193"/>
                  </a:lnTo>
                  <a:lnTo>
                    <a:pt x="872" y="1193"/>
                  </a:lnTo>
                  <a:lnTo>
                    <a:pt x="883" y="1191"/>
                  </a:lnTo>
                  <a:lnTo>
                    <a:pt x="895" y="1189"/>
                  </a:lnTo>
                  <a:lnTo>
                    <a:pt x="907" y="1185"/>
                  </a:lnTo>
                  <a:lnTo>
                    <a:pt x="918" y="1179"/>
                  </a:lnTo>
                  <a:lnTo>
                    <a:pt x="918" y="1179"/>
                  </a:lnTo>
                  <a:lnTo>
                    <a:pt x="945" y="1165"/>
                  </a:lnTo>
                  <a:lnTo>
                    <a:pt x="945" y="1165"/>
                  </a:lnTo>
                  <a:lnTo>
                    <a:pt x="977" y="1148"/>
                  </a:lnTo>
                  <a:lnTo>
                    <a:pt x="977" y="1148"/>
                  </a:lnTo>
                  <a:lnTo>
                    <a:pt x="1006" y="1132"/>
                  </a:lnTo>
                  <a:lnTo>
                    <a:pt x="1033" y="1114"/>
                  </a:lnTo>
                  <a:lnTo>
                    <a:pt x="1057" y="1096"/>
                  </a:lnTo>
                  <a:lnTo>
                    <a:pt x="1069" y="1086"/>
                  </a:lnTo>
                  <a:lnTo>
                    <a:pt x="1078" y="1077"/>
                  </a:lnTo>
                  <a:lnTo>
                    <a:pt x="1085" y="1070"/>
                  </a:lnTo>
                  <a:lnTo>
                    <a:pt x="1085" y="1070"/>
                  </a:lnTo>
                  <a:lnTo>
                    <a:pt x="1111" y="1044"/>
                  </a:lnTo>
                  <a:lnTo>
                    <a:pt x="1123" y="1032"/>
                  </a:lnTo>
                  <a:lnTo>
                    <a:pt x="1134" y="1018"/>
                  </a:lnTo>
                  <a:lnTo>
                    <a:pt x="1145" y="1005"/>
                  </a:lnTo>
                  <a:lnTo>
                    <a:pt x="1156" y="990"/>
                  </a:lnTo>
                  <a:lnTo>
                    <a:pt x="1165" y="975"/>
                  </a:lnTo>
                  <a:lnTo>
                    <a:pt x="1173" y="959"/>
                  </a:lnTo>
                  <a:lnTo>
                    <a:pt x="1173" y="959"/>
                  </a:lnTo>
                  <a:lnTo>
                    <a:pt x="1184" y="937"/>
                  </a:lnTo>
                  <a:lnTo>
                    <a:pt x="1184" y="937"/>
                  </a:lnTo>
                  <a:lnTo>
                    <a:pt x="1198" y="912"/>
                  </a:lnTo>
                  <a:lnTo>
                    <a:pt x="1209" y="886"/>
                  </a:lnTo>
                  <a:lnTo>
                    <a:pt x="1213" y="874"/>
                  </a:lnTo>
                  <a:lnTo>
                    <a:pt x="1218" y="861"/>
                  </a:lnTo>
                  <a:lnTo>
                    <a:pt x="1220" y="848"/>
                  </a:lnTo>
                  <a:lnTo>
                    <a:pt x="1222" y="835"/>
                  </a:lnTo>
                  <a:lnTo>
                    <a:pt x="1222" y="835"/>
                  </a:lnTo>
                  <a:lnTo>
                    <a:pt x="1221" y="819"/>
                  </a:lnTo>
                  <a:lnTo>
                    <a:pt x="1220" y="802"/>
                  </a:lnTo>
                  <a:lnTo>
                    <a:pt x="1216" y="784"/>
                  </a:lnTo>
                  <a:lnTo>
                    <a:pt x="1212" y="765"/>
                  </a:lnTo>
                  <a:lnTo>
                    <a:pt x="1207" y="746"/>
                  </a:lnTo>
                  <a:lnTo>
                    <a:pt x="1200" y="724"/>
                  </a:lnTo>
                  <a:lnTo>
                    <a:pt x="1193" y="702"/>
                  </a:lnTo>
                  <a:lnTo>
                    <a:pt x="1183" y="678"/>
                  </a:lnTo>
                  <a:lnTo>
                    <a:pt x="1182" y="677"/>
                  </a:lnTo>
                  <a:lnTo>
                    <a:pt x="1182" y="677"/>
                  </a:lnTo>
                  <a:lnTo>
                    <a:pt x="1174" y="660"/>
                  </a:lnTo>
                  <a:lnTo>
                    <a:pt x="1167" y="643"/>
                  </a:lnTo>
                  <a:lnTo>
                    <a:pt x="1158" y="627"/>
                  </a:lnTo>
                  <a:lnTo>
                    <a:pt x="1151" y="620"/>
                  </a:lnTo>
                  <a:lnTo>
                    <a:pt x="1146" y="612"/>
                  </a:lnTo>
                  <a:lnTo>
                    <a:pt x="1146" y="612"/>
                  </a:lnTo>
                  <a:lnTo>
                    <a:pt x="1138" y="602"/>
                  </a:lnTo>
                  <a:lnTo>
                    <a:pt x="1131" y="592"/>
                  </a:lnTo>
                  <a:lnTo>
                    <a:pt x="1131" y="591"/>
                  </a:lnTo>
                  <a:lnTo>
                    <a:pt x="1130" y="591"/>
                  </a:lnTo>
                  <a:lnTo>
                    <a:pt x="1130" y="591"/>
                  </a:lnTo>
                  <a:lnTo>
                    <a:pt x="1090" y="554"/>
                  </a:lnTo>
                  <a:lnTo>
                    <a:pt x="1090" y="554"/>
                  </a:lnTo>
                  <a:lnTo>
                    <a:pt x="1069" y="535"/>
                  </a:lnTo>
                  <a:lnTo>
                    <a:pt x="1048" y="515"/>
                  </a:lnTo>
                  <a:lnTo>
                    <a:pt x="1027" y="495"/>
                  </a:lnTo>
                  <a:lnTo>
                    <a:pt x="1008" y="472"/>
                  </a:lnTo>
                  <a:lnTo>
                    <a:pt x="1008" y="472"/>
                  </a:lnTo>
                  <a:lnTo>
                    <a:pt x="992" y="454"/>
                  </a:lnTo>
                  <a:lnTo>
                    <a:pt x="972" y="432"/>
                  </a:lnTo>
                  <a:lnTo>
                    <a:pt x="918" y="375"/>
                  </a:lnTo>
                  <a:lnTo>
                    <a:pt x="864" y="319"/>
                  </a:lnTo>
                  <a:lnTo>
                    <a:pt x="824" y="280"/>
                  </a:lnTo>
                  <a:lnTo>
                    <a:pt x="824" y="280"/>
                  </a:lnTo>
                  <a:lnTo>
                    <a:pt x="804" y="262"/>
                  </a:lnTo>
                  <a:lnTo>
                    <a:pt x="783" y="246"/>
                  </a:lnTo>
                  <a:lnTo>
                    <a:pt x="783" y="246"/>
                  </a:lnTo>
                  <a:lnTo>
                    <a:pt x="757" y="225"/>
                  </a:lnTo>
                  <a:lnTo>
                    <a:pt x="743" y="214"/>
                  </a:lnTo>
                  <a:lnTo>
                    <a:pt x="732" y="202"/>
                  </a:lnTo>
                  <a:lnTo>
                    <a:pt x="731" y="201"/>
                  </a:lnTo>
                  <a:lnTo>
                    <a:pt x="731" y="201"/>
                  </a:lnTo>
                  <a:lnTo>
                    <a:pt x="731" y="201"/>
                  </a:lnTo>
                  <a:lnTo>
                    <a:pt x="705" y="184"/>
                  </a:lnTo>
                  <a:lnTo>
                    <a:pt x="693" y="176"/>
                  </a:lnTo>
                  <a:lnTo>
                    <a:pt x="680" y="169"/>
                  </a:lnTo>
                  <a:lnTo>
                    <a:pt x="668" y="163"/>
                  </a:lnTo>
                  <a:lnTo>
                    <a:pt x="655" y="158"/>
                  </a:lnTo>
                  <a:lnTo>
                    <a:pt x="641" y="153"/>
                  </a:lnTo>
                  <a:lnTo>
                    <a:pt x="627" y="150"/>
                  </a:lnTo>
                  <a:lnTo>
                    <a:pt x="627" y="150"/>
                  </a:lnTo>
                  <a:lnTo>
                    <a:pt x="599" y="143"/>
                  </a:lnTo>
                  <a:lnTo>
                    <a:pt x="584" y="141"/>
                  </a:lnTo>
                  <a:lnTo>
                    <a:pt x="571" y="140"/>
                  </a:lnTo>
                  <a:lnTo>
                    <a:pt x="571" y="140"/>
                  </a:lnTo>
                  <a:lnTo>
                    <a:pt x="562" y="141"/>
                  </a:lnTo>
                  <a:lnTo>
                    <a:pt x="553" y="142"/>
                  </a:lnTo>
                  <a:lnTo>
                    <a:pt x="545" y="143"/>
                  </a:lnTo>
                  <a:lnTo>
                    <a:pt x="538" y="145"/>
                  </a:lnTo>
                  <a:lnTo>
                    <a:pt x="538" y="145"/>
                  </a:lnTo>
                  <a:lnTo>
                    <a:pt x="517" y="155"/>
                  </a:lnTo>
                  <a:lnTo>
                    <a:pt x="517" y="155"/>
                  </a:lnTo>
                  <a:lnTo>
                    <a:pt x="502" y="161"/>
                  </a:lnTo>
                  <a:lnTo>
                    <a:pt x="485" y="166"/>
                  </a:lnTo>
                  <a:lnTo>
                    <a:pt x="485" y="166"/>
                  </a:lnTo>
                  <a:lnTo>
                    <a:pt x="477" y="169"/>
                  </a:lnTo>
                  <a:lnTo>
                    <a:pt x="469" y="172"/>
                  </a:lnTo>
                  <a:lnTo>
                    <a:pt x="452" y="181"/>
                  </a:lnTo>
                  <a:lnTo>
                    <a:pt x="437" y="191"/>
                  </a:lnTo>
                  <a:lnTo>
                    <a:pt x="421" y="202"/>
                  </a:lnTo>
                  <a:lnTo>
                    <a:pt x="407" y="215"/>
                  </a:lnTo>
                  <a:lnTo>
                    <a:pt x="393" y="228"/>
                  </a:lnTo>
                  <a:lnTo>
                    <a:pt x="367" y="255"/>
                  </a:lnTo>
                  <a:lnTo>
                    <a:pt x="367" y="255"/>
                  </a:lnTo>
                  <a:lnTo>
                    <a:pt x="355" y="269"/>
                  </a:lnTo>
                  <a:lnTo>
                    <a:pt x="355" y="269"/>
                  </a:lnTo>
                  <a:lnTo>
                    <a:pt x="344" y="282"/>
                  </a:lnTo>
                  <a:lnTo>
                    <a:pt x="332" y="297"/>
                  </a:lnTo>
                  <a:lnTo>
                    <a:pt x="322" y="313"/>
                  </a:lnTo>
                  <a:lnTo>
                    <a:pt x="313" y="329"/>
                  </a:lnTo>
                  <a:lnTo>
                    <a:pt x="303" y="348"/>
                  </a:lnTo>
                  <a:lnTo>
                    <a:pt x="296" y="366"/>
                  </a:lnTo>
                  <a:lnTo>
                    <a:pt x="289" y="385"/>
                  </a:lnTo>
                  <a:lnTo>
                    <a:pt x="284" y="406"/>
                  </a:lnTo>
                  <a:lnTo>
                    <a:pt x="284" y="406"/>
                  </a:lnTo>
                  <a:lnTo>
                    <a:pt x="282" y="416"/>
                  </a:lnTo>
                  <a:lnTo>
                    <a:pt x="282" y="427"/>
                  </a:lnTo>
                  <a:lnTo>
                    <a:pt x="283" y="439"/>
                  </a:lnTo>
                  <a:lnTo>
                    <a:pt x="286" y="450"/>
                  </a:lnTo>
                  <a:lnTo>
                    <a:pt x="289" y="462"/>
                  </a:lnTo>
                  <a:lnTo>
                    <a:pt x="293" y="473"/>
                  </a:lnTo>
                  <a:lnTo>
                    <a:pt x="302" y="495"/>
                  </a:lnTo>
                  <a:lnTo>
                    <a:pt x="302" y="495"/>
                  </a:lnTo>
                  <a:lnTo>
                    <a:pt x="312" y="516"/>
                  </a:lnTo>
                  <a:lnTo>
                    <a:pt x="312" y="516"/>
                  </a:lnTo>
                  <a:lnTo>
                    <a:pt x="318" y="530"/>
                  </a:lnTo>
                  <a:lnTo>
                    <a:pt x="325" y="544"/>
                  </a:lnTo>
                  <a:lnTo>
                    <a:pt x="334" y="557"/>
                  </a:lnTo>
                  <a:lnTo>
                    <a:pt x="345" y="570"/>
                  </a:lnTo>
                  <a:lnTo>
                    <a:pt x="356" y="582"/>
                  </a:lnTo>
                  <a:lnTo>
                    <a:pt x="366" y="595"/>
                  </a:lnTo>
                  <a:lnTo>
                    <a:pt x="388" y="615"/>
                  </a:lnTo>
                  <a:lnTo>
                    <a:pt x="598" y="826"/>
                  </a:lnTo>
                  <a:lnTo>
                    <a:pt x="598" y="826"/>
                  </a:lnTo>
                  <a:lnTo>
                    <a:pt x="611" y="840"/>
                  </a:lnTo>
                  <a:lnTo>
                    <a:pt x="624" y="854"/>
                  </a:lnTo>
                  <a:lnTo>
                    <a:pt x="646" y="883"/>
                  </a:lnTo>
                  <a:lnTo>
                    <a:pt x="646" y="883"/>
                  </a:lnTo>
                  <a:lnTo>
                    <a:pt x="663" y="905"/>
                  </a:lnTo>
                  <a:lnTo>
                    <a:pt x="680" y="925"/>
                  </a:lnTo>
                  <a:lnTo>
                    <a:pt x="681" y="926"/>
                  </a:lnTo>
                  <a:lnTo>
                    <a:pt x="684" y="927"/>
                  </a:lnTo>
                  <a:lnTo>
                    <a:pt x="684" y="927"/>
                  </a:lnTo>
                  <a:lnTo>
                    <a:pt x="687" y="929"/>
                  </a:lnTo>
                  <a:lnTo>
                    <a:pt x="691" y="932"/>
                  </a:lnTo>
                  <a:lnTo>
                    <a:pt x="691" y="932"/>
                  </a:lnTo>
                  <a:lnTo>
                    <a:pt x="702" y="942"/>
                  </a:lnTo>
                  <a:lnTo>
                    <a:pt x="708" y="947"/>
                  </a:lnTo>
                  <a:lnTo>
                    <a:pt x="716" y="951"/>
                  </a:lnTo>
                  <a:lnTo>
                    <a:pt x="723" y="955"/>
                  </a:lnTo>
                  <a:lnTo>
                    <a:pt x="731" y="958"/>
                  </a:lnTo>
                  <a:lnTo>
                    <a:pt x="739" y="960"/>
                  </a:lnTo>
                  <a:lnTo>
                    <a:pt x="748" y="960"/>
                  </a:lnTo>
                  <a:lnTo>
                    <a:pt x="748" y="960"/>
                  </a:lnTo>
                  <a:lnTo>
                    <a:pt x="758" y="959"/>
                  </a:lnTo>
                  <a:lnTo>
                    <a:pt x="767" y="956"/>
                  </a:lnTo>
                  <a:lnTo>
                    <a:pt x="776" y="951"/>
                  </a:lnTo>
                  <a:lnTo>
                    <a:pt x="785" y="944"/>
                  </a:lnTo>
                  <a:lnTo>
                    <a:pt x="785" y="944"/>
                  </a:lnTo>
                  <a:lnTo>
                    <a:pt x="791" y="937"/>
                  </a:lnTo>
                  <a:lnTo>
                    <a:pt x="796" y="929"/>
                  </a:lnTo>
                  <a:lnTo>
                    <a:pt x="798" y="922"/>
                  </a:lnTo>
                  <a:lnTo>
                    <a:pt x="799" y="914"/>
                  </a:lnTo>
                  <a:lnTo>
                    <a:pt x="799" y="914"/>
                  </a:lnTo>
                  <a:lnTo>
                    <a:pt x="798" y="907"/>
                  </a:lnTo>
                  <a:lnTo>
                    <a:pt x="795" y="901"/>
                  </a:lnTo>
                  <a:lnTo>
                    <a:pt x="792" y="893"/>
                  </a:lnTo>
                  <a:lnTo>
                    <a:pt x="788" y="887"/>
                  </a:lnTo>
                  <a:lnTo>
                    <a:pt x="776" y="876"/>
                  </a:lnTo>
                  <a:lnTo>
                    <a:pt x="766" y="865"/>
                  </a:lnTo>
                  <a:lnTo>
                    <a:pt x="765" y="864"/>
                  </a:lnTo>
                  <a:lnTo>
                    <a:pt x="763" y="863"/>
                  </a:lnTo>
                  <a:lnTo>
                    <a:pt x="763" y="863"/>
                  </a:lnTo>
                  <a:lnTo>
                    <a:pt x="759" y="862"/>
                  </a:lnTo>
                  <a:lnTo>
                    <a:pt x="755" y="859"/>
                  </a:lnTo>
                  <a:lnTo>
                    <a:pt x="755" y="859"/>
                  </a:lnTo>
                  <a:lnTo>
                    <a:pt x="641" y="744"/>
                  </a:lnTo>
                  <a:lnTo>
                    <a:pt x="641" y="744"/>
                  </a:lnTo>
                  <a:lnTo>
                    <a:pt x="529" y="629"/>
                  </a:lnTo>
                  <a:lnTo>
                    <a:pt x="529" y="629"/>
                  </a:lnTo>
                  <a:lnTo>
                    <a:pt x="506" y="604"/>
                  </a:lnTo>
                  <a:lnTo>
                    <a:pt x="506" y="604"/>
                  </a:lnTo>
                  <a:lnTo>
                    <a:pt x="486" y="584"/>
                  </a:lnTo>
                  <a:lnTo>
                    <a:pt x="466" y="565"/>
                  </a:lnTo>
                  <a:lnTo>
                    <a:pt x="462" y="562"/>
                  </a:lnTo>
                  <a:lnTo>
                    <a:pt x="462" y="562"/>
                  </a:lnTo>
                  <a:lnTo>
                    <a:pt x="436" y="537"/>
                  </a:lnTo>
                  <a:lnTo>
                    <a:pt x="422" y="523"/>
                  </a:lnTo>
                  <a:lnTo>
                    <a:pt x="411" y="509"/>
                  </a:lnTo>
                  <a:lnTo>
                    <a:pt x="411" y="509"/>
                  </a:lnTo>
                  <a:lnTo>
                    <a:pt x="404" y="499"/>
                  </a:lnTo>
                  <a:lnTo>
                    <a:pt x="397" y="487"/>
                  </a:lnTo>
                  <a:lnTo>
                    <a:pt x="393" y="475"/>
                  </a:lnTo>
                  <a:lnTo>
                    <a:pt x="390" y="464"/>
                  </a:lnTo>
                  <a:lnTo>
                    <a:pt x="388" y="451"/>
                  </a:lnTo>
                  <a:lnTo>
                    <a:pt x="387" y="439"/>
                  </a:lnTo>
                  <a:lnTo>
                    <a:pt x="388" y="426"/>
                  </a:lnTo>
                  <a:lnTo>
                    <a:pt x="390" y="413"/>
                  </a:lnTo>
                  <a:lnTo>
                    <a:pt x="390" y="413"/>
                  </a:lnTo>
                  <a:lnTo>
                    <a:pt x="392" y="402"/>
                  </a:lnTo>
                  <a:lnTo>
                    <a:pt x="396" y="390"/>
                  </a:lnTo>
                  <a:lnTo>
                    <a:pt x="400" y="379"/>
                  </a:lnTo>
                  <a:lnTo>
                    <a:pt x="407" y="368"/>
                  </a:lnTo>
                  <a:lnTo>
                    <a:pt x="412" y="357"/>
                  </a:lnTo>
                  <a:lnTo>
                    <a:pt x="419" y="347"/>
                  </a:lnTo>
                  <a:lnTo>
                    <a:pt x="435" y="327"/>
                  </a:lnTo>
                  <a:lnTo>
                    <a:pt x="451" y="309"/>
                  </a:lnTo>
                  <a:lnTo>
                    <a:pt x="469" y="292"/>
                  </a:lnTo>
                  <a:lnTo>
                    <a:pt x="487" y="277"/>
                  </a:lnTo>
                  <a:lnTo>
                    <a:pt x="506" y="265"/>
                  </a:lnTo>
                  <a:lnTo>
                    <a:pt x="506" y="265"/>
                  </a:lnTo>
                  <a:lnTo>
                    <a:pt x="513" y="261"/>
                  </a:lnTo>
                  <a:lnTo>
                    <a:pt x="519" y="259"/>
                  </a:lnTo>
                  <a:lnTo>
                    <a:pt x="533" y="257"/>
                  </a:lnTo>
                  <a:lnTo>
                    <a:pt x="533" y="257"/>
                  </a:lnTo>
                  <a:lnTo>
                    <a:pt x="541" y="256"/>
                  </a:lnTo>
                  <a:lnTo>
                    <a:pt x="551" y="254"/>
                  </a:lnTo>
                  <a:lnTo>
                    <a:pt x="551" y="254"/>
                  </a:lnTo>
                  <a:lnTo>
                    <a:pt x="565" y="251"/>
                  </a:lnTo>
                  <a:lnTo>
                    <a:pt x="580" y="250"/>
                  </a:lnTo>
                  <a:lnTo>
                    <a:pt x="580" y="250"/>
                  </a:lnTo>
                  <a:lnTo>
                    <a:pt x="591" y="250"/>
                  </a:lnTo>
                  <a:lnTo>
                    <a:pt x="601" y="252"/>
                  </a:lnTo>
                  <a:lnTo>
                    <a:pt x="609" y="255"/>
                  </a:lnTo>
                  <a:lnTo>
                    <a:pt x="616" y="258"/>
                  </a:lnTo>
                  <a:lnTo>
                    <a:pt x="616" y="258"/>
                  </a:lnTo>
                  <a:lnTo>
                    <a:pt x="628" y="266"/>
                  </a:lnTo>
                  <a:lnTo>
                    <a:pt x="638" y="276"/>
                  </a:lnTo>
                  <a:lnTo>
                    <a:pt x="647" y="285"/>
                  </a:lnTo>
                  <a:lnTo>
                    <a:pt x="658" y="294"/>
                  </a:lnTo>
                  <a:lnTo>
                    <a:pt x="675" y="316"/>
                  </a:lnTo>
                  <a:lnTo>
                    <a:pt x="693" y="338"/>
                  </a:lnTo>
                  <a:lnTo>
                    <a:pt x="693" y="338"/>
                  </a:lnTo>
                  <a:lnTo>
                    <a:pt x="707" y="356"/>
                  </a:lnTo>
                  <a:lnTo>
                    <a:pt x="723" y="375"/>
                  </a:lnTo>
                  <a:lnTo>
                    <a:pt x="723" y="375"/>
                  </a:lnTo>
                  <a:lnTo>
                    <a:pt x="742" y="397"/>
                  </a:lnTo>
                  <a:lnTo>
                    <a:pt x="767" y="422"/>
                  </a:lnTo>
                  <a:lnTo>
                    <a:pt x="793" y="448"/>
                  </a:lnTo>
                  <a:lnTo>
                    <a:pt x="823" y="476"/>
                  </a:lnTo>
                  <a:lnTo>
                    <a:pt x="885" y="533"/>
                  </a:lnTo>
                  <a:lnTo>
                    <a:pt x="948" y="591"/>
                  </a:lnTo>
                  <a:lnTo>
                    <a:pt x="948" y="591"/>
                  </a:lnTo>
                  <a:lnTo>
                    <a:pt x="1009" y="646"/>
                  </a:lnTo>
                  <a:lnTo>
                    <a:pt x="1059" y="694"/>
                  </a:lnTo>
                  <a:lnTo>
                    <a:pt x="1062" y="695"/>
                  </a:lnTo>
                  <a:lnTo>
                    <a:pt x="1065" y="698"/>
                  </a:lnTo>
                  <a:lnTo>
                    <a:pt x="1065" y="698"/>
                  </a:lnTo>
                  <a:lnTo>
                    <a:pt x="1073" y="706"/>
                  </a:lnTo>
                  <a:lnTo>
                    <a:pt x="1073" y="706"/>
                  </a:lnTo>
                  <a:lnTo>
                    <a:pt x="1076" y="710"/>
                  </a:lnTo>
                  <a:lnTo>
                    <a:pt x="1076" y="711"/>
                  </a:lnTo>
                  <a:lnTo>
                    <a:pt x="1077" y="711"/>
                  </a:lnTo>
                  <a:lnTo>
                    <a:pt x="1077" y="711"/>
                  </a:lnTo>
                  <a:lnTo>
                    <a:pt x="1086" y="725"/>
                  </a:lnTo>
                  <a:lnTo>
                    <a:pt x="1096" y="739"/>
                  </a:lnTo>
                  <a:lnTo>
                    <a:pt x="1104" y="756"/>
                  </a:lnTo>
                  <a:lnTo>
                    <a:pt x="1110" y="774"/>
                  </a:lnTo>
                  <a:lnTo>
                    <a:pt x="1113" y="784"/>
                  </a:lnTo>
                  <a:lnTo>
                    <a:pt x="1115" y="794"/>
                  </a:lnTo>
                  <a:lnTo>
                    <a:pt x="1116" y="804"/>
                  </a:lnTo>
                  <a:lnTo>
                    <a:pt x="1116" y="815"/>
                  </a:lnTo>
                  <a:lnTo>
                    <a:pt x="1116" y="826"/>
                  </a:lnTo>
                  <a:lnTo>
                    <a:pt x="1114" y="838"/>
                  </a:lnTo>
                  <a:lnTo>
                    <a:pt x="1112" y="850"/>
                  </a:lnTo>
                  <a:lnTo>
                    <a:pt x="1109" y="861"/>
                  </a:lnTo>
                  <a:lnTo>
                    <a:pt x="1109" y="861"/>
                  </a:lnTo>
                  <a:lnTo>
                    <a:pt x="1100" y="886"/>
                  </a:lnTo>
                  <a:lnTo>
                    <a:pt x="1089" y="910"/>
                  </a:lnTo>
                  <a:lnTo>
                    <a:pt x="1079" y="932"/>
                  </a:lnTo>
                  <a:lnTo>
                    <a:pt x="1066" y="952"/>
                  </a:lnTo>
                  <a:lnTo>
                    <a:pt x="1052" y="972"/>
                  </a:lnTo>
                  <a:lnTo>
                    <a:pt x="1037" y="990"/>
                  </a:lnTo>
                  <a:lnTo>
                    <a:pt x="1020" y="1008"/>
                  </a:lnTo>
                  <a:lnTo>
                    <a:pt x="1003" y="1024"/>
                  </a:lnTo>
                  <a:lnTo>
                    <a:pt x="1003" y="1024"/>
                  </a:lnTo>
                  <a:lnTo>
                    <a:pt x="979" y="1044"/>
                  </a:lnTo>
                  <a:lnTo>
                    <a:pt x="954" y="1061"/>
                  </a:lnTo>
                  <a:lnTo>
                    <a:pt x="930" y="1075"/>
                  </a:lnTo>
                  <a:lnTo>
                    <a:pt x="906" y="1087"/>
                  </a:lnTo>
                  <a:lnTo>
                    <a:pt x="882" y="1097"/>
                  </a:lnTo>
                  <a:lnTo>
                    <a:pt x="858" y="1104"/>
                  </a:lnTo>
                  <a:lnTo>
                    <a:pt x="846" y="1106"/>
                  </a:lnTo>
                  <a:lnTo>
                    <a:pt x="834" y="1108"/>
                  </a:lnTo>
                  <a:lnTo>
                    <a:pt x="823" y="1109"/>
                  </a:lnTo>
                  <a:lnTo>
                    <a:pt x="812" y="1109"/>
                  </a:lnTo>
                  <a:lnTo>
                    <a:pt x="812" y="1109"/>
                  </a:lnTo>
                  <a:lnTo>
                    <a:pt x="797" y="1108"/>
                  </a:lnTo>
                  <a:lnTo>
                    <a:pt x="797" y="1108"/>
                  </a:lnTo>
                  <a:lnTo>
                    <a:pt x="772" y="1105"/>
                  </a:lnTo>
                  <a:lnTo>
                    <a:pt x="749" y="1100"/>
                  </a:lnTo>
                  <a:lnTo>
                    <a:pt x="725" y="1093"/>
                  </a:lnTo>
                  <a:lnTo>
                    <a:pt x="702" y="1083"/>
                  </a:lnTo>
                  <a:lnTo>
                    <a:pt x="680" y="1071"/>
                  </a:lnTo>
                  <a:lnTo>
                    <a:pt x="659" y="1058"/>
                  </a:lnTo>
                  <a:lnTo>
                    <a:pt x="638" y="1041"/>
                  </a:lnTo>
                  <a:lnTo>
                    <a:pt x="618" y="1022"/>
                  </a:lnTo>
                  <a:lnTo>
                    <a:pt x="618" y="1022"/>
                  </a:lnTo>
                  <a:lnTo>
                    <a:pt x="615" y="1018"/>
                  </a:lnTo>
                  <a:lnTo>
                    <a:pt x="613" y="1014"/>
                  </a:lnTo>
                  <a:lnTo>
                    <a:pt x="613" y="1012"/>
                  </a:lnTo>
                  <a:lnTo>
                    <a:pt x="612" y="1011"/>
                  </a:lnTo>
                  <a:lnTo>
                    <a:pt x="612" y="1011"/>
                  </a:lnTo>
                  <a:lnTo>
                    <a:pt x="571" y="972"/>
                  </a:lnTo>
                  <a:lnTo>
                    <a:pt x="527" y="929"/>
                  </a:lnTo>
                  <a:lnTo>
                    <a:pt x="527" y="929"/>
                  </a:lnTo>
                  <a:lnTo>
                    <a:pt x="485" y="891"/>
                  </a:lnTo>
                  <a:lnTo>
                    <a:pt x="446" y="852"/>
                  </a:lnTo>
                  <a:lnTo>
                    <a:pt x="408" y="814"/>
                  </a:lnTo>
                  <a:lnTo>
                    <a:pt x="374" y="778"/>
                  </a:lnTo>
                  <a:lnTo>
                    <a:pt x="374" y="778"/>
                  </a:lnTo>
                  <a:lnTo>
                    <a:pt x="342" y="740"/>
                  </a:lnTo>
                  <a:lnTo>
                    <a:pt x="311" y="702"/>
                  </a:lnTo>
                  <a:lnTo>
                    <a:pt x="311" y="702"/>
                  </a:lnTo>
                  <a:lnTo>
                    <a:pt x="288" y="674"/>
                  </a:lnTo>
                  <a:lnTo>
                    <a:pt x="265" y="646"/>
                  </a:lnTo>
                  <a:lnTo>
                    <a:pt x="241" y="620"/>
                  </a:lnTo>
                  <a:lnTo>
                    <a:pt x="216" y="594"/>
                  </a:lnTo>
                  <a:lnTo>
                    <a:pt x="215" y="592"/>
                  </a:lnTo>
                  <a:lnTo>
                    <a:pt x="215" y="592"/>
                  </a:lnTo>
                  <a:lnTo>
                    <a:pt x="200" y="574"/>
                  </a:lnTo>
                  <a:lnTo>
                    <a:pt x="187" y="557"/>
                  </a:lnTo>
                  <a:lnTo>
                    <a:pt x="176" y="537"/>
                  </a:lnTo>
                  <a:lnTo>
                    <a:pt x="168" y="516"/>
                  </a:lnTo>
                  <a:lnTo>
                    <a:pt x="162" y="496"/>
                  </a:lnTo>
                  <a:lnTo>
                    <a:pt x="158" y="473"/>
                  </a:lnTo>
                  <a:lnTo>
                    <a:pt x="156" y="450"/>
                  </a:lnTo>
                  <a:lnTo>
                    <a:pt x="157" y="426"/>
                  </a:lnTo>
                  <a:lnTo>
                    <a:pt x="157" y="426"/>
                  </a:lnTo>
                  <a:lnTo>
                    <a:pt x="159" y="404"/>
                  </a:lnTo>
                  <a:lnTo>
                    <a:pt x="163" y="381"/>
                  </a:lnTo>
                  <a:lnTo>
                    <a:pt x="169" y="359"/>
                  </a:lnTo>
                  <a:lnTo>
                    <a:pt x="176" y="337"/>
                  </a:lnTo>
                  <a:lnTo>
                    <a:pt x="185" y="315"/>
                  </a:lnTo>
                  <a:lnTo>
                    <a:pt x="195" y="294"/>
                  </a:lnTo>
                  <a:lnTo>
                    <a:pt x="205" y="272"/>
                  </a:lnTo>
                  <a:lnTo>
                    <a:pt x="218" y="253"/>
                  </a:lnTo>
                  <a:lnTo>
                    <a:pt x="230" y="233"/>
                  </a:lnTo>
                  <a:lnTo>
                    <a:pt x="243" y="214"/>
                  </a:lnTo>
                  <a:lnTo>
                    <a:pt x="258" y="196"/>
                  </a:lnTo>
                  <a:lnTo>
                    <a:pt x="272" y="178"/>
                  </a:lnTo>
                  <a:lnTo>
                    <a:pt x="287" y="163"/>
                  </a:lnTo>
                  <a:lnTo>
                    <a:pt x="302" y="147"/>
                  </a:lnTo>
                  <a:lnTo>
                    <a:pt x="317" y="134"/>
                  </a:lnTo>
                  <a:lnTo>
                    <a:pt x="332" y="122"/>
                  </a:lnTo>
                  <a:lnTo>
                    <a:pt x="335" y="119"/>
                  </a:lnTo>
                  <a:lnTo>
                    <a:pt x="335" y="119"/>
                  </a:lnTo>
                  <a:lnTo>
                    <a:pt x="343" y="128"/>
                  </a:lnTo>
                  <a:lnTo>
                    <a:pt x="343" y="128"/>
                  </a:lnTo>
                  <a:lnTo>
                    <a:pt x="352" y="136"/>
                  </a:lnTo>
                  <a:lnTo>
                    <a:pt x="362" y="143"/>
                  </a:lnTo>
                  <a:lnTo>
                    <a:pt x="362" y="143"/>
                  </a:lnTo>
                  <a:lnTo>
                    <a:pt x="347" y="158"/>
                  </a:lnTo>
                  <a:lnTo>
                    <a:pt x="331" y="172"/>
                  </a:lnTo>
                  <a:lnTo>
                    <a:pt x="316" y="188"/>
                  </a:lnTo>
                  <a:lnTo>
                    <a:pt x="300" y="204"/>
                  </a:lnTo>
                  <a:lnTo>
                    <a:pt x="286" y="221"/>
                  </a:lnTo>
                  <a:lnTo>
                    <a:pt x="272" y="238"/>
                  </a:lnTo>
                  <a:lnTo>
                    <a:pt x="259" y="257"/>
                  </a:lnTo>
                  <a:lnTo>
                    <a:pt x="247" y="276"/>
                  </a:lnTo>
                  <a:lnTo>
                    <a:pt x="235" y="294"/>
                  </a:lnTo>
                  <a:lnTo>
                    <a:pt x="225" y="314"/>
                  </a:lnTo>
                  <a:lnTo>
                    <a:pt x="216" y="333"/>
                  </a:lnTo>
                  <a:lnTo>
                    <a:pt x="207" y="353"/>
                  </a:lnTo>
                  <a:lnTo>
                    <a:pt x="201" y="373"/>
                  </a:lnTo>
                  <a:lnTo>
                    <a:pt x="196" y="392"/>
                  </a:lnTo>
                  <a:lnTo>
                    <a:pt x="192" y="412"/>
                  </a:lnTo>
                  <a:lnTo>
                    <a:pt x="190" y="432"/>
                  </a:lnTo>
                  <a:lnTo>
                    <a:pt x="190" y="432"/>
                  </a:lnTo>
                  <a:lnTo>
                    <a:pt x="190" y="451"/>
                  </a:lnTo>
                  <a:lnTo>
                    <a:pt x="192" y="471"/>
                  </a:lnTo>
                  <a:lnTo>
                    <a:pt x="196" y="489"/>
                  </a:lnTo>
                  <a:lnTo>
                    <a:pt x="201" y="507"/>
                  </a:lnTo>
                  <a:lnTo>
                    <a:pt x="209" y="523"/>
                  </a:lnTo>
                  <a:lnTo>
                    <a:pt x="219" y="540"/>
                  </a:lnTo>
                  <a:lnTo>
                    <a:pt x="230" y="556"/>
                  </a:lnTo>
                  <a:lnTo>
                    <a:pt x="243" y="570"/>
                  </a:lnTo>
                  <a:lnTo>
                    <a:pt x="245" y="571"/>
                  </a:lnTo>
                  <a:lnTo>
                    <a:pt x="245" y="571"/>
                  </a:lnTo>
                  <a:lnTo>
                    <a:pt x="264" y="593"/>
                  </a:lnTo>
                  <a:lnTo>
                    <a:pt x="284" y="614"/>
                  </a:lnTo>
                  <a:lnTo>
                    <a:pt x="321" y="661"/>
                  </a:lnTo>
                  <a:lnTo>
                    <a:pt x="321" y="661"/>
                  </a:lnTo>
                  <a:lnTo>
                    <a:pt x="358" y="707"/>
                  </a:lnTo>
                  <a:lnTo>
                    <a:pt x="378" y="730"/>
                  </a:lnTo>
                  <a:lnTo>
                    <a:pt x="398" y="752"/>
                  </a:lnTo>
                  <a:lnTo>
                    <a:pt x="398" y="752"/>
                  </a:lnTo>
                  <a:lnTo>
                    <a:pt x="462" y="815"/>
                  </a:lnTo>
                  <a:lnTo>
                    <a:pt x="532" y="883"/>
                  </a:lnTo>
                  <a:lnTo>
                    <a:pt x="532" y="883"/>
                  </a:lnTo>
                  <a:lnTo>
                    <a:pt x="588" y="938"/>
                  </a:lnTo>
                  <a:lnTo>
                    <a:pt x="639" y="987"/>
                  </a:lnTo>
                  <a:lnTo>
                    <a:pt x="639" y="987"/>
                  </a:lnTo>
                  <a:lnTo>
                    <a:pt x="642" y="991"/>
                  </a:lnTo>
                  <a:lnTo>
                    <a:pt x="643" y="996"/>
                  </a:lnTo>
                  <a:lnTo>
                    <a:pt x="644" y="998"/>
                  </a:lnTo>
                  <a:lnTo>
                    <a:pt x="645" y="999"/>
                  </a:lnTo>
                  <a:lnTo>
                    <a:pt x="645" y="999"/>
                  </a:lnTo>
                  <a:lnTo>
                    <a:pt x="660" y="1011"/>
                  </a:lnTo>
                  <a:lnTo>
                    <a:pt x="675" y="1024"/>
                  </a:lnTo>
                  <a:lnTo>
                    <a:pt x="693" y="1038"/>
                  </a:lnTo>
                  <a:lnTo>
                    <a:pt x="712" y="1049"/>
                  </a:lnTo>
                  <a:lnTo>
                    <a:pt x="733" y="1060"/>
                  </a:lnTo>
                  <a:lnTo>
                    <a:pt x="743" y="1064"/>
                  </a:lnTo>
                  <a:lnTo>
                    <a:pt x="755" y="1068"/>
                  </a:lnTo>
                  <a:lnTo>
                    <a:pt x="765" y="1070"/>
                  </a:lnTo>
                  <a:lnTo>
                    <a:pt x="778" y="1073"/>
                  </a:lnTo>
                  <a:lnTo>
                    <a:pt x="789" y="1074"/>
                  </a:lnTo>
                  <a:lnTo>
                    <a:pt x="801" y="1074"/>
                  </a:lnTo>
                  <a:lnTo>
                    <a:pt x="801" y="1074"/>
                  </a:lnTo>
                  <a:lnTo>
                    <a:pt x="813" y="1074"/>
                  </a:lnTo>
                  <a:lnTo>
                    <a:pt x="813" y="1074"/>
                  </a:lnTo>
                  <a:lnTo>
                    <a:pt x="835" y="1071"/>
                  </a:lnTo>
                  <a:lnTo>
                    <a:pt x="858" y="1066"/>
                  </a:lnTo>
                  <a:lnTo>
                    <a:pt x="881" y="1058"/>
                  </a:lnTo>
                  <a:lnTo>
                    <a:pt x="904" y="1048"/>
                  </a:lnTo>
                  <a:lnTo>
                    <a:pt x="926" y="1037"/>
                  </a:lnTo>
                  <a:lnTo>
                    <a:pt x="947" y="1023"/>
                  </a:lnTo>
                  <a:lnTo>
                    <a:pt x="968" y="1008"/>
                  </a:lnTo>
                  <a:lnTo>
                    <a:pt x="986" y="990"/>
                  </a:lnTo>
                  <a:lnTo>
                    <a:pt x="986" y="990"/>
                  </a:lnTo>
                  <a:lnTo>
                    <a:pt x="1003" y="973"/>
                  </a:lnTo>
                  <a:lnTo>
                    <a:pt x="1013" y="961"/>
                  </a:lnTo>
                  <a:lnTo>
                    <a:pt x="1023" y="948"/>
                  </a:lnTo>
                  <a:lnTo>
                    <a:pt x="1034" y="934"/>
                  </a:lnTo>
                  <a:lnTo>
                    <a:pt x="1044" y="917"/>
                  </a:lnTo>
                  <a:lnTo>
                    <a:pt x="1054" y="901"/>
                  </a:lnTo>
                  <a:lnTo>
                    <a:pt x="1063" y="882"/>
                  </a:lnTo>
                  <a:lnTo>
                    <a:pt x="1070" y="863"/>
                  </a:lnTo>
                  <a:lnTo>
                    <a:pt x="1075" y="844"/>
                  </a:lnTo>
                  <a:lnTo>
                    <a:pt x="1076" y="834"/>
                  </a:lnTo>
                  <a:lnTo>
                    <a:pt x="1077" y="824"/>
                  </a:lnTo>
                  <a:lnTo>
                    <a:pt x="1077" y="814"/>
                  </a:lnTo>
                  <a:lnTo>
                    <a:pt x="1077" y="804"/>
                  </a:lnTo>
                  <a:lnTo>
                    <a:pt x="1076" y="794"/>
                  </a:lnTo>
                  <a:lnTo>
                    <a:pt x="1074" y="784"/>
                  </a:lnTo>
                  <a:lnTo>
                    <a:pt x="1071" y="773"/>
                  </a:lnTo>
                  <a:lnTo>
                    <a:pt x="1067" y="764"/>
                  </a:lnTo>
                  <a:lnTo>
                    <a:pt x="1062" y="754"/>
                  </a:lnTo>
                  <a:lnTo>
                    <a:pt x="1055" y="745"/>
                  </a:lnTo>
                  <a:lnTo>
                    <a:pt x="1048" y="734"/>
                  </a:lnTo>
                  <a:lnTo>
                    <a:pt x="1040" y="725"/>
                  </a:lnTo>
                  <a:lnTo>
                    <a:pt x="1040" y="725"/>
                  </a:lnTo>
                  <a:lnTo>
                    <a:pt x="1012" y="698"/>
                  </a:lnTo>
                  <a:lnTo>
                    <a:pt x="979" y="667"/>
                  </a:lnTo>
                  <a:lnTo>
                    <a:pt x="900" y="596"/>
                  </a:lnTo>
                  <a:lnTo>
                    <a:pt x="900" y="596"/>
                  </a:lnTo>
                  <a:lnTo>
                    <a:pt x="812" y="515"/>
                  </a:lnTo>
                  <a:lnTo>
                    <a:pt x="773" y="479"/>
                  </a:lnTo>
                  <a:lnTo>
                    <a:pt x="741" y="448"/>
                  </a:lnTo>
                  <a:lnTo>
                    <a:pt x="741" y="448"/>
                  </a:lnTo>
                  <a:lnTo>
                    <a:pt x="722" y="427"/>
                  </a:lnTo>
                  <a:lnTo>
                    <a:pt x="703" y="407"/>
                  </a:lnTo>
                  <a:lnTo>
                    <a:pt x="667" y="363"/>
                  </a:lnTo>
                  <a:lnTo>
                    <a:pt x="667" y="363"/>
                  </a:lnTo>
                  <a:lnTo>
                    <a:pt x="649" y="341"/>
                  </a:lnTo>
                  <a:lnTo>
                    <a:pt x="649" y="341"/>
                  </a:lnTo>
                  <a:lnTo>
                    <a:pt x="642" y="332"/>
                  </a:lnTo>
                  <a:lnTo>
                    <a:pt x="642" y="332"/>
                  </a:lnTo>
                  <a:lnTo>
                    <a:pt x="632" y="318"/>
                  </a:lnTo>
                  <a:lnTo>
                    <a:pt x="619" y="305"/>
                  </a:lnTo>
                  <a:lnTo>
                    <a:pt x="612" y="298"/>
                  </a:lnTo>
                  <a:lnTo>
                    <a:pt x="605" y="293"/>
                  </a:lnTo>
                  <a:lnTo>
                    <a:pt x="598" y="290"/>
                  </a:lnTo>
                  <a:lnTo>
                    <a:pt x="591" y="288"/>
                  </a:lnTo>
                  <a:lnTo>
                    <a:pt x="591" y="288"/>
                  </a:lnTo>
                  <a:lnTo>
                    <a:pt x="581" y="287"/>
                  </a:lnTo>
                  <a:lnTo>
                    <a:pt x="581" y="287"/>
                  </a:lnTo>
                  <a:lnTo>
                    <a:pt x="569" y="288"/>
                  </a:lnTo>
                  <a:lnTo>
                    <a:pt x="556" y="290"/>
                  </a:lnTo>
                  <a:lnTo>
                    <a:pt x="556" y="290"/>
                  </a:lnTo>
                  <a:lnTo>
                    <a:pt x="546" y="292"/>
                  </a:lnTo>
                  <a:lnTo>
                    <a:pt x="536" y="293"/>
                  </a:lnTo>
                  <a:lnTo>
                    <a:pt x="536" y="293"/>
                  </a:lnTo>
                  <a:lnTo>
                    <a:pt x="529" y="292"/>
                  </a:lnTo>
                  <a:lnTo>
                    <a:pt x="527" y="303"/>
                  </a:lnTo>
                  <a:lnTo>
                    <a:pt x="527" y="303"/>
                  </a:lnTo>
                  <a:lnTo>
                    <a:pt x="525" y="302"/>
                  </a:lnTo>
                  <a:lnTo>
                    <a:pt x="525" y="300"/>
                  </a:lnTo>
                  <a:lnTo>
                    <a:pt x="525" y="300"/>
                  </a:lnTo>
                  <a:lnTo>
                    <a:pt x="525" y="297"/>
                  </a:lnTo>
                  <a:lnTo>
                    <a:pt x="527" y="296"/>
                  </a:lnTo>
                  <a:lnTo>
                    <a:pt x="527" y="296"/>
                  </a:lnTo>
                  <a:lnTo>
                    <a:pt x="518" y="299"/>
                  </a:lnTo>
                  <a:lnTo>
                    <a:pt x="518" y="299"/>
                  </a:lnTo>
                  <a:lnTo>
                    <a:pt x="512" y="301"/>
                  </a:lnTo>
                  <a:lnTo>
                    <a:pt x="512" y="301"/>
                  </a:lnTo>
                  <a:lnTo>
                    <a:pt x="502" y="308"/>
                  </a:lnTo>
                  <a:lnTo>
                    <a:pt x="492" y="315"/>
                  </a:lnTo>
                  <a:lnTo>
                    <a:pt x="484" y="323"/>
                  </a:lnTo>
                  <a:lnTo>
                    <a:pt x="477" y="332"/>
                  </a:lnTo>
                  <a:lnTo>
                    <a:pt x="477" y="332"/>
                  </a:lnTo>
                  <a:lnTo>
                    <a:pt x="464" y="349"/>
                  </a:lnTo>
                  <a:lnTo>
                    <a:pt x="464" y="349"/>
                  </a:lnTo>
                  <a:lnTo>
                    <a:pt x="449" y="368"/>
                  </a:lnTo>
                  <a:lnTo>
                    <a:pt x="442" y="377"/>
                  </a:lnTo>
                  <a:lnTo>
                    <a:pt x="436" y="388"/>
                  </a:lnTo>
                  <a:lnTo>
                    <a:pt x="436" y="388"/>
                  </a:lnTo>
                  <a:lnTo>
                    <a:pt x="430" y="401"/>
                  </a:lnTo>
                  <a:lnTo>
                    <a:pt x="427" y="413"/>
                  </a:lnTo>
                  <a:lnTo>
                    <a:pt x="425" y="425"/>
                  </a:lnTo>
                  <a:lnTo>
                    <a:pt x="425" y="437"/>
                  </a:lnTo>
                  <a:lnTo>
                    <a:pt x="426" y="447"/>
                  </a:lnTo>
                  <a:lnTo>
                    <a:pt x="428" y="457"/>
                  </a:lnTo>
                  <a:lnTo>
                    <a:pt x="431" y="468"/>
                  </a:lnTo>
                  <a:lnTo>
                    <a:pt x="436" y="477"/>
                  </a:lnTo>
                  <a:lnTo>
                    <a:pt x="441" y="486"/>
                  </a:lnTo>
                  <a:lnTo>
                    <a:pt x="447" y="495"/>
                  </a:lnTo>
                  <a:lnTo>
                    <a:pt x="453" y="504"/>
                  </a:lnTo>
                  <a:lnTo>
                    <a:pt x="460" y="511"/>
                  </a:lnTo>
                  <a:lnTo>
                    <a:pt x="476" y="527"/>
                  </a:lnTo>
                  <a:lnTo>
                    <a:pt x="491" y="540"/>
                  </a:lnTo>
                  <a:lnTo>
                    <a:pt x="491" y="540"/>
                  </a:lnTo>
                  <a:lnTo>
                    <a:pt x="504" y="550"/>
                  </a:lnTo>
                  <a:lnTo>
                    <a:pt x="519" y="564"/>
                  </a:lnTo>
                  <a:lnTo>
                    <a:pt x="555" y="601"/>
                  </a:lnTo>
                  <a:lnTo>
                    <a:pt x="636" y="684"/>
                  </a:lnTo>
                  <a:lnTo>
                    <a:pt x="636" y="684"/>
                  </a:lnTo>
                  <a:lnTo>
                    <a:pt x="682" y="732"/>
                  </a:lnTo>
                  <a:lnTo>
                    <a:pt x="682" y="732"/>
                  </a:lnTo>
                  <a:lnTo>
                    <a:pt x="707" y="757"/>
                  </a:lnTo>
                  <a:lnTo>
                    <a:pt x="731" y="783"/>
                  </a:lnTo>
                  <a:lnTo>
                    <a:pt x="731" y="783"/>
                  </a:lnTo>
                  <a:lnTo>
                    <a:pt x="769" y="823"/>
                  </a:lnTo>
                  <a:lnTo>
                    <a:pt x="770" y="824"/>
                  </a:lnTo>
                  <a:lnTo>
                    <a:pt x="772" y="824"/>
                  </a:lnTo>
                  <a:lnTo>
                    <a:pt x="772" y="824"/>
                  </a:lnTo>
                  <a:lnTo>
                    <a:pt x="776" y="826"/>
                  </a:lnTo>
                  <a:lnTo>
                    <a:pt x="780" y="829"/>
                  </a:lnTo>
                  <a:lnTo>
                    <a:pt x="780" y="829"/>
                  </a:lnTo>
                  <a:lnTo>
                    <a:pt x="789" y="838"/>
                  </a:lnTo>
                  <a:lnTo>
                    <a:pt x="789" y="838"/>
                  </a:lnTo>
                  <a:lnTo>
                    <a:pt x="804" y="852"/>
                  </a:lnTo>
                  <a:lnTo>
                    <a:pt x="812" y="860"/>
                  </a:lnTo>
                  <a:lnTo>
                    <a:pt x="818" y="867"/>
                  </a:lnTo>
                  <a:lnTo>
                    <a:pt x="824" y="876"/>
                  </a:lnTo>
                  <a:lnTo>
                    <a:pt x="829" y="884"/>
                  </a:lnTo>
                  <a:lnTo>
                    <a:pt x="833" y="893"/>
                  </a:lnTo>
                  <a:lnTo>
                    <a:pt x="835" y="904"/>
                  </a:lnTo>
                  <a:lnTo>
                    <a:pt x="835" y="904"/>
                  </a:lnTo>
                  <a:lnTo>
                    <a:pt x="836" y="912"/>
                  </a:lnTo>
                  <a:lnTo>
                    <a:pt x="836" y="920"/>
                  </a:lnTo>
                  <a:lnTo>
                    <a:pt x="834" y="929"/>
                  </a:lnTo>
                  <a:lnTo>
                    <a:pt x="832" y="939"/>
                  </a:lnTo>
                  <a:lnTo>
                    <a:pt x="828" y="947"/>
                  </a:lnTo>
                  <a:lnTo>
                    <a:pt x="823" y="955"/>
                  </a:lnTo>
                  <a:lnTo>
                    <a:pt x="818" y="962"/>
                  </a:lnTo>
                  <a:lnTo>
                    <a:pt x="811" y="969"/>
                  </a:lnTo>
                  <a:lnTo>
                    <a:pt x="811" y="969"/>
                  </a:lnTo>
                  <a:lnTo>
                    <a:pt x="797" y="980"/>
                  </a:lnTo>
                  <a:lnTo>
                    <a:pt x="790" y="985"/>
                  </a:lnTo>
                  <a:lnTo>
                    <a:pt x="783" y="989"/>
                  </a:lnTo>
                  <a:lnTo>
                    <a:pt x="774" y="993"/>
                  </a:lnTo>
                  <a:lnTo>
                    <a:pt x="766" y="997"/>
                  </a:lnTo>
                  <a:lnTo>
                    <a:pt x="758" y="999"/>
                  </a:lnTo>
                  <a:lnTo>
                    <a:pt x="750" y="999"/>
                  </a:lnTo>
                  <a:lnTo>
                    <a:pt x="750" y="999"/>
                  </a:lnTo>
                  <a:lnTo>
                    <a:pt x="741" y="999"/>
                  </a:lnTo>
                  <a:lnTo>
                    <a:pt x="733" y="997"/>
                  </a:lnTo>
                  <a:lnTo>
                    <a:pt x="733" y="997"/>
                  </a:lnTo>
                  <a:lnTo>
                    <a:pt x="717" y="991"/>
                  </a:lnTo>
                  <a:lnTo>
                    <a:pt x="701" y="984"/>
                  </a:lnTo>
                  <a:lnTo>
                    <a:pt x="687" y="975"/>
                  </a:lnTo>
                  <a:lnTo>
                    <a:pt x="672" y="964"/>
                  </a:lnTo>
                  <a:lnTo>
                    <a:pt x="671" y="962"/>
                  </a:lnTo>
                  <a:lnTo>
                    <a:pt x="669" y="962"/>
                  </a:lnTo>
                  <a:lnTo>
                    <a:pt x="669" y="962"/>
                  </a:lnTo>
                  <a:lnTo>
                    <a:pt x="665" y="960"/>
                  </a:lnTo>
                  <a:lnTo>
                    <a:pt x="661" y="957"/>
                  </a:lnTo>
                  <a:lnTo>
                    <a:pt x="661" y="957"/>
                  </a:lnTo>
                  <a:lnTo>
                    <a:pt x="654" y="949"/>
                  </a:lnTo>
                  <a:lnTo>
                    <a:pt x="646" y="940"/>
                  </a:lnTo>
                  <a:lnTo>
                    <a:pt x="633" y="921"/>
                  </a:lnTo>
                  <a:lnTo>
                    <a:pt x="633" y="921"/>
                  </a:lnTo>
                  <a:lnTo>
                    <a:pt x="619" y="903"/>
                  </a:lnTo>
                  <a:lnTo>
                    <a:pt x="612" y="893"/>
                  </a:lnTo>
                  <a:lnTo>
                    <a:pt x="605" y="884"/>
                  </a:lnTo>
                  <a:lnTo>
                    <a:pt x="605" y="884"/>
                  </a:lnTo>
                  <a:lnTo>
                    <a:pt x="547" y="826"/>
                  </a:lnTo>
                  <a:lnTo>
                    <a:pt x="474" y="753"/>
                  </a:lnTo>
                  <a:lnTo>
                    <a:pt x="450" y="729"/>
                  </a:lnTo>
                  <a:lnTo>
                    <a:pt x="450" y="729"/>
                  </a:lnTo>
                  <a:lnTo>
                    <a:pt x="418" y="698"/>
                  </a:lnTo>
                  <a:lnTo>
                    <a:pt x="418" y="698"/>
                  </a:lnTo>
                  <a:lnTo>
                    <a:pt x="391" y="670"/>
                  </a:lnTo>
                  <a:lnTo>
                    <a:pt x="363" y="643"/>
                  </a:lnTo>
                  <a:lnTo>
                    <a:pt x="337" y="614"/>
                  </a:lnTo>
                  <a:lnTo>
                    <a:pt x="325" y="599"/>
                  </a:lnTo>
                  <a:lnTo>
                    <a:pt x="313" y="584"/>
                  </a:lnTo>
                  <a:lnTo>
                    <a:pt x="313" y="584"/>
                  </a:lnTo>
                  <a:lnTo>
                    <a:pt x="304" y="571"/>
                  </a:lnTo>
                  <a:lnTo>
                    <a:pt x="296" y="559"/>
                  </a:lnTo>
                  <a:lnTo>
                    <a:pt x="289" y="545"/>
                  </a:lnTo>
                  <a:lnTo>
                    <a:pt x="282" y="533"/>
                  </a:lnTo>
                  <a:lnTo>
                    <a:pt x="269" y="506"/>
                  </a:lnTo>
                  <a:lnTo>
                    <a:pt x="258" y="477"/>
                  </a:lnTo>
                  <a:lnTo>
                    <a:pt x="256" y="471"/>
                  </a:lnTo>
                  <a:lnTo>
                    <a:pt x="256" y="471"/>
                  </a:lnTo>
                  <a:lnTo>
                    <a:pt x="251" y="457"/>
                  </a:lnTo>
                  <a:lnTo>
                    <a:pt x="248" y="444"/>
                  </a:lnTo>
                  <a:lnTo>
                    <a:pt x="247" y="431"/>
                  </a:lnTo>
                  <a:lnTo>
                    <a:pt x="247" y="418"/>
                  </a:lnTo>
                  <a:lnTo>
                    <a:pt x="248" y="405"/>
                  </a:lnTo>
                  <a:lnTo>
                    <a:pt x="251" y="392"/>
                  </a:lnTo>
                  <a:lnTo>
                    <a:pt x="255" y="378"/>
                  </a:lnTo>
                  <a:lnTo>
                    <a:pt x="260" y="363"/>
                  </a:lnTo>
                  <a:lnTo>
                    <a:pt x="260" y="363"/>
                  </a:lnTo>
                  <a:lnTo>
                    <a:pt x="267" y="347"/>
                  </a:lnTo>
                  <a:lnTo>
                    <a:pt x="274" y="330"/>
                  </a:lnTo>
                  <a:lnTo>
                    <a:pt x="283" y="315"/>
                  </a:lnTo>
                  <a:lnTo>
                    <a:pt x="291" y="298"/>
                  </a:lnTo>
                  <a:lnTo>
                    <a:pt x="300" y="284"/>
                  </a:lnTo>
                  <a:lnTo>
                    <a:pt x="311" y="269"/>
                  </a:lnTo>
                  <a:lnTo>
                    <a:pt x="321" y="255"/>
                  </a:lnTo>
                  <a:lnTo>
                    <a:pt x="332" y="240"/>
                  </a:lnTo>
                  <a:lnTo>
                    <a:pt x="345" y="227"/>
                  </a:lnTo>
                  <a:lnTo>
                    <a:pt x="357" y="215"/>
                  </a:lnTo>
                  <a:lnTo>
                    <a:pt x="370" y="202"/>
                  </a:lnTo>
                  <a:lnTo>
                    <a:pt x="384" y="190"/>
                  </a:lnTo>
                  <a:lnTo>
                    <a:pt x="397" y="178"/>
                  </a:lnTo>
                  <a:lnTo>
                    <a:pt x="413" y="168"/>
                  </a:lnTo>
                  <a:lnTo>
                    <a:pt x="428" y="158"/>
                  </a:lnTo>
                  <a:lnTo>
                    <a:pt x="444" y="147"/>
                  </a:lnTo>
                  <a:lnTo>
                    <a:pt x="444" y="147"/>
                  </a:lnTo>
                  <a:lnTo>
                    <a:pt x="454" y="143"/>
                  </a:lnTo>
                  <a:lnTo>
                    <a:pt x="464" y="137"/>
                  </a:lnTo>
                  <a:lnTo>
                    <a:pt x="464" y="137"/>
                  </a:lnTo>
                  <a:lnTo>
                    <a:pt x="492" y="123"/>
                  </a:lnTo>
                  <a:lnTo>
                    <a:pt x="492" y="123"/>
                  </a:lnTo>
                  <a:lnTo>
                    <a:pt x="512" y="115"/>
                  </a:lnTo>
                  <a:lnTo>
                    <a:pt x="532" y="110"/>
                  </a:lnTo>
                  <a:lnTo>
                    <a:pt x="553" y="107"/>
                  </a:lnTo>
                  <a:lnTo>
                    <a:pt x="574" y="106"/>
                  </a:lnTo>
                  <a:lnTo>
                    <a:pt x="574" y="106"/>
                  </a:lnTo>
                  <a:lnTo>
                    <a:pt x="590" y="106"/>
                  </a:lnTo>
                  <a:lnTo>
                    <a:pt x="605" y="108"/>
                  </a:lnTo>
                  <a:lnTo>
                    <a:pt x="621" y="110"/>
                  </a:lnTo>
                  <a:lnTo>
                    <a:pt x="636" y="114"/>
                  </a:lnTo>
                  <a:lnTo>
                    <a:pt x="636" y="114"/>
                  </a:lnTo>
                  <a:lnTo>
                    <a:pt x="657" y="120"/>
                  </a:lnTo>
                  <a:lnTo>
                    <a:pt x="657" y="120"/>
                  </a:lnTo>
                  <a:lnTo>
                    <a:pt x="670" y="122"/>
                  </a:lnTo>
                  <a:lnTo>
                    <a:pt x="682" y="126"/>
                  </a:lnTo>
                  <a:lnTo>
                    <a:pt x="695" y="131"/>
                  </a:lnTo>
                  <a:lnTo>
                    <a:pt x="701" y="134"/>
                  </a:lnTo>
                  <a:lnTo>
                    <a:pt x="706" y="137"/>
                  </a:lnTo>
                  <a:lnTo>
                    <a:pt x="706" y="137"/>
                  </a:lnTo>
                  <a:lnTo>
                    <a:pt x="725" y="152"/>
                  </a:lnTo>
                  <a:lnTo>
                    <a:pt x="738" y="162"/>
                  </a:lnTo>
                  <a:lnTo>
                    <a:pt x="740" y="162"/>
                  </a:lnTo>
                  <a:lnTo>
                    <a:pt x="740" y="162"/>
                  </a:lnTo>
                  <a:lnTo>
                    <a:pt x="745" y="163"/>
                  </a:lnTo>
                  <a:lnTo>
                    <a:pt x="751" y="166"/>
                  </a:lnTo>
                  <a:lnTo>
                    <a:pt x="755" y="170"/>
                  </a:lnTo>
                  <a:lnTo>
                    <a:pt x="757" y="175"/>
                  </a:lnTo>
                  <a:lnTo>
                    <a:pt x="758" y="177"/>
                  </a:lnTo>
                  <a:lnTo>
                    <a:pt x="759" y="177"/>
                  </a:lnTo>
                  <a:lnTo>
                    <a:pt x="759" y="177"/>
                  </a:lnTo>
                  <a:lnTo>
                    <a:pt x="771" y="190"/>
                  </a:lnTo>
                  <a:lnTo>
                    <a:pt x="785" y="201"/>
                  </a:lnTo>
                  <a:lnTo>
                    <a:pt x="812" y="223"/>
                  </a:lnTo>
                  <a:lnTo>
                    <a:pt x="812" y="223"/>
                  </a:lnTo>
                  <a:lnTo>
                    <a:pt x="837" y="244"/>
                  </a:lnTo>
                  <a:lnTo>
                    <a:pt x="850" y="255"/>
                  </a:lnTo>
                  <a:lnTo>
                    <a:pt x="862" y="266"/>
                  </a:lnTo>
                  <a:lnTo>
                    <a:pt x="862" y="266"/>
                  </a:lnTo>
                  <a:lnTo>
                    <a:pt x="948" y="356"/>
                  </a:lnTo>
                  <a:lnTo>
                    <a:pt x="1033" y="446"/>
                  </a:lnTo>
                  <a:lnTo>
                    <a:pt x="1033" y="446"/>
                  </a:lnTo>
                  <a:lnTo>
                    <a:pt x="1054" y="472"/>
                  </a:lnTo>
                  <a:lnTo>
                    <a:pt x="1054" y="472"/>
                  </a:lnTo>
                  <a:lnTo>
                    <a:pt x="1071" y="489"/>
                  </a:lnTo>
                  <a:lnTo>
                    <a:pt x="1086" y="508"/>
                  </a:lnTo>
                  <a:lnTo>
                    <a:pt x="1104" y="523"/>
                  </a:lnTo>
                  <a:lnTo>
                    <a:pt x="1113" y="531"/>
                  </a:lnTo>
                  <a:lnTo>
                    <a:pt x="1123" y="538"/>
                  </a:lnTo>
                  <a:lnTo>
                    <a:pt x="1123" y="538"/>
                  </a:lnTo>
                  <a:lnTo>
                    <a:pt x="1139" y="549"/>
                  </a:lnTo>
                  <a:lnTo>
                    <a:pt x="1155" y="563"/>
                  </a:lnTo>
                  <a:lnTo>
                    <a:pt x="1169" y="577"/>
                  </a:lnTo>
                  <a:lnTo>
                    <a:pt x="1182" y="592"/>
                  </a:lnTo>
                  <a:lnTo>
                    <a:pt x="1182" y="592"/>
                  </a:lnTo>
                  <a:lnTo>
                    <a:pt x="1186" y="597"/>
                  </a:lnTo>
                  <a:lnTo>
                    <a:pt x="1187" y="602"/>
                  </a:lnTo>
                  <a:lnTo>
                    <a:pt x="1187" y="604"/>
                  </a:lnTo>
                  <a:lnTo>
                    <a:pt x="1188" y="605"/>
                  </a:lnTo>
                  <a:lnTo>
                    <a:pt x="1188" y="605"/>
                  </a:lnTo>
                  <a:lnTo>
                    <a:pt x="1194" y="614"/>
                  </a:lnTo>
                  <a:lnTo>
                    <a:pt x="1199" y="624"/>
                  </a:lnTo>
                  <a:lnTo>
                    <a:pt x="1199" y="624"/>
                  </a:lnTo>
                  <a:lnTo>
                    <a:pt x="1213" y="660"/>
                  </a:lnTo>
                  <a:lnTo>
                    <a:pt x="1213" y="660"/>
                  </a:lnTo>
                  <a:lnTo>
                    <a:pt x="1224" y="685"/>
                  </a:lnTo>
                  <a:lnTo>
                    <a:pt x="1233" y="709"/>
                  </a:lnTo>
                  <a:lnTo>
                    <a:pt x="1233" y="709"/>
                  </a:lnTo>
                  <a:lnTo>
                    <a:pt x="1239" y="730"/>
                  </a:lnTo>
                  <a:lnTo>
                    <a:pt x="1244" y="750"/>
                  </a:lnTo>
                  <a:lnTo>
                    <a:pt x="1249" y="769"/>
                  </a:lnTo>
                  <a:lnTo>
                    <a:pt x="1253" y="788"/>
                  </a:lnTo>
                  <a:lnTo>
                    <a:pt x="1255" y="808"/>
                  </a:lnTo>
                  <a:lnTo>
                    <a:pt x="1256" y="826"/>
                  </a:lnTo>
                  <a:lnTo>
                    <a:pt x="1256" y="846"/>
                  </a:lnTo>
                  <a:lnTo>
                    <a:pt x="1254" y="864"/>
                  </a:lnTo>
                  <a:lnTo>
                    <a:pt x="1254" y="864"/>
                  </a:lnTo>
                  <a:lnTo>
                    <a:pt x="1252" y="876"/>
                  </a:lnTo>
                  <a:lnTo>
                    <a:pt x="1246" y="887"/>
                  </a:lnTo>
                  <a:lnTo>
                    <a:pt x="1235" y="911"/>
                  </a:lnTo>
                  <a:lnTo>
                    <a:pt x="1235" y="911"/>
                  </a:lnTo>
                  <a:lnTo>
                    <a:pt x="1228" y="926"/>
                  </a:lnTo>
                  <a:lnTo>
                    <a:pt x="1228" y="926"/>
                  </a:lnTo>
                  <a:lnTo>
                    <a:pt x="1218" y="950"/>
                  </a:lnTo>
                  <a:lnTo>
                    <a:pt x="1218" y="950"/>
                  </a:lnTo>
                  <a:lnTo>
                    <a:pt x="1204" y="979"/>
                  </a:lnTo>
                  <a:lnTo>
                    <a:pt x="1197" y="993"/>
                  </a:lnTo>
                  <a:lnTo>
                    <a:pt x="1190" y="1007"/>
                  </a:lnTo>
                  <a:lnTo>
                    <a:pt x="1190" y="1007"/>
                  </a:lnTo>
                  <a:lnTo>
                    <a:pt x="1180" y="1021"/>
                  </a:lnTo>
                  <a:lnTo>
                    <a:pt x="1170" y="1036"/>
                  </a:lnTo>
                  <a:lnTo>
                    <a:pt x="1159" y="1049"/>
                  </a:lnTo>
                  <a:lnTo>
                    <a:pt x="1146" y="1064"/>
                  </a:lnTo>
                  <a:lnTo>
                    <a:pt x="1133" y="1077"/>
                  </a:lnTo>
                  <a:lnTo>
                    <a:pt x="1119" y="1090"/>
                  </a:lnTo>
                  <a:lnTo>
                    <a:pt x="1105" y="1102"/>
                  </a:lnTo>
                  <a:lnTo>
                    <a:pt x="1089" y="1113"/>
                  </a:lnTo>
                  <a:lnTo>
                    <a:pt x="1079" y="1121"/>
                  </a:lnTo>
                  <a:lnTo>
                    <a:pt x="1079" y="1121"/>
                  </a:lnTo>
                  <a:lnTo>
                    <a:pt x="1051" y="1141"/>
                  </a:lnTo>
                  <a:lnTo>
                    <a:pt x="1022" y="1162"/>
                  </a:lnTo>
                  <a:lnTo>
                    <a:pt x="992" y="1180"/>
                  </a:lnTo>
                  <a:lnTo>
                    <a:pt x="962" y="1197"/>
                  </a:lnTo>
                  <a:lnTo>
                    <a:pt x="947" y="1205"/>
                  </a:lnTo>
                  <a:lnTo>
                    <a:pt x="930" y="1212"/>
                  </a:lnTo>
                  <a:lnTo>
                    <a:pt x="915" y="1219"/>
                  </a:lnTo>
                  <a:lnTo>
                    <a:pt x="898" y="1224"/>
                  </a:lnTo>
                  <a:lnTo>
                    <a:pt x="881" y="1228"/>
                  </a:lnTo>
                  <a:lnTo>
                    <a:pt x="863" y="1231"/>
                  </a:lnTo>
                  <a:lnTo>
                    <a:pt x="846" y="1233"/>
                  </a:lnTo>
                  <a:lnTo>
                    <a:pt x="828" y="1235"/>
                  </a:lnTo>
                  <a:lnTo>
                    <a:pt x="828" y="1235"/>
                  </a:lnTo>
                  <a:lnTo>
                    <a:pt x="808" y="1235"/>
                  </a:lnTo>
                  <a:lnTo>
                    <a:pt x="808" y="123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2" name="Freeform 605"/>
            <p:cNvSpPr>
              <a:spLocks/>
            </p:cNvSpPr>
            <p:nvPr/>
          </p:nvSpPr>
          <p:spPr bwMode="auto">
            <a:xfrm>
              <a:off x="5305426" y="2120900"/>
              <a:ext cx="365125" cy="185738"/>
            </a:xfrm>
            <a:custGeom>
              <a:avLst/>
              <a:gdLst/>
              <a:ahLst/>
              <a:cxnLst>
                <a:cxn ang="0">
                  <a:pos x="588" y="352"/>
                </a:cxn>
                <a:cxn ang="0">
                  <a:pos x="575" y="342"/>
                </a:cxn>
                <a:cxn ang="0">
                  <a:pos x="572" y="332"/>
                </a:cxn>
                <a:cxn ang="0">
                  <a:pos x="578" y="321"/>
                </a:cxn>
                <a:cxn ang="0">
                  <a:pos x="590" y="315"/>
                </a:cxn>
                <a:cxn ang="0">
                  <a:pos x="621" y="298"/>
                </a:cxn>
                <a:cxn ang="0">
                  <a:pos x="648" y="276"/>
                </a:cxn>
                <a:cxn ang="0">
                  <a:pos x="656" y="257"/>
                </a:cxn>
                <a:cxn ang="0">
                  <a:pos x="657" y="247"/>
                </a:cxn>
                <a:cxn ang="0">
                  <a:pos x="649" y="228"/>
                </a:cxn>
                <a:cxn ang="0">
                  <a:pos x="630" y="207"/>
                </a:cxn>
                <a:cxn ang="0">
                  <a:pos x="597" y="182"/>
                </a:cxn>
                <a:cxn ang="0">
                  <a:pos x="556" y="149"/>
                </a:cxn>
                <a:cxn ang="0">
                  <a:pos x="503" y="102"/>
                </a:cxn>
                <a:cxn ang="0">
                  <a:pos x="445" y="66"/>
                </a:cxn>
                <a:cxn ang="0">
                  <a:pos x="412" y="55"/>
                </a:cxn>
                <a:cxn ang="0">
                  <a:pos x="368" y="45"/>
                </a:cxn>
                <a:cxn ang="0">
                  <a:pos x="276" y="37"/>
                </a:cxn>
                <a:cxn ang="0">
                  <a:pos x="224" y="40"/>
                </a:cxn>
                <a:cxn ang="0">
                  <a:pos x="172" y="48"/>
                </a:cxn>
                <a:cxn ang="0">
                  <a:pos x="131" y="60"/>
                </a:cxn>
                <a:cxn ang="0">
                  <a:pos x="95" y="77"/>
                </a:cxn>
                <a:cxn ang="0">
                  <a:pos x="75" y="91"/>
                </a:cxn>
                <a:cxn ang="0">
                  <a:pos x="57" y="106"/>
                </a:cxn>
                <a:cxn ang="0">
                  <a:pos x="28" y="128"/>
                </a:cxn>
                <a:cxn ang="0">
                  <a:pos x="20" y="130"/>
                </a:cxn>
                <a:cxn ang="0">
                  <a:pos x="13" y="129"/>
                </a:cxn>
                <a:cxn ang="0">
                  <a:pos x="0" y="113"/>
                </a:cxn>
                <a:cxn ang="0">
                  <a:pos x="0" y="106"/>
                </a:cxn>
                <a:cxn ang="0">
                  <a:pos x="8" y="98"/>
                </a:cxn>
                <a:cxn ang="0">
                  <a:pos x="23" y="89"/>
                </a:cxn>
                <a:cxn ang="0">
                  <a:pos x="48" y="66"/>
                </a:cxn>
                <a:cxn ang="0">
                  <a:pos x="71" y="50"/>
                </a:cxn>
                <a:cxn ang="0">
                  <a:pos x="104" y="31"/>
                </a:cxn>
                <a:cxn ang="0">
                  <a:pos x="149" y="14"/>
                </a:cxn>
                <a:cxn ang="0">
                  <a:pos x="199" y="5"/>
                </a:cxn>
                <a:cxn ang="0">
                  <a:pos x="259" y="1"/>
                </a:cxn>
                <a:cxn ang="0">
                  <a:pos x="318" y="1"/>
                </a:cxn>
                <a:cxn ang="0">
                  <a:pos x="404" y="12"/>
                </a:cxn>
                <a:cxn ang="0">
                  <a:pos x="473" y="37"/>
                </a:cxn>
                <a:cxn ang="0">
                  <a:pos x="512" y="62"/>
                </a:cxn>
                <a:cxn ang="0">
                  <a:pos x="570" y="112"/>
                </a:cxn>
                <a:cxn ang="0">
                  <a:pos x="585" y="126"/>
                </a:cxn>
                <a:cxn ang="0">
                  <a:pos x="619" y="153"/>
                </a:cxn>
                <a:cxn ang="0">
                  <a:pos x="662" y="190"/>
                </a:cxn>
                <a:cxn ang="0">
                  <a:pos x="681" y="213"/>
                </a:cxn>
                <a:cxn ang="0">
                  <a:pos x="690" y="243"/>
                </a:cxn>
                <a:cxn ang="0">
                  <a:pos x="687" y="274"/>
                </a:cxn>
                <a:cxn ang="0">
                  <a:pos x="677" y="295"/>
                </a:cxn>
                <a:cxn ang="0">
                  <a:pos x="654" y="320"/>
                </a:cxn>
                <a:cxn ang="0">
                  <a:pos x="615" y="343"/>
                </a:cxn>
                <a:cxn ang="0">
                  <a:pos x="600" y="350"/>
                </a:cxn>
                <a:cxn ang="0">
                  <a:pos x="591" y="352"/>
                </a:cxn>
              </a:cxnLst>
              <a:rect l="0" t="0" r="r" b="b"/>
              <a:pathLst>
                <a:path w="690" h="352">
                  <a:moveTo>
                    <a:pt x="591" y="352"/>
                  </a:moveTo>
                  <a:lnTo>
                    <a:pt x="591" y="352"/>
                  </a:lnTo>
                  <a:lnTo>
                    <a:pt x="588" y="352"/>
                  </a:lnTo>
                  <a:lnTo>
                    <a:pt x="585" y="351"/>
                  </a:lnTo>
                  <a:lnTo>
                    <a:pt x="579" y="347"/>
                  </a:lnTo>
                  <a:lnTo>
                    <a:pt x="575" y="342"/>
                  </a:lnTo>
                  <a:lnTo>
                    <a:pt x="572" y="337"/>
                  </a:lnTo>
                  <a:lnTo>
                    <a:pt x="572" y="337"/>
                  </a:lnTo>
                  <a:lnTo>
                    <a:pt x="572" y="332"/>
                  </a:lnTo>
                  <a:lnTo>
                    <a:pt x="572" y="328"/>
                  </a:lnTo>
                  <a:lnTo>
                    <a:pt x="575" y="323"/>
                  </a:lnTo>
                  <a:lnTo>
                    <a:pt x="578" y="321"/>
                  </a:lnTo>
                  <a:lnTo>
                    <a:pt x="581" y="319"/>
                  </a:lnTo>
                  <a:lnTo>
                    <a:pt x="581" y="319"/>
                  </a:lnTo>
                  <a:lnTo>
                    <a:pt x="590" y="315"/>
                  </a:lnTo>
                  <a:lnTo>
                    <a:pt x="590" y="315"/>
                  </a:lnTo>
                  <a:lnTo>
                    <a:pt x="610" y="305"/>
                  </a:lnTo>
                  <a:lnTo>
                    <a:pt x="621" y="298"/>
                  </a:lnTo>
                  <a:lnTo>
                    <a:pt x="630" y="291"/>
                  </a:lnTo>
                  <a:lnTo>
                    <a:pt x="640" y="284"/>
                  </a:lnTo>
                  <a:lnTo>
                    <a:pt x="648" y="276"/>
                  </a:lnTo>
                  <a:lnTo>
                    <a:pt x="653" y="266"/>
                  </a:lnTo>
                  <a:lnTo>
                    <a:pt x="655" y="261"/>
                  </a:lnTo>
                  <a:lnTo>
                    <a:pt x="656" y="257"/>
                  </a:lnTo>
                  <a:lnTo>
                    <a:pt x="656" y="257"/>
                  </a:lnTo>
                  <a:lnTo>
                    <a:pt x="657" y="252"/>
                  </a:lnTo>
                  <a:lnTo>
                    <a:pt x="657" y="247"/>
                  </a:lnTo>
                  <a:lnTo>
                    <a:pt x="656" y="243"/>
                  </a:lnTo>
                  <a:lnTo>
                    <a:pt x="654" y="237"/>
                  </a:lnTo>
                  <a:lnTo>
                    <a:pt x="649" y="228"/>
                  </a:lnTo>
                  <a:lnTo>
                    <a:pt x="641" y="218"/>
                  </a:lnTo>
                  <a:lnTo>
                    <a:pt x="641" y="218"/>
                  </a:lnTo>
                  <a:lnTo>
                    <a:pt x="630" y="207"/>
                  </a:lnTo>
                  <a:lnTo>
                    <a:pt x="620" y="198"/>
                  </a:lnTo>
                  <a:lnTo>
                    <a:pt x="597" y="182"/>
                  </a:lnTo>
                  <a:lnTo>
                    <a:pt x="597" y="182"/>
                  </a:lnTo>
                  <a:lnTo>
                    <a:pt x="580" y="169"/>
                  </a:lnTo>
                  <a:lnTo>
                    <a:pt x="563" y="155"/>
                  </a:lnTo>
                  <a:lnTo>
                    <a:pt x="556" y="149"/>
                  </a:lnTo>
                  <a:lnTo>
                    <a:pt x="556" y="149"/>
                  </a:lnTo>
                  <a:lnTo>
                    <a:pt x="521" y="118"/>
                  </a:lnTo>
                  <a:lnTo>
                    <a:pt x="503" y="102"/>
                  </a:lnTo>
                  <a:lnTo>
                    <a:pt x="485" y="89"/>
                  </a:lnTo>
                  <a:lnTo>
                    <a:pt x="466" y="77"/>
                  </a:lnTo>
                  <a:lnTo>
                    <a:pt x="445" y="66"/>
                  </a:lnTo>
                  <a:lnTo>
                    <a:pt x="435" y="62"/>
                  </a:lnTo>
                  <a:lnTo>
                    <a:pt x="424" y="58"/>
                  </a:lnTo>
                  <a:lnTo>
                    <a:pt x="412" y="55"/>
                  </a:lnTo>
                  <a:lnTo>
                    <a:pt x="400" y="51"/>
                  </a:lnTo>
                  <a:lnTo>
                    <a:pt x="400" y="51"/>
                  </a:lnTo>
                  <a:lnTo>
                    <a:pt x="368" y="45"/>
                  </a:lnTo>
                  <a:lnTo>
                    <a:pt x="337" y="41"/>
                  </a:lnTo>
                  <a:lnTo>
                    <a:pt x="306" y="38"/>
                  </a:lnTo>
                  <a:lnTo>
                    <a:pt x="276" y="37"/>
                  </a:lnTo>
                  <a:lnTo>
                    <a:pt x="276" y="37"/>
                  </a:lnTo>
                  <a:lnTo>
                    <a:pt x="250" y="38"/>
                  </a:lnTo>
                  <a:lnTo>
                    <a:pt x="224" y="40"/>
                  </a:lnTo>
                  <a:lnTo>
                    <a:pt x="198" y="43"/>
                  </a:lnTo>
                  <a:lnTo>
                    <a:pt x="172" y="48"/>
                  </a:lnTo>
                  <a:lnTo>
                    <a:pt x="172" y="48"/>
                  </a:lnTo>
                  <a:lnTo>
                    <a:pt x="158" y="51"/>
                  </a:lnTo>
                  <a:lnTo>
                    <a:pt x="145" y="56"/>
                  </a:lnTo>
                  <a:lnTo>
                    <a:pt x="131" y="60"/>
                  </a:lnTo>
                  <a:lnTo>
                    <a:pt x="119" y="65"/>
                  </a:lnTo>
                  <a:lnTo>
                    <a:pt x="107" y="71"/>
                  </a:lnTo>
                  <a:lnTo>
                    <a:pt x="95" y="77"/>
                  </a:lnTo>
                  <a:lnTo>
                    <a:pt x="85" y="83"/>
                  </a:lnTo>
                  <a:lnTo>
                    <a:pt x="75" y="91"/>
                  </a:lnTo>
                  <a:lnTo>
                    <a:pt x="75" y="91"/>
                  </a:lnTo>
                  <a:lnTo>
                    <a:pt x="65" y="98"/>
                  </a:lnTo>
                  <a:lnTo>
                    <a:pt x="57" y="106"/>
                  </a:lnTo>
                  <a:lnTo>
                    <a:pt x="57" y="106"/>
                  </a:lnTo>
                  <a:lnTo>
                    <a:pt x="44" y="119"/>
                  </a:lnTo>
                  <a:lnTo>
                    <a:pt x="36" y="124"/>
                  </a:lnTo>
                  <a:lnTo>
                    <a:pt x="28" y="128"/>
                  </a:lnTo>
                  <a:lnTo>
                    <a:pt x="28" y="128"/>
                  </a:lnTo>
                  <a:lnTo>
                    <a:pt x="24" y="130"/>
                  </a:lnTo>
                  <a:lnTo>
                    <a:pt x="20" y="130"/>
                  </a:lnTo>
                  <a:lnTo>
                    <a:pt x="20" y="130"/>
                  </a:lnTo>
                  <a:lnTo>
                    <a:pt x="16" y="130"/>
                  </a:lnTo>
                  <a:lnTo>
                    <a:pt x="13" y="129"/>
                  </a:lnTo>
                  <a:lnTo>
                    <a:pt x="7" y="125"/>
                  </a:lnTo>
                  <a:lnTo>
                    <a:pt x="2" y="120"/>
                  </a:lnTo>
                  <a:lnTo>
                    <a:pt x="0" y="113"/>
                  </a:lnTo>
                  <a:lnTo>
                    <a:pt x="0" y="113"/>
                  </a:lnTo>
                  <a:lnTo>
                    <a:pt x="0" y="110"/>
                  </a:lnTo>
                  <a:lnTo>
                    <a:pt x="0" y="106"/>
                  </a:lnTo>
                  <a:lnTo>
                    <a:pt x="3" y="101"/>
                  </a:lnTo>
                  <a:lnTo>
                    <a:pt x="5" y="100"/>
                  </a:lnTo>
                  <a:lnTo>
                    <a:pt x="8" y="98"/>
                  </a:lnTo>
                  <a:lnTo>
                    <a:pt x="8" y="98"/>
                  </a:lnTo>
                  <a:lnTo>
                    <a:pt x="16" y="94"/>
                  </a:lnTo>
                  <a:lnTo>
                    <a:pt x="23" y="89"/>
                  </a:lnTo>
                  <a:lnTo>
                    <a:pt x="35" y="78"/>
                  </a:lnTo>
                  <a:lnTo>
                    <a:pt x="35" y="78"/>
                  </a:lnTo>
                  <a:lnTo>
                    <a:pt x="48" y="66"/>
                  </a:lnTo>
                  <a:lnTo>
                    <a:pt x="48" y="66"/>
                  </a:lnTo>
                  <a:lnTo>
                    <a:pt x="59" y="58"/>
                  </a:lnTo>
                  <a:lnTo>
                    <a:pt x="71" y="50"/>
                  </a:lnTo>
                  <a:lnTo>
                    <a:pt x="97" y="35"/>
                  </a:lnTo>
                  <a:lnTo>
                    <a:pt x="104" y="31"/>
                  </a:lnTo>
                  <a:lnTo>
                    <a:pt x="104" y="31"/>
                  </a:lnTo>
                  <a:lnTo>
                    <a:pt x="118" y="25"/>
                  </a:lnTo>
                  <a:lnTo>
                    <a:pt x="133" y="18"/>
                  </a:lnTo>
                  <a:lnTo>
                    <a:pt x="149" y="14"/>
                  </a:lnTo>
                  <a:lnTo>
                    <a:pt x="165" y="10"/>
                  </a:lnTo>
                  <a:lnTo>
                    <a:pt x="183" y="7"/>
                  </a:lnTo>
                  <a:lnTo>
                    <a:pt x="199" y="5"/>
                  </a:lnTo>
                  <a:lnTo>
                    <a:pt x="233" y="2"/>
                  </a:lnTo>
                  <a:lnTo>
                    <a:pt x="233" y="2"/>
                  </a:lnTo>
                  <a:lnTo>
                    <a:pt x="259" y="1"/>
                  </a:lnTo>
                  <a:lnTo>
                    <a:pt x="286" y="0"/>
                  </a:lnTo>
                  <a:lnTo>
                    <a:pt x="286" y="0"/>
                  </a:lnTo>
                  <a:lnTo>
                    <a:pt x="318" y="1"/>
                  </a:lnTo>
                  <a:lnTo>
                    <a:pt x="348" y="3"/>
                  </a:lnTo>
                  <a:lnTo>
                    <a:pt x="377" y="7"/>
                  </a:lnTo>
                  <a:lnTo>
                    <a:pt x="404" y="12"/>
                  </a:lnTo>
                  <a:lnTo>
                    <a:pt x="429" y="18"/>
                  </a:lnTo>
                  <a:lnTo>
                    <a:pt x="452" y="27"/>
                  </a:lnTo>
                  <a:lnTo>
                    <a:pt x="473" y="37"/>
                  </a:lnTo>
                  <a:lnTo>
                    <a:pt x="492" y="47"/>
                  </a:lnTo>
                  <a:lnTo>
                    <a:pt x="492" y="47"/>
                  </a:lnTo>
                  <a:lnTo>
                    <a:pt x="512" y="62"/>
                  </a:lnTo>
                  <a:lnTo>
                    <a:pt x="532" y="78"/>
                  </a:lnTo>
                  <a:lnTo>
                    <a:pt x="551" y="95"/>
                  </a:lnTo>
                  <a:lnTo>
                    <a:pt x="570" y="112"/>
                  </a:lnTo>
                  <a:lnTo>
                    <a:pt x="570" y="112"/>
                  </a:lnTo>
                  <a:lnTo>
                    <a:pt x="585" y="126"/>
                  </a:lnTo>
                  <a:lnTo>
                    <a:pt x="585" y="126"/>
                  </a:lnTo>
                  <a:lnTo>
                    <a:pt x="601" y="139"/>
                  </a:lnTo>
                  <a:lnTo>
                    <a:pt x="619" y="153"/>
                  </a:lnTo>
                  <a:lnTo>
                    <a:pt x="619" y="153"/>
                  </a:lnTo>
                  <a:lnTo>
                    <a:pt x="633" y="164"/>
                  </a:lnTo>
                  <a:lnTo>
                    <a:pt x="649" y="176"/>
                  </a:lnTo>
                  <a:lnTo>
                    <a:pt x="662" y="190"/>
                  </a:lnTo>
                  <a:lnTo>
                    <a:pt x="676" y="204"/>
                  </a:lnTo>
                  <a:lnTo>
                    <a:pt x="676" y="204"/>
                  </a:lnTo>
                  <a:lnTo>
                    <a:pt x="681" y="213"/>
                  </a:lnTo>
                  <a:lnTo>
                    <a:pt x="686" y="222"/>
                  </a:lnTo>
                  <a:lnTo>
                    <a:pt x="688" y="232"/>
                  </a:lnTo>
                  <a:lnTo>
                    <a:pt x="690" y="243"/>
                  </a:lnTo>
                  <a:lnTo>
                    <a:pt x="690" y="253"/>
                  </a:lnTo>
                  <a:lnTo>
                    <a:pt x="689" y="263"/>
                  </a:lnTo>
                  <a:lnTo>
                    <a:pt x="687" y="274"/>
                  </a:lnTo>
                  <a:lnTo>
                    <a:pt x="683" y="284"/>
                  </a:lnTo>
                  <a:lnTo>
                    <a:pt x="683" y="284"/>
                  </a:lnTo>
                  <a:lnTo>
                    <a:pt x="677" y="295"/>
                  </a:lnTo>
                  <a:lnTo>
                    <a:pt x="669" y="305"/>
                  </a:lnTo>
                  <a:lnTo>
                    <a:pt x="662" y="313"/>
                  </a:lnTo>
                  <a:lnTo>
                    <a:pt x="654" y="320"/>
                  </a:lnTo>
                  <a:lnTo>
                    <a:pt x="645" y="326"/>
                  </a:lnTo>
                  <a:lnTo>
                    <a:pt x="635" y="331"/>
                  </a:lnTo>
                  <a:lnTo>
                    <a:pt x="615" y="343"/>
                  </a:lnTo>
                  <a:lnTo>
                    <a:pt x="615" y="343"/>
                  </a:lnTo>
                  <a:lnTo>
                    <a:pt x="600" y="350"/>
                  </a:lnTo>
                  <a:lnTo>
                    <a:pt x="600" y="350"/>
                  </a:lnTo>
                  <a:lnTo>
                    <a:pt x="595" y="351"/>
                  </a:lnTo>
                  <a:lnTo>
                    <a:pt x="591" y="352"/>
                  </a:lnTo>
                  <a:lnTo>
                    <a:pt x="591" y="35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3" name="Freeform 606"/>
            <p:cNvSpPr>
              <a:spLocks/>
            </p:cNvSpPr>
            <p:nvPr/>
          </p:nvSpPr>
          <p:spPr bwMode="auto">
            <a:xfrm>
              <a:off x="5356226" y="2198688"/>
              <a:ext cx="147638" cy="49213"/>
            </a:xfrm>
            <a:custGeom>
              <a:avLst/>
              <a:gdLst/>
              <a:ahLst/>
              <a:cxnLst>
                <a:cxn ang="0">
                  <a:pos x="16" y="94"/>
                </a:cxn>
                <a:cxn ang="0">
                  <a:pos x="9" y="93"/>
                </a:cxn>
                <a:cxn ang="0">
                  <a:pos x="2" y="85"/>
                </a:cxn>
                <a:cxn ang="0">
                  <a:pos x="0" y="79"/>
                </a:cxn>
                <a:cxn ang="0">
                  <a:pos x="2" y="68"/>
                </a:cxn>
                <a:cxn ang="0">
                  <a:pos x="6" y="62"/>
                </a:cxn>
                <a:cxn ang="0">
                  <a:pos x="13" y="59"/>
                </a:cxn>
                <a:cxn ang="0">
                  <a:pos x="18" y="57"/>
                </a:cxn>
                <a:cxn ang="0">
                  <a:pos x="31" y="46"/>
                </a:cxn>
                <a:cxn ang="0">
                  <a:pos x="38" y="41"/>
                </a:cxn>
                <a:cxn ang="0">
                  <a:pos x="46" y="36"/>
                </a:cxn>
                <a:cxn ang="0">
                  <a:pos x="60" y="28"/>
                </a:cxn>
                <a:cxn ang="0">
                  <a:pos x="77" y="20"/>
                </a:cxn>
                <a:cxn ang="0">
                  <a:pos x="115" y="7"/>
                </a:cxn>
                <a:cxn ang="0">
                  <a:pos x="134" y="2"/>
                </a:cxn>
                <a:cxn ang="0">
                  <a:pos x="154" y="0"/>
                </a:cxn>
                <a:cxn ang="0">
                  <a:pos x="173" y="2"/>
                </a:cxn>
                <a:cxn ang="0">
                  <a:pos x="208" y="9"/>
                </a:cxn>
                <a:cxn ang="0">
                  <a:pos x="240" y="24"/>
                </a:cxn>
                <a:cxn ang="0">
                  <a:pos x="266" y="45"/>
                </a:cxn>
                <a:cxn ang="0">
                  <a:pos x="276" y="58"/>
                </a:cxn>
                <a:cxn ang="0">
                  <a:pos x="279" y="67"/>
                </a:cxn>
                <a:cxn ang="0">
                  <a:pos x="278" y="74"/>
                </a:cxn>
                <a:cxn ang="0">
                  <a:pos x="275" y="78"/>
                </a:cxn>
                <a:cxn ang="0">
                  <a:pos x="266" y="83"/>
                </a:cxn>
                <a:cxn ang="0">
                  <a:pos x="259" y="84"/>
                </a:cxn>
                <a:cxn ang="0">
                  <a:pos x="256" y="83"/>
                </a:cxn>
                <a:cxn ang="0">
                  <a:pos x="248" y="80"/>
                </a:cxn>
                <a:cxn ang="0">
                  <a:pos x="245" y="76"/>
                </a:cxn>
                <a:cxn ang="0">
                  <a:pos x="230" y="59"/>
                </a:cxn>
                <a:cxn ang="0">
                  <a:pos x="210" y="47"/>
                </a:cxn>
                <a:cxn ang="0">
                  <a:pos x="186" y="40"/>
                </a:cxn>
                <a:cxn ang="0">
                  <a:pos x="160" y="37"/>
                </a:cxn>
                <a:cxn ang="0">
                  <a:pos x="150" y="37"/>
                </a:cxn>
                <a:cxn ang="0">
                  <a:pos x="121" y="42"/>
                </a:cxn>
                <a:cxn ang="0">
                  <a:pos x="94" y="51"/>
                </a:cxn>
                <a:cxn ang="0">
                  <a:pos x="86" y="56"/>
                </a:cxn>
                <a:cxn ang="0">
                  <a:pos x="62" y="71"/>
                </a:cxn>
                <a:cxn ang="0">
                  <a:pos x="43" y="84"/>
                </a:cxn>
                <a:cxn ang="0">
                  <a:pos x="22" y="94"/>
                </a:cxn>
                <a:cxn ang="0">
                  <a:pos x="16" y="94"/>
                </a:cxn>
              </a:cxnLst>
              <a:rect l="0" t="0" r="r" b="b"/>
              <a:pathLst>
                <a:path w="279" h="94">
                  <a:moveTo>
                    <a:pt x="16" y="94"/>
                  </a:moveTo>
                  <a:lnTo>
                    <a:pt x="16" y="94"/>
                  </a:lnTo>
                  <a:lnTo>
                    <a:pt x="13" y="94"/>
                  </a:lnTo>
                  <a:lnTo>
                    <a:pt x="9" y="93"/>
                  </a:lnTo>
                  <a:lnTo>
                    <a:pt x="5" y="90"/>
                  </a:lnTo>
                  <a:lnTo>
                    <a:pt x="2" y="85"/>
                  </a:lnTo>
                  <a:lnTo>
                    <a:pt x="0" y="79"/>
                  </a:lnTo>
                  <a:lnTo>
                    <a:pt x="0" y="79"/>
                  </a:lnTo>
                  <a:lnTo>
                    <a:pt x="0" y="74"/>
                  </a:lnTo>
                  <a:lnTo>
                    <a:pt x="2" y="68"/>
                  </a:lnTo>
                  <a:lnTo>
                    <a:pt x="3" y="66"/>
                  </a:lnTo>
                  <a:lnTo>
                    <a:pt x="6" y="62"/>
                  </a:lnTo>
                  <a:lnTo>
                    <a:pt x="8" y="60"/>
                  </a:lnTo>
                  <a:lnTo>
                    <a:pt x="13" y="59"/>
                  </a:lnTo>
                  <a:lnTo>
                    <a:pt x="13" y="59"/>
                  </a:lnTo>
                  <a:lnTo>
                    <a:pt x="18" y="57"/>
                  </a:lnTo>
                  <a:lnTo>
                    <a:pt x="22" y="54"/>
                  </a:lnTo>
                  <a:lnTo>
                    <a:pt x="31" y="46"/>
                  </a:lnTo>
                  <a:lnTo>
                    <a:pt x="31" y="46"/>
                  </a:lnTo>
                  <a:lnTo>
                    <a:pt x="38" y="41"/>
                  </a:lnTo>
                  <a:lnTo>
                    <a:pt x="46" y="36"/>
                  </a:lnTo>
                  <a:lnTo>
                    <a:pt x="46" y="36"/>
                  </a:lnTo>
                  <a:lnTo>
                    <a:pt x="60" y="28"/>
                  </a:lnTo>
                  <a:lnTo>
                    <a:pt x="60" y="28"/>
                  </a:lnTo>
                  <a:lnTo>
                    <a:pt x="77" y="20"/>
                  </a:lnTo>
                  <a:lnTo>
                    <a:pt x="77" y="20"/>
                  </a:lnTo>
                  <a:lnTo>
                    <a:pt x="95" y="13"/>
                  </a:lnTo>
                  <a:lnTo>
                    <a:pt x="115" y="7"/>
                  </a:lnTo>
                  <a:lnTo>
                    <a:pt x="124" y="4"/>
                  </a:lnTo>
                  <a:lnTo>
                    <a:pt x="134" y="2"/>
                  </a:lnTo>
                  <a:lnTo>
                    <a:pt x="144" y="0"/>
                  </a:lnTo>
                  <a:lnTo>
                    <a:pt x="154" y="0"/>
                  </a:lnTo>
                  <a:lnTo>
                    <a:pt x="154" y="0"/>
                  </a:lnTo>
                  <a:lnTo>
                    <a:pt x="173" y="2"/>
                  </a:lnTo>
                  <a:lnTo>
                    <a:pt x="191" y="5"/>
                  </a:lnTo>
                  <a:lnTo>
                    <a:pt x="208" y="9"/>
                  </a:lnTo>
                  <a:lnTo>
                    <a:pt x="224" y="16"/>
                  </a:lnTo>
                  <a:lnTo>
                    <a:pt x="240" y="24"/>
                  </a:lnTo>
                  <a:lnTo>
                    <a:pt x="253" y="34"/>
                  </a:lnTo>
                  <a:lnTo>
                    <a:pt x="266" y="45"/>
                  </a:lnTo>
                  <a:lnTo>
                    <a:pt x="276" y="58"/>
                  </a:lnTo>
                  <a:lnTo>
                    <a:pt x="276" y="58"/>
                  </a:lnTo>
                  <a:lnTo>
                    <a:pt x="278" y="62"/>
                  </a:lnTo>
                  <a:lnTo>
                    <a:pt x="279" y="67"/>
                  </a:lnTo>
                  <a:lnTo>
                    <a:pt x="279" y="70"/>
                  </a:lnTo>
                  <a:lnTo>
                    <a:pt x="278" y="74"/>
                  </a:lnTo>
                  <a:lnTo>
                    <a:pt x="278" y="74"/>
                  </a:lnTo>
                  <a:lnTo>
                    <a:pt x="275" y="78"/>
                  </a:lnTo>
                  <a:lnTo>
                    <a:pt x="271" y="81"/>
                  </a:lnTo>
                  <a:lnTo>
                    <a:pt x="266" y="83"/>
                  </a:lnTo>
                  <a:lnTo>
                    <a:pt x="259" y="84"/>
                  </a:lnTo>
                  <a:lnTo>
                    <a:pt x="259" y="84"/>
                  </a:lnTo>
                  <a:lnTo>
                    <a:pt x="259" y="84"/>
                  </a:lnTo>
                  <a:lnTo>
                    <a:pt x="256" y="83"/>
                  </a:lnTo>
                  <a:lnTo>
                    <a:pt x="252" y="82"/>
                  </a:lnTo>
                  <a:lnTo>
                    <a:pt x="248" y="80"/>
                  </a:lnTo>
                  <a:lnTo>
                    <a:pt x="245" y="76"/>
                  </a:lnTo>
                  <a:lnTo>
                    <a:pt x="245" y="76"/>
                  </a:lnTo>
                  <a:lnTo>
                    <a:pt x="238" y="67"/>
                  </a:lnTo>
                  <a:lnTo>
                    <a:pt x="230" y="59"/>
                  </a:lnTo>
                  <a:lnTo>
                    <a:pt x="220" y="52"/>
                  </a:lnTo>
                  <a:lnTo>
                    <a:pt x="210" y="47"/>
                  </a:lnTo>
                  <a:lnTo>
                    <a:pt x="199" y="43"/>
                  </a:lnTo>
                  <a:lnTo>
                    <a:pt x="186" y="40"/>
                  </a:lnTo>
                  <a:lnTo>
                    <a:pt x="174" y="38"/>
                  </a:lnTo>
                  <a:lnTo>
                    <a:pt x="160" y="37"/>
                  </a:lnTo>
                  <a:lnTo>
                    <a:pt x="160" y="37"/>
                  </a:lnTo>
                  <a:lnTo>
                    <a:pt x="150" y="37"/>
                  </a:lnTo>
                  <a:lnTo>
                    <a:pt x="141" y="38"/>
                  </a:lnTo>
                  <a:lnTo>
                    <a:pt x="121" y="42"/>
                  </a:lnTo>
                  <a:lnTo>
                    <a:pt x="102" y="48"/>
                  </a:lnTo>
                  <a:lnTo>
                    <a:pt x="94" y="51"/>
                  </a:lnTo>
                  <a:lnTo>
                    <a:pt x="86" y="56"/>
                  </a:lnTo>
                  <a:lnTo>
                    <a:pt x="86" y="56"/>
                  </a:lnTo>
                  <a:lnTo>
                    <a:pt x="74" y="64"/>
                  </a:lnTo>
                  <a:lnTo>
                    <a:pt x="62" y="71"/>
                  </a:lnTo>
                  <a:lnTo>
                    <a:pt x="62" y="71"/>
                  </a:lnTo>
                  <a:lnTo>
                    <a:pt x="43" y="84"/>
                  </a:lnTo>
                  <a:lnTo>
                    <a:pt x="32" y="90"/>
                  </a:lnTo>
                  <a:lnTo>
                    <a:pt x="22" y="94"/>
                  </a:lnTo>
                  <a:lnTo>
                    <a:pt x="22" y="94"/>
                  </a:lnTo>
                  <a:lnTo>
                    <a:pt x="16" y="94"/>
                  </a:lnTo>
                  <a:lnTo>
                    <a:pt x="16" y="9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grpSp>
        <p:nvGrpSpPr>
          <p:cNvPr id="114" name="组合 113"/>
          <p:cNvGrpSpPr/>
          <p:nvPr/>
        </p:nvGrpSpPr>
        <p:grpSpPr>
          <a:xfrm>
            <a:off x="6815028" y="4368352"/>
            <a:ext cx="620512" cy="634100"/>
            <a:chOff x="5268913" y="4124325"/>
            <a:chExt cx="652463" cy="666751"/>
          </a:xfrm>
          <a:solidFill>
            <a:schemeClr val="bg1"/>
          </a:solidFill>
        </p:grpSpPr>
        <p:sp>
          <p:nvSpPr>
            <p:cNvPr id="115" name="Freeform 719"/>
            <p:cNvSpPr>
              <a:spLocks/>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6" name="Freeform 720"/>
            <p:cNvSpPr>
              <a:spLocks/>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7" name="Freeform 721"/>
            <p:cNvSpPr>
              <a:spLocks/>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8" name="Freeform 722"/>
            <p:cNvSpPr>
              <a:spLocks/>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19" name="Freeform 723"/>
            <p:cNvSpPr>
              <a:spLocks/>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0" name="Freeform 724"/>
            <p:cNvSpPr>
              <a:spLocks/>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1" name="Freeform 725"/>
            <p:cNvSpPr>
              <a:spLocks/>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2" name="Freeform 726"/>
            <p:cNvSpPr>
              <a:spLocks/>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3" name="Freeform 727"/>
            <p:cNvSpPr>
              <a:spLocks/>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4" name="Freeform 728"/>
            <p:cNvSpPr>
              <a:spLocks/>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5" name="Freeform 729"/>
            <p:cNvSpPr>
              <a:spLocks/>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6" name="Freeform 730"/>
            <p:cNvSpPr>
              <a:spLocks/>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7" name="Freeform 731"/>
            <p:cNvSpPr>
              <a:spLocks/>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8" name="Freeform 732"/>
            <p:cNvSpPr>
              <a:spLocks/>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29" name="Freeform 733"/>
            <p:cNvSpPr>
              <a:spLocks/>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0" name="Freeform 734"/>
            <p:cNvSpPr>
              <a:spLocks/>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1" name="Freeform 735"/>
            <p:cNvSpPr>
              <a:spLocks/>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2" name="Freeform 736"/>
            <p:cNvSpPr>
              <a:spLocks/>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3"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4" name="Freeform 738"/>
            <p:cNvSpPr>
              <a:spLocks/>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grpSp>
        <p:nvGrpSpPr>
          <p:cNvPr id="135" name="组合 134"/>
          <p:cNvGrpSpPr/>
          <p:nvPr/>
        </p:nvGrpSpPr>
        <p:grpSpPr>
          <a:xfrm>
            <a:off x="4802375" y="4414128"/>
            <a:ext cx="671844" cy="590316"/>
            <a:chOff x="6208713" y="1243013"/>
            <a:chExt cx="706438" cy="620713"/>
          </a:xfrm>
          <a:solidFill>
            <a:schemeClr val="bg1"/>
          </a:solidFill>
        </p:grpSpPr>
        <p:sp>
          <p:nvSpPr>
            <p:cNvPr id="136" name="Freeform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7" name="Freeform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8" name="Freeform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39" name="Freeform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0" name="Freeform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1" name="Freeform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2" name="Freeform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3" name="Freeform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4" name="Freeform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5" name="Freeform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6" name="Freeform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7" name="Freeform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8" name="Freeform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49" name="Freeform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0" name="Freeform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1" name="Freeform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2" name="Freeform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3" name="Freeform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4" name="Freeform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5" name="Freeform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6" name="Freeform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7" name="Freeform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8" name="Freeform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59" name="Freeform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0" name="Freeform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grpSp>
        <p:nvGrpSpPr>
          <p:cNvPr id="161" name="组合 160"/>
          <p:cNvGrpSpPr/>
          <p:nvPr/>
        </p:nvGrpSpPr>
        <p:grpSpPr>
          <a:xfrm>
            <a:off x="4765182" y="2504648"/>
            <a:ext cx="703550" cy="688452"/>
            <a:chOff x="2159000" y="1141413"/>
            <a:chExt cx="739775" cy="723900"/>
          </a:xfrm>
          <a:solidFill>
            <a:schemeClr val="bg1"/>
          </a:solidFill>
        </p:grpSpPr>
        <p:sp>
          <p:nvSpPr>
            <p:cNvPr id="162" name="Freeform 832"/>
            <p:cNvSpPr>
              <a:spLocks/>
            </p:cNvSpPr>
            <p:nvPr/>
          </p:nvSpPr>
          <p:spPr bwMode="auto">
            <a:xfrm>
              <a:off x="2216150" y="1428750"/>
              <a:ext cx="14288" cy="63500"/>
            </a:xfrm>
            <a:custGeom>
              <a:avLst/>
              <a:gdLst/>
              <a:ahLst/>
              <a:cxnLst>
                <a:cxn ang="0">
                  <a:pos x="27" y="4"/>
                </a:cxn>
                <a:cxn ang="0">
                  <a:pos x="27" y="4"/>
                </a:cxn>
                <a:cxn ang="0">
                  <a:pos x="27" y="2"/>
                </a:cxn>
                <a:cxn ang="0">
                  <a:pos x="26" y="1"/>
                </a:cxn>
                <a:cxn ang="0">
                  <a:pos x="25" y="0"/>
                </a:cxn>
                <a:cxn ang="0">
                  <a:pos x="23" y="0"/>
                </a:cxn>
                <a:cxn ang="0">
                  <a:pos x="21" y="0"/>
                </a:cxn>
                <a:cxn ang="0">
                  <a:pos x="20" y="1"/>
                </a:cxn>
                <a:cxn ang="0">
                  <a:pos x="19" y="2"/>
                </a:cxn>
                <a:cxn ang="0">
                  <a:pos x="18" y="4"/>
                </a:cxn>
                <a:cxn ang="0">
                  <a:pos x="18" y="4"/>
                </a:cxn>
                <a:cxn ang="0">
                  <a:pos x="17" y="22"/>
                </a:cxn>
                <a:cxn ang="0">
                  <a:pos x="14" y="39"/>
                </a:cxn>
                <a:cxn ang="0">
                  <a:pos x="9" y="56"/>
                </a:cxn>
                <a:cxn ang="0">
                  <a:pos x="4" y="73"/>
                </a:cxn>
                <a:cxn ang="0">
                  <a:pos x="4" y="73"/>
                </a:cxn>
                <a:cxn ang="0">
                  <a:pos x="2" y="84"/>
                </a:cxn>
                <a:cxn ang="0">
                  <a:pos x="1" y="95"/>
                </a:cxn>
                <a:cxn ang="0">
                  <a:pos x="0" y="100"/>
                </a:cxn>
                <a:cxn ang="0">
                  <a:pos x="1" y="106"/>
                </a:cxn>
                <a:cxn ang="0">
                  <a:pos x="2" y="111"/>
                </a:cxn>
                <a:cxn ang="0">
                  <a:pos x="4" y="116"/>
                </a:cxn>
                <a:cxn ang="0">
                  <a:pos x="4" y="116"/>
                </a:cxn>
                <a:cxn ang="0">
                  <a:pos x="5" y="117"/>
                </a:cxn>
                <a:cxn ang="0">
                  <a:pos x="7" y="118"/>
                </a:cxn>
                <a:cxn ang="0">
                  <a:pos x="8" y="118"/>
                </a:cxn>
                <a:cxn ang="0">
                  <a:pos x="10" y="118"/>
                </a:cxn>
                <a:cxn ang="0">
                  <a:pos x="12" y="116"/>
                </a:cxn>
                <a:cxn ang="0">
                  <a:pos x="13" y="115"/>
                </a:cxn>
                <a:cxn ang="0">
                  <a:pos x="14" y="113"/>
                </a:cxn>
                <a:cxn ang="0">
                  <a:pos x="13" y="111"/>
                </a:cxn>
                <a:cxn ang="0">
                  <a:pos x="13" y="111"/>
                </a:cxn>
                <a:cxn ang="0">
                  <a:pos x="10" y="104"/>
                </a:cxn>
                <a:cxn ang="0">
                  <a:pos x="9" y="97"/>
                </a:cxn>
                <a:cxn ang="0">
                  <a:pos x="10" y="91"/>
                </a:cxn>
                <a:cxn ang="0">
                  <a:pos x="12" y="83"/>
                </a:cxn>
                <a:cxn ang="0">
                  <a:pos x="16" y="68"/>
                </a:cxn>
                <a:cxn ang="0">
                  <a:pos x="20" y="56"/>
                </a:cxn>
                <a:cxn ang="0">
                  <a:pos x="20" y="56"/>
                </a:cxn>
                <a:cxn ang="0">
                  <a:pos x="23" y="44"/>
                </a:cxn>
                <a:cxn ang="0">
                  <a:pos x="26" y="30"/>
                </a:cxn>
                <a:cxn ang="0">
                  <a:pos x="27" y="4"/>
                </a:cxn>
                <a:cxn ang="0">
                  <a:pos x="27" y="4"/>
                </a:cxn>
              </a:cxnLst>
              <a:rect l="0" t="0" r="r" b="b"/>
              <a:pathLst>
                <a:path w="27" h="118">
                  <a:moveTo>
                    <a:pt x="27" y="4"/>
                  </a:moveTo>
                  <a:lnTo>
                    <a:pt x="27" y="4"/>
                  </a:lnTo>
                  <a:lnTo>
                    <a:pt x="27" y="2"/>
                  </a:lnTo>
                  <a:lnTo>
                    <a:pt x="26" y="1"/>
                  </a:lnTo>
                  <a:lnTo>
                    <a:pt x="25" y="0"/>
                  </a:lnTo>
                  <a:lnTo>
                    <a:pt x="23" y="0"/>
                  </a:lnTo>
                  <a:lnTo>
                    <a:pt x="21" y="0"/>
                  </a:lnTo>
                  <a:lnTo>
                    <a:pt x="20" y="1"/>
                  </a:lnTo>
                  <a:lnTo>
                    <a:pt x="19" y="2"/>
                  </a:lnTo>
                  <a:lnTo>
                    <a:pt x="18" y="4"/>
                  </a:lnTo>
                  <a:lnTo>
                    <a:pt x="18" y="4"/>
                  </a:lnTo>
                  <a:lnTo>
                    <a:pt x="17" y="22"/>
                  </a:lnTo>
                  <a:lnTo>
                    <a:pt x="14" y="39"/>
                  </a:lnTo>
                  <a:lnTo>
                    <a:pt x="9" y="56"/>
                  </a:lnTo>
                  <a:lnTo>
                    <a:pt x="4" y="73"/>
                  </a:lnTo>
                  <a:lnTo>
                    <a:pt x="4" y="73"/>
                  </a:lnTo>
                  <a:lnTo>
                    <a:pt x="2" y="84"/>
                  </a:lnTo>
                  <a:lnTo>
                    <a:pt x="1" y="95"/>
                  </a:lnTo>
                  <a:lnTo>
                    <a:pt x="0" y="100"/>
                  </a:lnTo>
                  <a:lnTo>
                    <a:pt x="1" y="106"/>
                  </a:lnTo>
                  <a:lnTo>
                    <a:pt x="2" y="111"/>
                  </a:lnTo>
                  <a:lnTo>
                    <a:pt x="4" y="116"/>
                  </a:lnTo>
                  <a:lnTo>
                    <a:pt x="4" y="116"/>
                  </a:lnTo>
                  <a:lnTo>
                    <a:pt x="5" y="117"/>
                  </a:lnTo>
                  <a:lnTo>
                    <a:pt x="7" y="118"/>
                  </a:lnTo>
                  <a:lnTo>
                    <a:pt x="8" y="118"/>
                  </a:lnTo>
                  <a:lnTo>
                    <a:pt x="10" y="118"/>
                  </a:lnTo>
                  <a:lnTo>
                    <a:pt x="12" y="116"/>
                  </a:lnTo>
                  <a:lnTo>
                    <a:pt x="13" y="115"/>
                  </a:lnTo>
                  <a:lnTo>
                    <a:pt x="14" y="113"/>
                  </a:lnTo>
                  <a:lnTo>
                    <a:pt x="13" y="111"/>
                  </a:lnTo>
                  <a:lnTo>
                    <a:pt x="13" y="111"/>
                  </a:lnTo>
                  <a:lnTo>
                    <a:pt x="10" y="104"/>
                  </a:lnTo>
                  <a:lnTo>
                    <a:pt x="9" y="97"/>
                  </a:lnTo>
                  <a:lnTo>
                    <a:pt x="10" y="91"/>
                  </a:lnTo>
                  <a:lnTo>
                    <a:pt x="12" y="83"/>
                  </a:lnTo>
                  <a:lnTo>
                    <a:pt x="16" y="68"/>
                  </a:lnTo>
                  <a:lnTo>
                    <a:pt x="20" y="56"/>
                  </a:lnTo>
                  <a:lnTo>
                    <a:pt x="20" y="56"/>
                  </a:lnTo>
                  <a:lnTo>
                    <a:pt x="23" y="44"/>
                  </a:lnTo>
                  <a:lnTo>
                    <a:pt x="26" y="30"/>
                  </a:lnTo>
                  <a:lnTo>
                    <a:pt x="27" y="4"/>
                  </a:lnTo>
                  <a:lnTo>
                    <a:pt x="2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3" name="Freeform 833"/>
            <p:cNvSpPr>
              <a:spLocks/>
            </p:cNvSpPr>
            <p:nvPr/>
          </p:nvSpPr>
          <p:spPr bwMode="auto">
            <a:xfrm>
              <a:off x="2251075" y="1462088"/>
              <a:ext cx="9525" cy="53975"/>
            </a:xfrm>
            <a:custGeom>
              <a:avLst/>
              <a:gdLst/>
              <a:ahLst/>
              <a:cxnLst>
                <a:cxn ang="0">
                  <a:pos x="20" y="5"/>
                </a:cxn>
                <a:cxn ang="0">
                  <a:pos x="20" y="5"/>
                </a:cxn>
                <a:cxn ang="0">
                  <a:pos x="19" y="3"/>
                </a:cxn>
                <a:cxn ang="0">
                  <a:pos x="18" y="1"/>
                </a:cxn>
                <a:cxn ang="0">
                  <a:pos x="17" y="1"/>
                </a:cxn>
                <a:cxn ang="0">
                  <a:pos x="15" y="0"/>
                </a:cxn>
                <a:cxn ang="0">
                  <a:pos x="13" y="1"/>
                </a:cxn>
                <a:cxn ang="0">
                  <a:pos x="12" y="1"/>
                </a:cxn>
                <a:cxn ang="0">
                  <a:pos x="11" y="3"/>
                </a:cxn>
                <a:cxn ang="0">
                  <a:pos x="10" y="5"/>
                </a:cxn>
                <a:cxn ang="0">
                  <a:pos x="10" y="55"/>
                </a:cxn>
                <a:cxn ang="0">
                  <a:pos x="10" y="55"/>
                </a:cxn>
                <a:cxn ang="0">
                  <a:pos x="10" y="61"/>
                </a:cxn>
                <a:cxn ang="0">
                  <a:pos x="8" y="66"/>
                </a:cxn>
                <a:cxn ang="0">
                  <a:pos x="5" y="78"/>
                </a:cxn>
                <a:cxn ang="0">
                  <a:pos x="2" y="88"/>
                </a:cxn>
                <a:cxn ang="0">
                  <a:pos x="0" y="100"/>
                </a:cxn>
                <a:cxn ang="0">
                  <a:pos x="0" y="100"/>
                </a:cxn>
                <a:cxn ang="0">
                  <a:pos x="0" y="101"/>
                </a:cxn>
                <a:cxn ang="0">
                  <a:pos x="1" y="103"/>
                </a:cxn>
                <a:cxn ang="0">
                  <a:pos x="3" y="104"/>
                </a:cxn>
                <a:cxn ang="0">
                  <a:pos x="4" y="104"/>
                </a:cxn>
                <a:cxn ang="0">
                  <a:pos x="8" y="103"/>
                </a:cxn>
                <a:cxn ang="0">
                  <a:pos x="10" y="101"/>
                </a:cxn>
                <a:cxn ang="0">
                  <a:pos x="10" y="100"/>
                </a:cxn>
                <a:cxn ang="0">
                  <a:pos x="10" y="100"/>
                </a:cxn>
                <a:cxn ang="0">
                  <a:pos x="12" y="90"/>
                </a:cxn>
                <a:cxn ang="0">
                  <a:pos x="15" y="81"/>
                </a:cxn>
                <a:cxn ang="0">
                  <a:pos x="18" y="71"/>
                </a:cxn>
                <a:cxn ang="0">
                  <a:pos x="20" y="62"/>
                </a:cxn>
                <a:cxn ang="0">
                  <a:pos x="20" y="62"/>
                </a:cxn>
                <a:cxn ang="0">
                  <a:pos x="20" y="48"/>
                </a:cxn>
                <a:cxn ang="0">
                  <a:pos x="20" y="33"/>
                </a:cxn>
                <a:cxn ang="0">
                  <a:pos x="20" y="5"/>
                </a:cxn>
                <a:cxn ang="0">
                  <a:pos x="20" y="5"/>
                </a:cxn>
              </a:cxnLst>
              <a:rect l="0" t="0" r="r" b="b"/>
              <a:pathLst>
                <a:path w="20" h="104">
                  <a:moveTo>
                    <a:pt x="20" y="5"/>
                  </a:moveTo>
                  <a:lnTo>
                    <a:pt x="20" y="5"/>
                  </a:lnTo>
                  <a:lnTo>
                    <a:pt x="19" y="3"/>
                  </a:lnTo>
                  <a:lnTo>
                    <a:pt x="18" y="1"/>
                  </a:lnTo>
                  <a:lnTo>
                    <a:pt x="17" y="1"/>
                  </a:lnTo>
                  <a:lnTo>
                    <a:pt x="15" y="0"/>
                  </a:lnTo>
                  <a:lnTo>
                    <a:pt x="13" y="1"/>
                  </a:lnTo>
                  <a:lnTo>
                    <a:pt x="12" y="1"/>
                  </a:lnTo>
                  <a:lnTo>
                    <a:pt x="11" y="3"/>
                  </a:lnTo>
                  <a:lnTo>
                    <a:pt x="10" y="5"/>
                  </a:lnTo>
                  <a:lnTo>
                    <a:pt x="10" y="55"/>
                  </a:lnTo>
                  <a:lnTo>
                    <a:pt x="10" y="55"/>
                  </a:lnTo>
                  <a:lnTo>
                    <a:pt x="10" y="61"/>
                  </a:lnTo>
                  <a:lnTo>
                    <a:pt x="8" y="66"/>
                  </a:lnTo>
                  <a:lnTo>
                    <a:pt x="5" y="78"/>
                  </a:lnTo>
                  <a:lnTo>
                    <a:pt x="2" y="88"/>
                  </a:lnTo>
                  <a:lnTo>
                    <a:pt x="0" y="100"/>
                  </a:lnTo>
                  <a:lnTo>
                    <a:pt x="0" y="100"/>
                  </a:lnTo>
                  <a:lnTo>
                    <a:pt x="0" y="101"/>
                  </a:lnTo>
                  <a:lnTo>
                    <a:pt x="1" y="103"/>
                  </a:lnTo>
                  <a:lnTo>
                    <a:pt x="3" y="104"/>
                  </a:lnTo>
                  <a:lnTo>
                    <a:pt x="4" y="104"/>
                  </a:lnTo>
                  <a:lnTo>
                    <a:pt x="8" y="103"/>
                  </a:lnTo>
                  <a:lnTo>
                    <a:pt x="10" y="101"/>
                  </a:lnTo>
                  <a:lnTo>
                    <a:pt x="10" y="100"/>
                  </a:lnTo>
                  <a:lnTo>
                    <a:pt x="10" y="100"/>
                  </a:lnTo>
                  <a:lnTo>
                    <a:pt x="12" y="90"/>
                  </a:lnTo>
                  <a:lnTo>
                    <a:pt x="15" y="81"/>
                  </a:lnTo>
                  <a:lnTo>
                    <a:pt x="18" y="71"/>
                  </a:lnTo>
                  <a:lnTo>
                    <a:pt x="20" y="62"/>
                  </a:lnTo>
                  <a:lnTo>
                    <a:pt x="20" y="62"/>
                  </a:lnTo>
                  <a:lnTo>
                    <a:pt x="20" y="48"/>
                  </a:lnTo>
                  <a:lnTo>
                    <a:pt x="20" y="33"/>
                  </a:lnTo>
                  <a:lnTo>
                    <a:pt x="20" y="5"/>
                  </a:lnTo>
                  <a:lnTo>
                    <a:pt x="2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4" name="Freeform 834"/>
            <p:cNvSpPr>
              <a:spLocks/>
            </p:cNvSpPr>
            <p:nvPr/>
          </p:nvSpPr>
          <p:spPr bwMode="auto">
            <a:xfrm>
              <a:off x="2278063" y="1493838"/>
              <a:ext cx="9525" cy="58738"/>
            </a:xfrm>
            <a:custGeom>
              <a:avLst/>
              <a:gdLst/>
              <a:ahLst/>
              <a:cxnLst>
                <a:cxn ang="0">
                  <a:pos x="9" y="4"/>
                </a:cxn>
                <a:cxn ang="0">
                  <a:pos x="9" y="4"/>
                </a:cxn>
                <a:cxn ang="0">
                  <a:pos x="7" y="30"/>
                </a:cxn>
                <a:cxn ang="0">
                  <a:pos x="4" y="55"/>
                </a:cxn>
                <a:cxn ang="0">
                  <a:pos x="1" y="80"/>
                </a:cxn>
                <a:cxn ang="0">
                  <a:pos x="0" y="104"/>
                </a:cxn>
                <a:cxn ang="0">
                  <a:pos x="0" y="104"/>
                </a:cxn>
                <a:cxn ang="0">
                  <a:pos x="0" y="106"/>
                </a:cxn>
                <a:cxn ang="0">
                  <a:pos x="1" y="107"/>
                </a:cxn>
                <a:cxn ang="0">
                  <a:pos x="3" y="109"/>
                </a:cxn>
                <a:cxn ang="0">
                  <a:pos x="4" y="109"/>
                </a:cxn>
                <a:cxn ang="0">
                  <a:pos x="6" y="109"/>
                </a:cxn>
                <a:cxn ang="0">
                  <a:pos x="7" y="107"/>
                </a:cxn>
                <a:cxn ang="0">
                  <a:pos x="8" y="106"/>
                </a:cxn>
                <a:cxn ang="0">
                  <a:pos x="9" y="104"/>
                </a:cxn>
                <a:cxn ang="0">
                  <a:pos x="9" y="104"/>
                </a:cxn>
                <a:cxn ang="0">
                  <a:pos x="10" y="80"/>
                </a:cxn>
                <a:cxn ang="0">
                  <a:pos x="13" y="55"/>
                </a:cxn>
                <a:cxn ang="0">
                  <a:pos x="16" y="30"/>
                </a:cxn>
                <a:cxn ang="0">
                  <a:pos x="18" y="4"/>
                </a:cxn>
                <a:cxn ang="0">
                  <a:pos x="18" y="4"/>
                </a:cxn>
                <a:cxn ang="0">
                  <a:pos x="18" y="2"/>
                </a:cxn>
                <a:cxn ang="0">
                  <a:pos x="17" y="1"/>
                </a:cxn>
                <a:cxn ang="0">
                  <a:pos x="15" y="0"/>
                </a:cxn>
                <a:cxn ang="0">
                  <a:pos x="14" y="0"/>
                </a:cxn>
                <a:cxn ang="0">
                  <a:pos x="12" y="0"/>
                </a:cxn>
                <a:cxn ang="0">
                  <a:pos x="10" y="1"/>
                </a:cxn>
                <a:cxn ang="0">
                  <a:pos x="9" y="2"/>
                </a:cxn>
                <a:cxn ang="0">
                  <a:pos x="9" y="4"/>
                </a:cxn>
                <a:cxn ang="0">
                  <a:pos x="9" y="4"/>
                </a:cxn>
              </a:cxnLst>
              <a:rect l="0" t="0" r="r" b="b"/>
              <a:pathLst>
                <a:path w="18" h="109">
                  <a:moveTo>
                    <a:pt x="9" y="4"/>
                  </a:moveTo>
                  <a:lnTo>
                    <a:pt x="9" y="4"/>
                  </a:lnTo>
                  <a:lnTo>
                    <a:pt x="7" y="30"/>
                  </a:lnTo>
                  <a:lnTo>
                    <a:pt x="4" y="55"/>
                  </a:lnTo>
                  <a:lnTo>
                    <a:pt x="1" y="80"/>
                  </a:lnTo>
                  <a:lnTo>
                    <a:pt x="0" y="104"/>
                  </a:lnTo>
                  <a:lnTo>
                    <a:pt x="0" y="104"/>
                  </a:lnTo>
                  <a:lnTo>
                    <a:pt x="0" y="106"/>
                  </a:lnTo>
                  <a:lnTo>
                    <a:pt x="1" y="107"/>
                  </a:lnTo>
                  <a:lnTo>
                    <a:pt x="3" y="109"/>
                  </a:lnTo>
                  <a:lnTo>
                    <a:pt x="4" y="109"/>
                  </a:lnTo>
                  <a:lnTo>
                    <a:pt x="6" y="109"/>
                  </a:lnTo>
                  <a:lnTo>
                    <a:pt x="7" y="107"/>
                  </a:lnTo>
                  <a:lnTo>
                    <a:pt x="8" y="106"/>
                  </a:lnTo>
                  <a:lnTo>
                    <a:pt x="9" y="104"/>
                  </a:lnTo>
                  <a:lnTo>
                    <a:pt x="9" y="104"/>
                  </a:lnTo>
                  <a:lnTo>
                    <a:pt x="10" y="80"/>
                  </a:lnTo>
                  <a:lnTo>
                    <a:pt x="13" y="55"/>
                  </a:lnTo>
                  <a:lnTo>
                    <a:pt x="16" y="30"/>
                  </a:lnTo>
                  <a:lnTo>
                    <a:pt x="18" y="4"/>
                  </a:lnTo>
                  <a:lnTo>
                    <a:pt x="18" y="4"/>
                  </a:lnTo>
                  <a:lnTo>
                    <a:pt x="18" y="2"/>
                  </a:lnTo>
                  <a:lnTo>
                    <a:pt x="17" y="1"/>
                  </a:lnTo>
                  <a:lnTo>
                    <a:pt x="15" y="0"/>
                  </a:lnTo>
                  <a:lnTo>
                    <a:pt x="14" y="0"/>
                  </a:lnTo>
                  <a:lnTo>
                    <a:pt x="12" y="0"/>
                  </a:lnTo>
                  <a:lnTo>
                    <a:pt x="10" y="1"/>
                  </a:lnTo>
                  <a:lnTo>
                    <a:pt x="9" y="2"/>
                  </a:lnTo>
                  <a:lnTo>
                    <a:pt x="9" y="4"/>
                  </a:lnTo>
                  <a:lnTo>
                    <a:pt x="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5" name="Freeform 835"/>
            <p:cNvSpPr>
              <a:spLocks/>
            </p:cNvSpPr>
            <p:nvPr/>
          </p:nvSpPr>
          <p:spPr bwMode="auto">
            <a:xfrm>
              <a:off x="2308225" y="1528763"/>
              <a:ext cx="12700" cy="55563"/>
            </a:xfrm>
            <a:custGeom>
              <a:avLst/>
              <a:gdLst/>
              <a:ahLst/>
              <a:cxnLst>
                <a:cxn ang="0">
                  <a:pos x="14" y="5"/>
                </a:cxn>
                <a:cxn ang="0">
                  <a:pos x="14" y="5"/>
                </a:cxn>
                <a:cxn ang="0">
                  <a:pos x="13" y="17"/>
                </a:cxn>
                <a:cxn ang="0">
                  <a:pos x="12" y="29"/>
                </a:cxn>
                <a:cxn ang="0">
                  <a:pos x="8" y="52"/>
                </a:cxn>
                <a:cxn ang="0">
                  <a:pos x="4" y="76"/>
                </a:cxn>
                <a:cxn ang="0">
                  <a:pos x="0" y="98"/>
                </a:cxn>
                <a:cxn ang="0">
                  <a:pos x="0" y="98"/>
                </a:cxn>
                <a:cxn ang="0">
                  <a:pos x="0" y="100"/>
                </a:cxn>
                <a:cxn ang="0">
                  <a:pos x="1" y="102"/>
                </a:cxn>
                <a:cxn ang="0">
                  <a:pos x="4" y="105"/>
                </a:cxn>
                <a:cxn ang="0">
                  <a:pos x="5" y="105"/>
                </a:cxn>
                <a:cxn ang="0">
                  <a:pos x="7" y="105"/>
                </a:cxn>
                <a:cxn ang="0">
                  <a:pos x="8" y="102"/>
                </a:cxn>
                <a:cxn ang="0">
                  <a:pos x="9" y="101"/>
                </a:cxn>
                <a:cxn ang="0">
                  <a:pos x="9" y="101"/>
                </a:cxn>
                <a:cxn ang="0">
                  <a:pos x="13" y="77"/>
                </a:cxn>
                <a:cxn ang="0">
                  <a:pos x="17" y="53"/>
                </a:cxn>
                <a:cxn ang="0">
                  <a:pos x="21" y="29"/>
                </a:cxn>
                <a:cxn ang="0">
                  <a:pos x="22" y="17"/>
                </a:cxn>
                <a:cxn ang="0">
                  <a:pos x="23" y="5"/>
                </a:cxn>
                <a:cxn ang="0">
                  <a:pos x="23" y="5"/>
                </a:cxn>
                <a:cxn ang="0">
                  <a:pos x="22" y="3"/>
                </a:cxn>
                <a:cxn ang="0">
                  <a:pos x="21" y="1"/>
                </a:cxn>
                <a:cxn ang="0">
                  <a:pos x="20" y="0"/>
                </a:cxn>
                <a:cxn ang="0">
                  <a:pos x="18" y="0"/>
                </a:cxn>
                <a:cxn ang="0">
                  <a:pos x="17" y="0"/>
                </a:cxn>
                <a:cxn ang="0">
                  <a:pos x="15" y="1"/>
                </a:cxn>
                <a:cxn ang="0">
                  <a:pos x="14" y="3"/>
                </a:cxn>
                <a:cxn ang="0">
                  <a:pos x="14" y="5"/>
                </a:cxn>
                <a:cxn ang="0">
                  <a:pos x="14" y="5"/>
                </a:cxn>
              </a:cxnLst>
              <a:rect l="0" t="0" r="r" b="b"/>
              <a:pathLst>
                <a:path w="23" h="105">
                  <a:moveTo>
                    <a:pt x="14" y="5"/>
                  </a:moveTo>
                  <a:lnTo>
                    <a:pt x="14" y="5"/>
                  </a:lnTo>
                  <a:lnTo>
                    <a:pt x="13" y="17"/>
                  </a:lnTo>
                  <a:lnTo>
                    <a:pt x="12" y="29"/>
                  </a:lnTo>
                  <a:lnTo>
                    <a:pt x="8" y="52"/>
                  </a:lnTo>
                  <a:lnTo>
                    <a:pt x="4" y="76"/>
                  </a:lnTo>
                  <a:lnTo>
                    <a:pt x="0" y="98"/>
                  </a:lnTo>
                  <a:lnTo>
                    <a:pt x="0" y="98"/>
                  </a:lnTo>
                  <a:lnTo>
                    <a:pt x="0" y="100"/>
                  </a:lnTo>
                  <a:lnTo>
                    <a:pt x="1" y="102"/>
                  </a:lnTo>
                  <a:lnTo>
                    <a:pt x="4" y="105"/>
                  </a:lnTo>
                  <a:lnTo>
                    <a:pt x="5" y="105"/>
                  </a:lnTo>
                  <a:lnTo>
                    <a:pt x="7" y="105"/>
                  </a:lnTo>
                  <a:lnTo>
                    <a:pt x="8" y="102"/>
                  </a:lnTo>
                  <a:lnTo>
                    <a:pt x="9" y="101"/>
                  </a:lnTo>
                  <a:lnTo>
                    <a:pt x="9" y="101"/>
                  </a:lnTo>
                  <a:lnTo>
                    <a:pt x="13" y="77"/>
                  </a:lnTo>
                  <a:lnTo>
                    <a:pt x="17" y="53"/>
                  </a:lnTo>
                  <a:lnTo>
                    <a:pt x="21" y="29"/>
                  </a:lnTo>
                  <a:lnTo>
                    <a:pt x="22" y="17"/>
                  </a:lnTo>
                  <a:lnTo>
                    <a:pt x="23" y="5"/>
                  </a:lnTo>
                  <a:lnTo>
                    <a:pt x="23" y="5"/>
                  </a:lnTo>
                  <a:lnTo>
                    <a:pt x="22" y="3"/>
                  </a:lnTo>
                  <a:lnTo>
                    <a:pt x="21" y="1"/>
                  </a:lnTo>
                  <a:lnTo>
                    <a:pt x="20" y="0"/>
                  </a:lnTo>
                  <a:lnTo>
                    <a:pt x="18" y="0"/>
                  </a:lnTo>
                  <a:lnTo>
                    <a:pt x="17" y="0"/>
                  </a:lnTo>
                  <a:lnTo>
                    <a:pt x="15" y="1"/>
                  </a:lnTo>
                  <a:lnTo>
                    <a:pt x="14" y="3"/>
                  </a:lnTo>
                  <a:lnTo>
                    <a:pt x="14" y="5"/>
                  </a:lnTo>
                  <a:lnTo>
                    <a:pt x="1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6" name="Freeform 836"/>
            <p:cNvSpPr>
              <a:spLocks/>
            </p:cNvSpPr>
            <p:nvPr/>
          </p:nvSpPr>
          <p:spPr bwMode="auto">
            <a:xfrm>
              <a:off x="2328863" y="1558925"/>
              <a:ext cx="14288" cy="52388"/>
            </a:xfrm>
            <a:custGeom>
              <a:avLst/>
              <a:gdLst/>
              <a:ahLst/>
              <a:cxnLst>
                <a:cxn ang="0">
                  <a:pos x="19" y="5"/>
                </a:cxn>
                <a:cxn ang="0">
                  <a:pos x="19" y="5"/>
                </a:cxn>
                <a:cxn ang="0">
                  <a:pos x="17" y="17"/>
                </a:cxn>
                <a:cxn ang="0">
                  <a:pos x="15" y="28"/>
                </a:cxn>
                <a:cxn ang="0">
                  <a:pos x="10" y="50"/>
                </a:cxn>
                <a:cxn ang="0">
                  <a:pos x="5" y="71"/>
                </a:cxn>
                <a:cxn ang="0">
                  <a:pos x="0" y="94"/>
                </a:cxn>
                <a:cxn ang="0">
                  <a:pos x="0" y="94"/>
                </a:cxn>
                <a:cxn ang="0">
                  <a:pos x="0" y="96"/>
                </a:cxn>
                <a:cxn ang="0">
                  <a:pos x="0" y="97"/>
                </a:cxn>
                <a:cxn ang="0">
                  <a:pos x="3" y="99"/>
                </a:cxn>
                <a:cxn ang="0">
                  <a:pos x="5" y="99"/>
                </a:cxn>
                <a:cxn ang="0">
                  <a:pos x="7" y="99"/>
                </a:cxn>
                <a:cxn ang="0">
                  <a:pos x="8" y="98"/>
                </a:cxn>
                <a:cxn ang="0">
                  <a:pos x="8" y="96"/>
                </a:cxn>
                <a:cxn ang="0">
                  <a:pos x="8" y="96"/>
                </a:cxn>
                <a:cxn ang="0">
                  <a:pos x="14" y="73"/>
                </a:cxn>
                <a:cxn ang="0">
                  <a:pos x="20" y="51"/>
                </a:cxn>
                <a:cxn ang="0">
                  <a:pos x="26" y="28"/>
                </a:cxn>
                <a:cxn ang="0">
                  <a:pos x="27" y="17"/>
                </a:cxn>
                <a:cxn ang="0">
                  <a:pos x="28" y="5"/>
                </a:cxn>
                <a:cxn ang="0">
                  <a:pos x="28" y="5"/>
                </a:cxn>
                <a:cxn ang="0">
                  <a:pos x="28" y="3"/>
                </a:cxn>
                <a:cxn ang="0">
                  <a:pos x="27" y="1"/>
                </a:cxn>
                <a:cxn ang="0">
                  <a:pos x="25" y="1"/>
                </a:cxn>
                <a:cxn ang="0">
                  <a:pos x="24" y="0"/>
                </a:cxn>
                <a:cxn ang="0">
                  <a:pos x="22" y="1"/>
                </a:cxn>
                <a:cxn ang="0">
                  <a:pos x="20" y="1"/>
                </a:cxn>
                <a:cxn ang="0">
                  <a:pos x="19" y="3"/>
                </a:cxn>
                <a:cxn ang="0">
                  <a:pos x="19" y="5"/>
                </a:cxn>
                <a:cxn ang="0">
                  <a:pos x="19" y="5"/>
                </a:cxn>
              </a:cxnLst>
              <a:rect l="0" t="0" r="r" b="b"/>
              <a:pathLst>
                <a:path w="28" h="99">
                  <a:moveTo>
                    <a:pt x="19" y="5"/>
                  </a:moveTo>
                  <a:lnTo>
                    <a:pt x="19" y="5"/>
                  </a:lnTo>
                  <a:lnTo>
                    <a:pt x="17" y="17"/>
                  </a:lnTo>
                  <a:lnTo>
                    <a:pt x="15" y="28"/>
                  </a:lnTo>
                  <a:lnTo>
                    <a:pt x="10" y="50"/>
                  </a:lnTo>
                  <a:lnTo>
                    <a:pt x="5" y="71"/>
                  </a:lnTo>
                  <a:lnTo>
                    <a:pt x="0" y="94"/>
                  </a:lnTo>
                  <a:lnTo>
                    <a:pt x="0" y="94"/>
                  </a:lnTo>
                  <a:lnTo>
                    <a:pt x="0" y="96"/>
                  </a:lnTo>
                  <a:lnTo>
                    <a:pt x="0" y="97"/>
                  </a:lnTo>
                  <a:lnTo>
                    <a:pt x="3" y="99"/>
                  </a:lnTo>
                  <a:lnTo>
                    <a:pt x="5" y="99"/>
                  </a:lnTo>
                  <a:lnTo>
                    <a:pt x="7" y="99"/>
                  </a:lnTo>
                  <a:lnTo>
                    <a:pt x="8" y="98"/>
                  </a:lnTo>
                  <a:lnTo>
                    <a:pt x="8" y="96"/>
                  </a:lnTo>
                  <a:lnTo>
                    <a:pt x="8" y="96"/>
                  </a:lnTo>
                  <a:lnTo>
                    <a:pt x="14" y="73"/>
                  </a:lnTo>
                  <a:lnTo>
                    <a:pt x="20" y="51"/>
                  </a:lnTo>
                  <a:lnTo>
                    <a:pt x="26" y="28"/>
                  </a:lnTo>
                  <a:lnTo>
                    <a:pt x="27" y="17"/>
                  </a:lnTo>
                  <a:lnTo>
                    <a:pt x="28" y="5"/>
                  </a:lnTo>
                  <a:lnTo>
                    <a:pt x="28" y="5"/>
                  </a:lnTo>
                  <a:lnTo>
                    <a:pt x="28" y="3"/>
                  </a:lnTo>
                  <a:lnTo>
                    <a:pt x="27" y="1"/>
                  </a:lnTo>
                  <a:lnTo>
                    <a:pt x="25" y="1"/>
                  </a:lnTo>
                  <a:lnTo>
                    <a:pt x="24" y="0"/>
                  </a:lnTo>
                  <a:lnTo>
                    <a:pt x="22" y="1"/>
                  </a:lnTo>
                  <a:lnTo>
                    <a:pt x="20" y="1"/>
                  </a:lnTo>
                  <a:lnTo>
                    <a:pt x="19" y="3"/>
                  </a:lnTo>
                  <a:lnTo>
                    <a:pt x="19" y="5"/>
                  </a:lnTo>
                  <a:lnTo>
                    <a:pt x="1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7" name="Freeform 837"/>
            <p:cNvSpPr>
              <a:spLocks/>
            </p:cNvSpPr>
            <p:nvPr/>
          </p:nvSpPr>
          <p:spPr bwMode="auto">
            <a:xfrm>
              <a:off x="2359025" y="1576388"/>
              <a:ext cx="22225" cy="63500"/>
            </a:xfrm>
            <a:custGeom>
              <a:avLst/>
              <a:gdLst/>
              <a:ahLst/>
              <a:cxnLst>
                <a:cxn ang="0">
                  <a:pos x="34" y="3"/>
                </a:cxn>
                <a:cxn ang="0">
                  <a:pos x="34" y="3"/>
                </a:cxn>
                <a:cxn ang="0">
                  <a:pos x="31" y="10"/>
                </a:cxn>
                <a:cxn ang="0">
                  <a:pos x="28" y="18"/>
                </a:cxn>
                <a:cxn ang="0">
                  <a:pos x="23" y="33"/>
                </a:cxn>
                <a:cxn ang="0">
                  <a:pos x="20" y="49"/>
                </a:cxn>
                <a:cxn ang="0">
                  <a:pos x="16" y="65"/>
                </a:cxn>
                <a:cxn ang="0">
                  <a:pos x="16" y="65"/>
                </a:cxn>
                <a:cxn ang="0">
                  <a:pos x="9" y="89"/>
                </a:cxn>
                <a:cxn ang="0">
                  <a:pos x="1" y="113"/>
                </a:cxn>
                <a:cxn ang="0">
                  <a:pos x="1" y="113"/>
                </a:cxn>
                <a:cxn ang="0">
                  <a:pos x="0" y="115"/>
                </a:cxn>
                <a:cxn ang="0">
                  <a:pos x="1" y="117"/>
                </a:cxn>
                <a:cxn ang="0">
                  <a:pos x="2" y="118"/>
                </a:cxn>
                <a:cxn ang="0">
                  <a:pos x="4" y="119"/>
                </a:cxn>
                <a:cxn ang="0">
                  <a:pos x="7" y="118"/>
                </a:cxn>
                <a:cxn ang="0">
                  <a:pos x="9" y="117"/>
                </a:cxn>
                <a:cxn ang="0">
                  <a:pos x="10" y="116"/>
                </a:cxn>
                <a:cxn ang="0">
                  <a:pos x="10" y="116"/>
                </a:cxn>
                <a:cxn ang="0">
                  <a:pos x="23" y="75"/>
                </a:cxn>
                <a:cxn ang="0">
                  <a:pos x="23" y="75"/>
                </a:cxn>
                <a:cxn ang="0">
                  <a:pos x="28" y="58"/>
                </a:cxn>
                <a:cxn ang="0">
                  <a:pos x="31" y="40"/>
                </a:cxn>
                <a:cxn ang="0">
                  <a:pos x="36" y="24"/>
                </a:cxn>
                <a:cxn ang="0">
                  <a:pos x="39" y="16"/>
                </a:cxn>
                <a:cxn ang="0">
                  <a:pos x="42" y="7"/>
                </a:cxn>
                <a:cxn ang="0">
                  <a:pos x="42" y="7"/>
                </a:cxn>
                <a:cxn ang="0">
                  <a:pos x="43" y="5"/>
                </a:cxn>
                <a:cxn ang="0">
                  <a:pos x="43" y="4"/>
                </a:cxn>
                <a:cxn ang="0">
                  <a:pos x="42" y="2"/>
                </a:cxn>
                <a:cxn ang="0">
                  <a:pos x="40" y="1"/>
                </a:cxn>
                <a:cxn ang="0">
                  <a:pos x="39" y="0"/>
                </a:cxn>
                <a:cxn ang="0">
                  <a:pos x="37" y="0"/>
                </a:cxn>
                <a:cxn ang="0">
                  <a:pos x="36" y="1"/>
                </a:cxn>
                <a:cxn ang="0">
                  <a:pos x="34" y="3"/>
                </a:cxn>
                <a:cxn ang="0">
                  <a:pos x="34" y="3"/>
                </a:cxn>
              </a:cxnLst>
              <a:rect l="0" t="0" r="r" b="b"/>
              <a:pathLst>
                <a:path w="43" h="119">
                  <a:moveTo>
                    <a:pt x="34" y="3"/>
                  </a:moveTo>
                  <a:lnTo>
                    <a:pt x="34" y="3"/>
                  </a:lnTo>
                  <a:lnTo>
                    <a:pt x="31" y="10"/>
                  </a:lnTo>
                  <a:lnTo>
                    <a:pt x="28" y="18"/>
                  </a:lnTo>
                  <a:lnTo>
                    <a:pt x="23" y="33"/>
                  </a:lnTo>
                  <a:lnTo>
                    <a:pt x="20" y="49"/>
                  </a:lnTo>
                  <a:lnTo>
                    <a:pt x="16" y="65"/>
                  </a:lnTo>
                  <a:lnTo>
                    <a:pt x="16" y="65"/>
                  </a:lnTo>
                  <a:lnTo>
                    <a:pt x="9" y="89"/>
                  </a:lnTo>
                  <a:lnTo>
                    <a:pt x="1" y="113"/>
                  </a:lnTo>
                  <a:lnTo>
                    <a:pt x="1" y="113"/>
                  </a:lnTo>
                  <a:lnTo>
                    <a:pt x="0" y="115"/>
                  </a:lnTo>
                  <a:lnTo>
                    <a:pt x="1" y="117"/>
                  </a:lnTo>
                  <a:lnTo>
                    <a:pt x="2" y="118"/>
                  </a:lnTo>
                  <a:lnTo>
                    <a:pt x="4" y="119"/>
                  </a:lnTo>
                  <a:lnTo>
                    <a:pt x="7" y="118"/>
                  </a:lnTo>
                  <a:lnTo>
                    <a:pt x="9" y="117"/>
                  </a:lnTo>
                  <a:lnTo>
                    <a:pt x="10" y="116"/>
                  </a:lnTo>
                  <a:lnTo>
                    <a:pt x="10" y="116"/>
                  </a:lnTo>
                  <a:lnTo>
                    <a:pt x="23" y="75"/>
                  </a:lnTo>
                  <a:lnTo>
                    <a:pt x="23" y="75"/>
                  </a:lnTo>
                  <a:lnTo>
                    <a:pt x="28" y="58"/>
                  </a:lnTo>
                  <a:lnTo>
                    <a:pt x="31" y="40"/>
                  </a:lnTo>
                  <a:lnTo>
                    <a:pt x="36" y="24"/>
                  </a:lnTo>
                  <a:lnTo>
                    <a:pt x="39" y="16"/>
                  </a:lnTo>
                  <a:lnTo>
                    <a:pt x="42" y="7"/>
                  </a:lnTo>
                  <a:lnTo>
                    <a:pt x="42" y="7"/>
                  </a:lnTo>
                  <a:lnTo>
                    <a:pt x="43" y="5"/>
                  </a:lnTo>
                  <a:lnTo>
                    <a:pt x="43" y="4"/>
                  </a:lnTo>
                  <a:lnTo>
                    <a:pt x="42" y="2"/>
                  </a:lnTo>
                  <a:lnTo>
                    <a:pt x="40" y="1"/>
                  </a:lnTo>
                  <a:lnTo>
                    <a:pt x="39" y="0"/>
                  </a:lnTo>
                  <a:lnTo>
                    <a:pt x="37" y="0"/>
                  </a:lnTo>
                  <a:lnTo>
                    <a:pt x="36" y="1"/>
                  </a:lnTo>
                  <a:lnTo>
                    <a:pt x="34" y="3"/>
                  </a:lnTo>
                  <a:lnTo>
                    <a:pt x="3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8" name="Freeform 838"/>
            <p:cNvSpPr>
              <a:spLocks/>
            </p:cNvSpPr>
            <p:nvPr/>
          </p:nvSpPr>
          <p:spPr bwMode="auto">
            <a:xfrm>
              <a:off x="2393950" y="1608138"/>
              <a:ext cx="22225" cy="61913"/>
            </a:xfrm>
            <a:custGeom>
              <a:avLst/>
              <a:gdLst/>
              <a:ahLst/>
              <a:cxnLst>
                <a:cxn ang="0">
                  <a:pos x="33" y="3"/>
                </a:cxn>
                <a:cxn ang="0">
                  <a:pos x="33" y="3"/>
                </a:cxn>
                <a:cxn ang="0">
                  <a:pos x="23" y="30"/>
                </a:cxn>
                <a:cxn ang="0">
                  <a:pos x="11" y="57"/>
                </a:cxn>
                <a:cxn ang="0">
                  <a:pos x="7" y="70"/>
                </a:cxn>
                <a:cxn ang="0">
                  <a:pos x="4" y="84"/>
                </a:cxn>
                <a:cxn ang="0">
                  <a:pos x="1" y="98"/>
                </a:cxn>
                <a:cxn ang="0">
                  <a:pos x="0" y="114"/>
                </a:cxn>
                <a:cxn ang="0">
                  <a:pos x="0" y="114"/>
                </a:cxn>
                <a:cxn ang="0">
                  <a:pos x="0" y="115"/>
                </a:cxn>
                <a:cxn ang="0">
                  <a:pos x="1" y="117"/>
                </a:cxn>
                <a:cxn ang="0">
                  <a:pos x="3" y="118"/>
                </a:cxn>
                <a:cxn ang="0">
                  <a:pos x="4" y="118"/>
                </a:cxn>
                <a:cxn ang="0">
                  <a:pos x="6" y="118"/>
                </a:cxn>
                <a:cxn ang="0">
                  <a:pos x="7" y="117"/>
                </a:cxn>
                <a:cxn ang="0">
                  <a:pos x="9" y="115"/>
                </a:cxn>
                <a:cxn ang="0">
                  <a:pos x="9" y="114"/>
                </a:cxn>
                <a:cxn ang="0">
                  <a:pos x="9" y="114"/>
                </a:cxn>
                <a:cxn ang="0">
                  <a:pos x="10" y="99"/>
                </a:cxn>
                <a:cxn ang="0">
                  <a:pos x="13" y="85"/>
                </a:cxn>
                <a:cxn ang="0">
                  <a:pos x="16" y="71"/>
                </a:cxn>
                <a:cxn ang="0">
                  <a:pos x="22" y="58"/>
                </a:cxn>
                <a:cxn ang="0">
                  <a:pos x="32" y="32"/>
                </a:cxn>
                <a:cxn ang="0">
                  <a:pos x="42" y="5"/>
                </a:cxn>
                <a:cxn ang="0">
                  <a:pos x="42" y="5"/>
                </a:cxn>
                <a:cxn ang="0">
                  <a:pos x="42" y="3"/>
                </a:cxn>
                <a:cxn ang="0">
                  <a:pos x="42" y="2"/>
                </a:cxn>
                <a:cxn ang="0">
                  <a:pos x="41" y="1"/>
                </a:cxn>
                <a:cxn ang="0">
                  <a:pos x="39" y="0"/>
                </a:cxn>
                <a:cxn ang="0">
                  <a:pos x="36" y="0"/>
                </a:cxn>
                <a:cxn ang="0">
                  <a:pos x="34" y="1"/>
                </a:cxn>
                <a:cxn ang="0">
                  <a:pos x="33" y="3"/>
                </a:cxn>
                <a:cxn ang="0">
                  <a:pos x="33" y="3"/>
                </a:cxn>
              </a:cxnLst>
              <a:rect l="0" t="0" r="r" b="b"/>
              <a:pathLst>
                <a:path w="42" h="118">
                  <a:moveTo>
                    <a:pt x="33" y="3"/>
                  </a:moveTo>
                  <a:lnTo>
                    <a:pt x="33" y="3"/>
                  </a:lnTo>
                  <a:lnTo>
                    <a:pt x="23" y="30"/>
                  </a:lnTo>
                  <a:lnTo>
                    <a:pt x="11" y="57"/>
                  </a:lnTo>
                  <a:lnTo>
                    <a:pt x="7" y="70"/>
                  </a:lnTo>
                  <a:lnTo>
                    <a:pt x="4" y="84"/>
                  </a:lnTo>
                  <a:lnTo>
                    <a:pt x="1" y="98"/>
                  </a:lnTo>
                  <a:lnTo>
                    <a:pt x="0" y="114"/>
                  </a:lnTo>
                  <a:lnTo>
                    <a:pt x="0" y="114"/>
                  </a:lnTo>
                  <a:lnTo>
                    <a:pt x="0" y="115"/>
                  </a:lnTo>
                  <a:lnTo>
                    <a:pt x="1" y="117"/>
                  </a:lnTo>
                  <a:lnTo>
                    <a:pt x="3" y="118"/>
                  </a:lnTo>
                  <a:lnTo>
                    <a:pt x="4" y="118"/>
                  </a:lnTo>
                  <a:lnTo>
                    <a:pt x="6" y="118"/>
                  </a:lnTo>
                  <a:lnTo>
                    <a:pt x="7" y="117"/>
                  </a:lnTo>
                  <a:lnTo>
                    <a:pt x="9" y="115"/>
                  </a:lnTo>
                  <a:lnTo>
                    <a:pt x="9" y="114"/>
                  </a:lnTo>
                  <a:lnTo>
                    <a:pt x="9" y="114"/>
                  </a:lnTo>
                  <a:lnTo>
                    <a:pt x="10" y="99"/>
                  </a:lnTo>
                  <a:lnTo>
                    <a:pt x="13" y="85"/>
                  </a:lnTo>
                  <a:lnTo>
                    <a:pt x="16" y="71"/>
                  </a:lnTo>
                  <a:lnTo>
                    <a:pt x="22" y="58"/>
                  </a:lnTo>
                  <a:lnTo>
                    <a:pt x="32" y="32"/>
                  </a:lnTo>
                  <a:lnTo>
                    <a:pt x="42" y="5"/>
                  </a:lnTo>
                  <a:lnTo>
                    <a:pt x="42" y="5"/>
                  </a:lnTo>
                  <a:lnTo>
                    <a:pt x="42" y="3"/>
                  </a:lnTo>
                  <a:lnTo>
                    <a:pt x="42" y="2"/>
                  </a:lnTo>
                  <a:lnTo>
                    <a:pt x="41" y="1"/>
                  </a:lnTo>
                  <a:lnTo>
                    <a:pt x="39" y="0"/>
                  </a:lnTo>
                  <a:lnTo>
                    <a:pt x="36" y="0"/>
                  </a:lnTo>
                  <a:lnTo>
                    <a:pt x="34" y="1"/>
                  </a:lnTo>
                  <a:lnTo>
                    <a:pt x="33" y="3"/>
                  </a:lnTo>
                  <a:lnTo>
                    <a:pt x="3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69" name="Freeform 839"/>
            <p:cNvSpPr>
              <a:spLocks/>
            </p:cNvSpPr>
            <p:nvPr/>
          </p:nvSpPr>
          <p:spPr bwMode="auto">
            <a:xfrm>
              <a:off x="2420938" y="1644650"/>
              <a:ext cx="20638" cy="58738"/>
            </a:xfrm>
            <a:custGeom>
              <a:avLst/>
              <a:gdLst/>
              <a:ahLst/>
              <a:cxnLst>
                <a:cxn ang="0">
                  <a:pos x="29" y="2"/>
                </a:cxn>
                <a:cxn ang="0">
                  <a:pos x="29" y="2"/>
                </a:cxn>
                <a:cxn ang="0">
                  <a:pos x="23" y="14"/>
                </a:cxn>
                <a:cxn ang="0">
                  <a:pos x="18" y="25"/>
                </a:cxn>
                <a:cxn ang="0">
                  <a:pos x="15" y="37"/>
                </a:cxn>
                <a:cxn ang="0">
                  <a:pos x="12" y="50"/>
                </a:cxn>
                <a:cxn ang="0">
                  <a:pos x="12" y="50"/>
                </a:cxn>
                <a:cxn ang="0">
                  <a:pos x="6" y="77"/>
                </a:cxn>
                <a:cxn ang="0">
                  <a:pos x="3" y="91"/>
                </a:cxn>
                <a:cxn ang="0">
                  <a:pos x="0" y="104"/>
                </a:cxn>
                <a:cxn ang="0">
                  <a:pos x="0" y="104"/>
                </a:cxn>
                <a:cxn ang="0">
                  <a:pos x="2" y="107"/>
                </a:cxn>
                <a:cxn ang="0">
                  <a:pos x="3" y="108"/>
                </a:cxn>
                <a:cxn ang="0">
                  <a:pos x="4" y="109"/>
                </a:cxn>
                <a:cxn ang="0">
                  <a:pos x="6" y="110"/>
                </a:cxn>
                <a:cxn ang="0">
                  <a:pos x="7" y="109"/>
                </a:cxn>
                <a:cxn ang="0">
                  <a:pos x="9" y="108"/>
                </a:cxn>
                <a:cxn ang="0">
                  <a:pos x="10" y="107"/>
                </a:cxn>
                <a:cxn ang="0">
                  <a:pos x="10" y="104"/>
                </a:cxn>
                <a:cxn ang="0">
                  <a:pos x="10" y="104"/>
                </a:cxn>
                <a:cxn ang="0">
                  <a:pos x="12" y="94"/>
                </a:cxn>
                <a:cxn ang="0">
                  <a:pos x="15" y="84"/>
                </a:cxn>
                <a:cxn ang="0">
                  <a:pos x="18" y="73"/>
                </a:cxn>
                <a:cxn ang="0">
                  <a:pos x="19" y="62"/>
                </a:cxn>
                <a:cxn ang="0">
                  <a:pos x="19" y="62"/>
                </a:cxn>
                <a:cxn ang="0">
                  <a:pos x="21" y="48"/>
                </a:cxn>
                <a:cxn ang="0">
                  <a:pos x="25" y="34"/>
                </a:cxn>
                <a:cxn ang="0">
                  <a:pos x="30" y="20"/>
                </a:cxn>
                <a:cxn ang="0">
                  <a:pos x="38" y="7"/>
                </a:cxn>
                <a:cxn ang="0">
                  <a:pos x="38" y="7"/>
                </a:cxn>
                <a:cxn ang="0">
                  <a:pos x="39" y="5"/>
                </a:cxn>
                <a:cxn ang="0">
                  <a:pos x="39" y="4"/>
                </a:cxn>
                <a:cxn ang="0">
                  <a:pos x="38" y="2"/>
                </a:cxn>
                <a:cxn ang="0">
                  <a:pos x="37" y="1"/>
                </a:cxn>
                <a:cxn ang="0">
                  <a:pos x="34" y="0"/>
                </a:cxn>
                <a:cxn ang="0">
                  <a:pos x="31" y="1"/>
                </a:cxn>
                <a:cxn ang="0">
                  <a:pos x="29" y="2"/>
                </a:cxn>
                <a:cxn ang="0">
                  <a:pos x="29" y="2"/>
                </a:cxn>
              </a:cxnLst>
              <a:rect l="0" t="0" r="r" b="b"/>
              <a:pathLst>
                <a:path w="39" h="110">
                  <a:moveTo>
                    <a:pt x="29" y="2"/>
                  </a:moveTo>
                  <a:lnTo>
                    <a:pt x="29" y="2"/>
                  </a:lnTo>
                  <a:lnTo>
                    <a:pt x="23" y="14"/>
                  </a:lnTo>
                  <a:lnTo>
                    <a:pt x="18" y="25"/>
                  </a:lnTo>
                  <a:lnTo>
                    <a:pt x="15" y="37"/>
                  </a:lnTo>
                  <a:lnTo>
                    <a:pt x="12" y="50"/>
                  </a:lnTo>
                  <a:lnTo>
                    <a:pt x="12" y="50"/>
                  </a:lnTo>
                  <a:lnTo>
                    <a:pt x="6" y="77"/>
                  </a:lnTo>
                  <a:lnTo>
                    <a:pt x="3" y="91"/>
                  </a:lnTo>
                  <a:lnTo>
                    <a:pt x="0" y="104"/>
                  </a:lnTo>
                  <a:lnTo>
                    <a:pt x="0" y="104"/>
                  </a:lnTo>
                  <a:lnTo>
                    <a:pt x="2" y="107"/>
                  </a:lnTo>
                  <a:lnTo>
                    <a:pt x="3" y="108"/>
                  </a:lnTo>
                  <a:lnTo>
                    <a:pt x="4" y="109"/>
                  </a:lnTo>
                  <a:lnTo>
                    <a:pt x="6" y="110"/>
                  </a:lnTo>
                  <a:lnTo>
                    <a:pt x="7" y="109"/>
                  </a:lnTo>
                  <a:lnTo>
                    <a:pt x="9" y="108"/>
                  </a:lnTo>
                  <a:lnTo>
                    <a:pt x="10" y="107"/>
                  </a:lnTo>
                  <a:lnTo>
                    <a:pt x="10" y="104"/>
                  </a:lnTo>
                  <a:lnTo>
                    <a:pt x="10" y="104"/>
                  </a:lnTo>
                  <a:lnTo>
                    <a:pt x="12" y="94"/>
                  </a:lnTo>
                  <a:lnTo>
                    <a:pt x="15" y="84"/>
                  </a:lnTo>
                  <a:lnTo>
                    <a:pt x="18" y="73"/>
                  </a:lnTo>
                  <a:lnTo>
                    <a:pt x="19" y="62"/>
                  </a:lnTo>
                  <a:lnTo>
                    <a:pt x="19" y="62"/>
                  </a:lnTo>
                  <a:lnTo>
                    <a:pt x="21" y="48"/>
                  </a:lnTo>
                  <a:lnTo>
                    <a:pt x="25" y="34"/>
                  </a:lnTo>
                  <a:lnTo>
                    <a:pt x="30" y="20"/>
                  </a:lnTo>
                  <a:lnTo>
                    <a:pt x="38" y="7"/>
                  </a:lnTo>
                  <a:lnTo>
                    <a:pt x="38" y="7"/>
                  </a:lnTo>
                  <a:lnTo>
                    <a:pt x="39" y="5"/>
                  </a:lnTo>
                  <a:lnTo>
                    <a:pt x="39" y="4"/>
                  </a:lnTo>
                  <a:lnTo>
                    <a:pt x="38" y="2"/>
                  </a:lnTo>
                  <a:lnTo>
                    <a:pt x="37" y="1"/>
                  </a:lnTo>
                  <a:lnTo>
                    <a:pt x="34" y="0"/>
                  </a:lnTo>
                  <a:lnTo>
                    <a:pt x="31"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0" name="Freeform 840"/>
            <p:cNvSpPr>
              <a:spLocks/>
            </p:cNvSpPr>
            <p:nvPr/>
          </p:nvSpPr>
          <p:spPr bwMode="auto">
            <a:xfrm>
              <a:off x="2451100" y="1674813"/>
              <a:ext cx="12700" cy="55563"/>
            </a:xfrm>
            <a:custGeom>
              <a:avLst/>
              <a:gdLst/>
              <a:ahLst/>
              <a:cxnLst>
                <a:cxn ang="0">
                  <a:pos x="15" y="5"/>
                </a:cxn>
                <a:cxn ang="0">
                  <a:pos x="15" y="5"/>
                </a:cxn>
                <a:cxn ang="0">
                  <a:pos x="13" y="29"/>
                </a:cxn>
                <a:cxn ang="0">
                  <a:pos x="11" y="53"/>
                </a:cxn>
                <a:cxn ang="0">
                  <a:pos x="7" y="75"/>
                </a:cxn>
                <a:cxn ang="0">
                  <a:pos x="1" y="98"/>
                </a:cxn>
                <a:cxn ang="0">
                  <a:pos x="1" y="98"/>
                </a:cxn>
                <a:cxn ang="0">
                  <a:pos x="0" y="100"/>
                </a:cxn>
                <a:cxn ang="0">
                  <a:pos x="1" y="102"/>
                </a:cxn>
                <a:cxn ang="0">
                  <a:pos x="2" y="103"/>
                </a:cxn>
                <a:cxn ang="0">
                  <a:pos x="4" y="104"/>
                </a:cxn>
                <a:cxn ang="0">
                  <a:pos x="7" y="104"/>
                </a:cxn>
                <a:cxn ang="0">
                  <a:pos x="8" y="104"/>
                </a:cxn>
                <a:cxn ang="0">
                  <a:pos x="10" y="103"/>
                </a:cxn>
                <a:cxn ang="0">
                  <a:pos x="10" y="101"/>
                </a:cxn>
                <a:cxn ang="0">
                  <a:pos x="10" y="101"/>
                </a:cxn>
                <a:cxn ang="0">
                  <a:pos x="16" y="77"/>
                </a:cxn>
                <a:cxn ang="0">
                  <a:pos x="20" y="54"/>
                </a:cxn>
                <a:cxn ang="0">
                  <a:pos x="23" y="29"/>
                </a:cxn>
                <a:cxn ang="0">
                  <a:pos x="24" y="5"/>
                </a:cxn>
                <a:cxn ang="0">
                  <a:pos x="24" y="5"/>
                </a:cxn>
                <a:cxn ang="0">
                  <a:pos x="24" y="3"/>
                </a:cxn>
                <a:cxn ang="0">
                  <a:pos x="23" y="2"/>
                </a:cxn>
                <a:cxn ang="0">
                  <a:pos x="22" y="1"/>
                </a:cxn>
                <a:cxn ang="0">
                  <a:pos x="20" y="0"/>
                </a:cxn>
                <a:cxn ang="0">
                  <a:pos x="18" y="1"/>
                </a:cxn>
                <a:cxn ang="0">
                  <a:pos x="17" y="2"/>
                </a:cxn>
                <a:cxn ang="0">
                  <a:pos x="16" y="3"/>
                </a:cxn>
                <a:cxn ang="0">
                  <a:pos x="15" y="5"/>
                </a:cxn>
                <a:cxn ang="0">
                  <a:pos x="15" y="5"/>
                </a:cxn>
              </a:cxnLst>
              <a:rect l="0" t="0" r="r" b="b"/>
              <a:pathLst>
                <a:path w="24" h="104">
                  <a:moveTo>
                    <a:pt x="15" y="5"/>
                  </a:moveTo>
                  <a:lnTo>
                    <a:pt x="15" y="5"/>
                  </a:lnTo>
                  <a:lnTo>
                    <a:pt x="13" y="29"/>
                  </a:lnTo>
                  <a:lnTo>
                    <a:pt x="11" y="53"/>
                  </a:lnTo>
                  <a:lnTo>
                    <a:pt x="7" y="75"/>
                  </a:lnTo>
                  <a:lnTo>
                    <a:pt x="1" y="98"/>
                  </a:lnTo>
                  <a:lnTo>
                    <a:pt x="1" y="98"/>
                  </a:lnTo>
                  <a:lnTo>
                    <a:pt x="0" y="100"/>
                  </a:lnTo>
                  <a:lnTo>
                    <a:pt x="1" y="102"/>
                  </a:lnTo>
                  <a:lnTo>
                    <a:pt x="2" y="103"/>
                  </a:lnTo>
                  <a:lnTo>
                    <a:pt x="4" y="104"/>
                  </a:lnTo>
                  <a:lnTo>
                    <a:pt x="7" y="104"/>
                  </a:lnTo>
                  <a:lnTo>
                    <a:pt x="8" y="104"/>
                  </a:lnTo>
                  <a:lnTo>
                    <a:pt x="10" y="103"/>
                  </a:lnTo>
                  <a:lnTo>
                    <a:pt x="10" y="101"/>
                  </a:lnTo>
                  <a:lnTo>
                    <a:pt x="10" y="101"/>
                  </a:lnTo>
                  <a:lnTo>
                    <a:pt x="16" y="77"/>
                  </a:lnTo>
                  <a:lnTo>
                    <a:pt x="20" y="54"/>
                  </a:lnTo>
                  <a:lnTo>
                    <a:pt x="23" y="29"/>
                  </a:lnTo>
                  <a:lnTo>
                    <a:pt x="24" y="5"/>
                  </a:lnTo>
                  <a:lnTo>
                    <a:pt x="24" y="5"/>
                  </a:lnTo>
                  <a:lnTo>
                    <a:pt x="24" y="3"/>
                  </a:lnTo>
                  <a:lnTo>
                    <a:pt x="23" y="2"/>
                  </a:lnTo>
                  <a:lnTo>
                    <a:pt x="22" y="1"/>
                  </a:lnTo>
                  <a:lnTo>
                    <a:pt x="20" y="0"/>
                  </a:lnTo>
                  <a:lnTo>
                    <a:pt x="18" y="1"/>
                  </a:lnTo>
                  <a:lnTo>
                    <a:pt x="17" y="2"/>
                  </a:lnTo>
                  <a:lnTo>
                    <a:pt x="16" y="3"/>
                  </a:lnTo>
                  <a:lnTo>
                    <a:pt x="15" y="5"/>
                  </a:lnTo>
                  <a:lnTo>
                    <a:pt x="1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1" name="Freeform 841"/>
            <p:cNvSpPr>
              <a:spLocks/>
            </p:cNvSpPr>
            <p:nvPr/>
          </p:nvSpPr>
          <p:spPr bwMode="auto">
            <a:xfrm>
              <a:off x="2479675" y="1695450"/>
              <a:ext cx="22225" cy="60325"/>
            </a:xfrm>
            <a:custGeom>
              <a:avLst/>
              <a:gdLst/>
              <a:ahLst/>
              <a:cxnLst>
                <a:cxn ang="0">
                  <a:pos x="33" y="3"/>
                </a:cxn>
                <a:cxn ang="0">
                  <a:pos x="33" y="3"/>
                </a:cxn>
                <a:cxn ang="0">
                  <a:pos x="19" y="56"/>
                </a:cxn>
                <a:cxn ang="0">
                  <a:pos x="9" y="83"/>
                </a:cxn>
                <a:cxn ang="0">
                  <a:pos x="0" y="108"/>
                </a:cxn>
                <a:cxn ang="0">
                  <a:pos x="0" y="108"/>
                </a:cxn>
                <a:cxn ang="0">
                  <a:pos x="0" y="110"/>
                </a:cxn>
                <a:cxn ang="0">
                  <a:pos x="0" y="112"/>
                </a:cxn>
                <a:cxn ang="0">
                  <a:pos x="1" y="113"/>
                </a:cxn>
                <a:cxn ang="0">
                  <a:pos x="3" y="114"/>
                </a:cxn>
                <a:cxn ang="0">
                  <a:pos x="6" y="113"/>
                </a:cxn>
                <a:cxn ang="0">
                  <a:pos x="8" y="112"/>
                </a:cxn>
                <a:cxn ang="0">
                  <a:pos x="9" y="111"/>
                </a:cxn>
                <a:cxn ang="0">
                  <a:pos x="9" y="111"/>
                </a:cxn>
                <a:cxn ang="0">
                  <a:pos x="19" y="85"/>
                </a:cxn>
                <a:cxn ang="0">
                  <a:pos x="27" y="59"/>
                </a:cxn>
                <a:cxn ang="0">
                  <a:pos x="42" y="6"/>
                </a:cxn>
                <a:cxn ang="0">
                  <a:pos x="42" y="6"/>
                </a:cxn>
                <a:cxn ang="0">
                  <a:pos x="42" y="4"/>
                </a:cxn>
                <a:cxn ang="0">
                  <a:pos x="42" y="2"/>
                </a:cxn>
                <a:cxn ang="0">
                  <a:pos x="40" y="1"/>
                </a:cxn>
                <a:cxn ang="0">
                  <a:pos x="39" y="0"/>
                </a:cxn>
                <a:cxn ang="0">
                  <a:pos x="37" y="0"/>
                </a:cxn>
                <a:cxn ang="0">
                  <a:pos x="35" y="1"/>
                </a:cxn>
                <a:cxn ang="0">
                  <a:pos x="34" y="2"/>
                </a:cxn>
                <a:cxn ang="0">
                  <a:pos x="33" y="3"/>
                </a:cxn>
                <a:cxn ang="0">
                  <a:pos x="33" y="3"/>
                </a:cxn>
              </a:cxnLst>
              <a:rect l="0" t="0" r="r" b="b"/>
              <a:pathLst>
                <a:path w="42" h="114">
                  <a:moveTo>
                    <a:pt x="33" y="3"/>
                  </a:moveTo>
                  <a:lnTo>
                    <a:pt x="33" y="3"/>
                  </a:lnTo>
                  <a:lnTo>
                    <a:pt x="19" y="56"/>
                  </a:lnTo>
                  <a:lnTo>
                    <a:pt x="9" y="83"/>
                  </a:lnTo>
                  <a:lnTo>
                    <a:pt x="0" y="108"/>
                  </a:lnTo>
                  <a:lnTo>
                    <a:pt x="0" y="108"/>
                  </a:lnTo>
                  <a:lnTo>
                    <a:pt x="0" y="110"/>
                  </a:lnTo>
                  <a:lnTo>
                    <a:pt x="0" y="112"/>
                  </a:lnTo>
                  <a:lnTo>
                    <a:pt x="1" y="113"/>
                  </a:lnTo>
                  <a:lnTo>
                    <a:pt x="3" y="114"/>
                  </a:lnTo>
                  <a:lnTo>
                    <a:pt x="6" y="113"/>
                  </a:lnTo>
                  <a:lnTo>
                    <a:pt x="8" y="112"/>
                  </a:lnTo>
                  <a:lnTo>
                    <a:pt x="9" y="111"/>
                  </a:lnTo>
                  <a:lnTo>
                    <a:pt x="9" y="111"/>
                  </a:lnTo>
                  <a:lnTo>
                    <a:pt x="19" y="85"/>
                  </a:lnTo>
                  <a:lnTo>
                    <a:pt x="27" y="59"/>
                  </a:lnTo>
                  <a:lnTo>
                    <a:pt x="42" y="6"/>
                  </a:lnTo>
                  <a:lnTo>
                    <a:pt x="42" y="6"/>
                  </a:lnTo>
                  <a:lnTo>
                    <a:pt x="42" y="4"/>
                  </a:lnTo>
                  <a:lnTo>
                    <a:pt x="42" y="2"/>
                  </a:lnTo>
                  <a:lnTo>
                    <a:pt x="40" y="1"/>
                  </a:lnTo>
                  <a:lnTo>
                    <a:pt x="39" y="0"/>
                  </a:lnTo>
                  <a:lnTo>
                    <a:pt x="37" y="0"/>
                  </a:lnTo>
                  <a:lnTo>
                    <a:pt x="35" y="1"/>
                  </a:lnTo>
                  <a:lnTo>
                    <a:pt x="34" y="2"/>
                  </a:lnTo>
                  <a:lnTo>
                    <a:pt x="33" y="3"/>
                  </a:lnTo>
                  <a:lnTo>
                    <a:pt x="3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2" name="Freeform 842"/>
            <p:cNvSpPr>
              <a:spLocks/>
            </p:cNvSpPr>
            <p:nvPr/>
          </p:nvSpPr>
          <p:spPr bwMode="auto">
            <a:xfrm>
              <a:off x="2509838" y="1725613"/>
              <a:ext cx="14288" cy="53975"/>
            </a:xfrm>
            <a:custGeom>
              <a:avLst/>
              <a:gdLst/>
              <a:ahLst/>
              <a:cxnLst>
                <a:cxn ang="0">
                  <a:pos x="18" y="5"/>
                </a:cxn>
                <a:cxn ang="0">
                  <a:pos x="18" y="5"/>
                </a:cxn>
                <a:cxn ang="0">
                  <a:pos x="17" y="16"/>
                </a:cxn>
                <a:cxn ang="0">
                  <a:pos x="14" y="27"/>
                </a:cxn>
                <a:cxn ang="0">
                  <a:pos x="11" y="37"/>
                </a:cxn>
                <a:cxn ang="0">
                  <a:pos x="8" y="49"/>
                </a:cxn>
                <a:cxn ang="0">
                  <a:pos x="8" y="49"/>
                </a:cxn>
                <a:cxn ang="0">
                  <a:pos x="6" y="61"/>
                </a:cxn>
                <a:cxn ang="0">
                  <a:pos x="4" y="73"/>
                </a:cxn>
                <a:cxn ang="0">
                  <a:pos x="2" y="86"/>
                </a:cxn>
                <a:cxn ang="0">
                  <a:pos x="0" y="98"/>
                </a:cxn>
                <a:cxn ang="0">
                  <a:pos x="0" y="98"/>
                </a:cxn>
                <a:cxn ang="0">
                  <a:pos x="0" y="100"/>
                </a:cxn>
                <a:cxn ang="0">
                  <a:pos x="1" y="102"/>
                </a:cxn>
                <a:cxn ang="0">
                  <a:pos x="2" y="103"/>
                </a:cxn>
                <a:cxn ang="0">
                  <a:pos x="4" y="104"/>
                </a:cxn>
                <a:cxn ang="0">
                  <a:pos x="5" y="104"/>
                </a:cxn>
                <a:cxn ang="0">
                  <a:pos x="7" y="104"/>
                </a:cxn>
                <a:cxn ang="0">
                  <a:pos x="8" y="102"/>
                </a:cxn>
                <a:cxn ang="0">
                  <a:pos x="9" y="101"/>
                </a:cxn>
                <a:cxn ang="0">
                  <a:pos x="9" y="101"/>
                </a:cxn>
                <a:cxn ang="0">
                  <a:pos x="13" y="76"/>
                </a:cxn>
                <a:cxn ang="0">
                  <a:pos x="17" y="51"/>
                </a:cxn>
                <a:cxn ang="0">
                  <a:pos x="17" y="51"/>
                </a:cxn>
                <a:cxn ang="0">
                  <a:pos x="19" y="39"/>
                </a:cxn>
                <a:cxn ang="0">
                  <a:pos x="24" y="28"/>
                </a:cxn>
                <a:cxn ang="0">
                  <a:pos x="27" y="16"/>
                </a:cxn>
                <a:cxn ang="0">
                  <a:pos x="29" y="5"/>
                </a:cxn>
                <a:cxn ang="0">
                  <a:pos x="29" y="5"/>
                </a:cxn>
                <a:cxn ang="0">
                  <a:pos x="28" y="3"/>
                </a:cxn>
                <a:cxn ang="0">
                  <a:pos x="27" y="1"/>
                </a:cxn>
                <a:cxn ang="0">
                  <a:pos x="26" y="1"/>
                </a:cxn>
                <a:cxn ang="0">
                  <a:pos x="24" y="0"/>
                </a:cxn>
                <a:cxn ang="0">
                  <a:pos x="21" y="1"/>
                </a:cxn>
                <a:cxn ang="0">
                  <a:pos x="20" y="1"/>
                </a:cxn>
                <a:cxn ang="0">
                  <a:pos x="19" y="3"/>
                </a:cxn>
                <a:cxn ang="0">
                  <a:pos x="18" y="5"/>
                </a:cxn>
                <a:cxn ang="0">
                  <a:pos x="18" y="5"/>
                </a:cxn>
              </a:cxnLst>
              <a:rect l="0" t="0" r="r" b="b"/>
              <a:pathLst>
                <a:path w="29" h="104">
                  <a:moveTo>
                    <a:pt x="18" y="5"/>
                  </a:moveTo>
                  <a:lnTo>
                    <a:pt x="18" y="5"/>
                  </a:lnTo>
                  <a:lnTo>
                    <a:pt x="17" y="16"/>
                  </a:lnTo>
                  <a:lnTo>
                    <a:pt x="14" y="27"/>
                  </a:lnTo>
                  <a:lnTo>
                    <a:pt x="11" y="37"/>
                  </a:lnTo>
                  <a:lnTo>
                    <a:pt x="8" y="49"/>
                  </a:lnTo>
                  <a:lnTo>
                    <a:pt x="8" y="49"/>
                  </a:lnTo>
                  <a:lnTo>
                    <a:pt x="6" y="61"/>
                  </a:lnTo>
                  <a:lnTo>
                    <a:pt x="4" y="73"/>
                  </a:lnTo>
                  <a:lnTo>
                    <a:pt x="2" y="86"/>
                  </a:lnTo>
                  <a:lnTo>
                    <a:pt x="0" y="98"/>
                  </a:lnTo>
                  <a:lnTo>
                    <a:pt x="0" y="98"/>
                  </a:lnTo>
                  <a:lnTo>
                    <a:pt x="0" y="100"/>
                  </a:lnTo>
                  <a:lnTo>
                    <a:pt x="1" y="102"/>
                  </a:lnTo>
                  <a:lnTo>
                    <a:pt x="2" y="103"/>
                  </a:lnTo>
                  <a:lnTo>
                    <a:pt x="4" y="104"/>
                  </a:lnTo>
                  <a:lnTo>
                    <a:pt x="5" y="104"/>
                  </a:lnTo>
                  <a:lnTo>
                    <a:pt x="7" y="104"/>
                  </a:lnTo>
                  <a:lnTo>
                    <a:pt x="8" y="102"/>
                  </a:lnTo>
                  <a:lnTo>
                    <a:pt x="9" y="101"/>
                  </a:lnTo>
                  <a:lnTo>
                    <a:pt x="9" y="101"/>
                  </a:lnTo>
                  <a:lnTo>
                    <a:pt x="13" y="76"/>
                  </a:lnTo>
                  <a:lnTo>
                    <a:pt x="17" y="51"/>
                  </a:lnTo>
                  <a:lnTo>
                    <a:pt x="17" y="51"/>
                  </a:lnTo>
                  <a:lnTo>
                    <a:pt x="19" y="39"/>
                  </a:lnTo>
                  <a:lnTo>
                    <a:pt x="24" y="28"/>
                  </a:lnTo>
                  <a:lnTo>
                    <a:pt x="27" y="16"/>
                  </a:lnTo>
                  <a:lnTo>
                    <a:pt x="29" y="5"/>
                  </a:lnTo>
                  <a:lnTo>
                    <a:pt x="29" y="5"/>
                  </a:lnTo>
                  <a:lnTo>
                    <a:pt x="28" y="3"/>
                  </a:lnTo>
                  <a:lnTo>
                    <a:pt x="27" y="1"/>
                  </a:lnTo>
                  <a:lnTo>
                    <a:pt x="26" y="1"/>
                  </a:lnTo>
                  <a:lnTo>
                    <a:pt x="24" y="0"/>
                  </a:lnTo>
                  <a:lnTo>
                    <a:pt x="21" y="1"/>
                  </a:lnTo>
                  <a:lnTo>
                    <a:pt x="20" y="1"/>
                  </a:lnTo>
                  <a:lnTo>
                    <a:pt x="19" y="3"/>
                  </a:lnTo>
                  <a:lnTo>
                    <a:pt x="18" y="5"/>
                  </a:lnTo>
                  <a:lnTo>
                    <a:pt x="18"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3" name="Freeform 843"/>
            <p:cNvSpPr>
              <a:spLocks/>
            </p:cNvSpPr>
            <p:nvPr/>
          </p:nvSpPr>
          <p:spPr bwMode="auto">
            <a:xfrm>
              <a:off x="2528888" y="1752600"/>
              <a:ext cx="17463" cy="57150"/>
            </a:xfrm>
            <a:custGeom>
              <a:avLst/>
              <a:gdLst/>
              <a:ahLst/>
              <a:cxnLst>
                <a:cxn ang="0">
                  <a:pos x="24" y="2"/>
                </a:cxn>
                <a:cxn ang="0">
                  <a:pos x="24" y="2"/>
                </a:cxn>
                <a:cxn ang="0">
                  <a:pos x="20" y="14"/>
                </a:cxn>
                <a:cxn ang="0">
                  <a:pos x="16" y="28"/>
                </a:cxn>
                <a:cxn ang="0">
                  <a:pos x="9" y="54"/>
                </a:cxn>
                <a:cxn ang="0">
                  <a:pos x="9" y="54"/>
                </a:cxn>
                <a:cxn ang="0">
                  <a:pos x="3" y="79"/>
                </a:cxn>
                <a:cxn ang="0">
                  <a:pos x="1" y="91"/>
                </a:cxn>
                <a:cxn ang="0">
                  <a:pos x="0" y="104"/>
                </a:cxn>
                <a:cxn ang="0">
                  <a:pos x="0" y="104"/>
                </a:cxn>
                <a:cxn ang="0">
                  <a:pos x="0" y="105"/>
                </a:cxn>
                <a:cxn ang="0">
                  <a:pos x="1" y="107"/>
                </a:cxn>
                <a:cxn ang="0">
                  <a:pos x="2" y="108"/>
                </a:cxn>
                <a:cxn ang="0">
                  <a:pos x="4" y="108"/>
                </a:cxn>
                <a:cxn ang="0">
                  <a:pos x="6" y="108"/>
                </a:cxn>
                <a:cxn ang="0">
                  <a:pos x="7" y="107"/>
                </a:cxn>
                <a:cxn ang="0">
                  <a:pos x="8" y="105"/>
                </a:cxn>
                <a:cxn ang="0">
                  <a:pos x="9" y="104"/>
                </a:cxn>
                <a:cxn ang="0">
                  <a:pos x="9" y="104"/>
                </a:cxn>
                <a:cxn ang="0">
                  <a:pos x="10" y="92"/>
                </a:cxn>
                <a:cxn ang="0">
                  <a:pos x="12" y="80"/>
                </a:cxn>
                <a:cxn ang="0">
                  <a:pos x="19" y="57"/>
                </a:cxn>
                <a:cxn ang="0">
                  <a:pos x="19" y="57"/>
                </a:cxn>
                <a:cxn ang="0">
                  <a:pos x="22" y="44"/>
                </a:cxn>
                <a:cxn ang="0">
                  <a:pos x="25" y="32"/>
                </a:cxn>
                <a:cxn ang="0">
                  <a:pos x="28" y="19"/>
                </a:cxn>
                <a:cxn ang="0">
                  <a:pos x="32" y="6"/>
                </a:cxn>
                <a:cxn ang="0">
                  <a:pos x="32" y="6"/>
                </a:cxn>
                <a:cxn ang="0">
                  <a:pos x="33" y="5"/>
                </a:cxn>
                <a:cxn ang="0">
                  <a:pos x="32" y="3"/>
                </a:cxn>
                <a:cxn ang="0">
                  <a:pos x="30" y="0"/>
                </a:cxn>
                <a:cxn ang="0">
                  <a:pos x="28" y="0"/>
                </a:cxn>
                <a:cxn ang="0">
                  <a:pos x="27" y="0"/>
                </a:cxn>
                <a:cxn ang="0">
                  <a:pos x="25" y="0"/>
                </a:cxn>
                <a:cxn ang="0">
                  <a:pos x="24" y="2"/>
                </a:cxn>
                <a:cxn ang="0">
                  <a:pos x="24" y="2"/>
                </a:cxn>
              </a:cxnLst>
              <a:rect l="0" t="0" r="r" b="b"/>
              <a:pathLst>
                <a:path w="33" h="108">
                  <a:moveTo>
                    <a:pt x="24" y="2"/>
                  </a:moveTo>
                  <a:lnTo>
                    <a:pt x="24" y="2"/>
                  </a:lnTo>
                  <a:lnTo>
                    <a:pt x="20" y="14"/>
                  </a:lnTo>
                  <a:lnTo>
                    <a:pt x="16" y="28"/>
                  </a:lnTo>
                  <a:lnTo>
                    <a:pt x="9" y="54"/>
                  </a:lnTo>
                  <a:lnTo>
                    <a:pt x="9" y="54"/>
                  </a:lnTo>
                  <a:lnTo>
                    <a:pt x="3" y="79"/>
                  </a:lnTo>
                  <a:lnTo>
                    <a:pt x="1" y="91"/>
                  </a:lnTo>
                  <a:lnTo>
                    <a:pt x="0" y="104"/>
                  </a:lnTo>
                  <a:lnTo>
                    <a:pt x="0" y="104"/>
                  </a:lnTo>
                  <a:lnTo>
                    <a:pt x="0" y="105"/>
                  </a:lnTo>
                  <a:lnTo>
                    <a:pt x="1" y="107"/>
                  </a:lnTo>
                  <a:lnTo>
                    <a:pt x="2" y="108"/>
                  </a:lnTo>
                  <a:lnTo>
                    <a:pt x="4" y="108"/>
                  </a:lnTo>
                  <a:lnTo>
                    <a:pt x="6" y="108"/>
                  </a:lnTo>
                  <a:lnTo>
                    <a:pt x="7" y="107"/>
                  </a:lnTo>
                  <a:lnTo>
                    <a:pt x="8" y="105"/>
                  </a:lnTo>
                  <a:lnTo>
                    <a:pt x="9" y="104"/>
                  </a:lnTo>
                  <a:lnTo>
                    <a:pt x="9" y="104"/>
                  </a:lnTo>
                  <a:lnTo>
                    <a:pt x="10" y="92"/>
                  </a:lnTo>
                  <a:lnTo>
                    <a:pt x="12" y="80"/>
                  </a:lnTo>
                  <a:lnTo>
                    <a:pt x="19" y="57"/>
                  </a:lnTo>
                  <a:lnTo>
                    <a:pt x="19" y="57"/>
                  </a:lnTo>
                  <a:lnTo>
                    <a:pt x="22" y="44"/>
                  </a:lnTo>
                  <a:lnTo>
                    <a:pt x="25" y="32"/>
                  </a:lnTo>
                  <a:lnTo>
                    <a:pt x="28" y="19"/>
                  </a:lnTo>
                  <a:lnTo>
                    <a:pt x="32" y="6"/>
                  </a:lnTo>
                  <a:lnTo>
                    <a:pt x="32" y="6"/>
                  </a:lnTo>
                  <a:lnTo>
                    <a:pt x="33" y="5"/>
                  </a:lnTo>
                  <a:lnTo>
                    <a:pt x="32" y="3"/>
                  </a:lnTo>
                  <a:lnTo>
                    <a:pt x="30" y="0"/>
                  </a:lnTo>
                  <a:lnTo>
                    <a:pt x="28" y="0"/>
                  </a:lnTo>
                  <a:lnTo>
                    <a:pt x="27" y="0"/>
                  </a:lnTo>
                  <a:lnTo>
                    <a:pt x="25" y="0"/>
                  </a:lnTo>
                  <a:lnTo>
                    <a:pt x="24" y="2"/>
                  </a:lnTo>
                  <a:lnTo>
                    <a:pt x="2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4" name="Freeform 844"/>
            <p:cNvSpPr>
              <a:spLocks/>
            </p:cNvSpPr>
            <p:nvPr/>
          </p:nvSpPr>
          <p:spPr bwMode="auto">
            <a:xfrm>
              <a:off x="2557463" y="1774825"/>
              <a:ext cx="11113" cy="52388"/>
            </a:xfrm>
            <a:custGeom>
              <a:avLst/>
              <a:gdLst/>
              <a:ahLst/>
              <a:cxnLst>
                <a:cxn ang="0">
                  <a:pos x="14" y="4"/>
                </a:cxn>
                <a:cxn ang="0">
                  <a:pos x="14" y="4"/>
                </a:cxn>
                <a:cxn ang="0">
                  <a:pos x="13" y="15"/>
                </a:cxn>
                <a:cxn ang="0">
                  <a:pos x="12" y="27"/>
                </a:cxn>
                <a:cxn ang="0">
                  <a:pos x="9" y="50"/>
                </a:cxn>
                <a:cxn ang="0">
                  <a:pos x="0" y="93"/>
                </a:cxn>
                <a:cxn ang="0">
                  <a:pos x="0" y="93"/>
                </a:cxn>
                <a:cxn ang="0">
                  <a:pos x="0" y="95"/>
                </a:cxn>
                <a:cxn ang="0">
                  <a:pos x="1" y="97"/>
                </a:cxn>
                <a:cxn ang="0">
                  <a:pos x="4" y="99"/>
                </a:cxn>
                <a:cxn ang="0">
                  <a:pos x="6" y="99"/>
                </a:cxn>
                <a:cxn ang="0">
                  <a:pos x="7" y="99"/>
                </a:cxn>
                <a:cxn ang="0">
                  <a:pos x="8" y="98"/>
                </a:cxn>
                <a:cxn ang="0">
                  <a:pos x="9" y="96"/>
                </a:cxn>
                <a:cxn ang="0">
                  <a:pos x="9" y="96"/>
                </a:cxn>
                <a:cxn ang="0">
                  <a:pos x="18" y="51"/>
                </a:cxn>
                <a:cxn ang="0">
                  <a:pos x="21" y="28"/>
                </a:cxn>
                <a:cxn ang="0">
                  <a:pos x="23" y="17"/>
                </a:cxn>
                <a:cxn ang="0">
                  <a:pos x="23" y="4"/>
                </a:cxn>
                <a:cxn ang="0">
                  <a:pos x="23" y="4"/>
                </a:cxn>
                <a:cxn ang="0">
                  <a:pos x="23" y="3"/>
                </a:cxn>
                <a:cxn ang="0">
                  <a:pos x="22" y="1"/>
                </a:cxn>
                <a:cxn ang="0">
                  <a:pos x="20" y="0"/>
                </a:cxn>
                <a:cxn ang="0">
                  <a:pos x="19" y="0"/>
                </a:cxn>
                <a:cxn ang="0">
                  <a:pos x="17" y="0"/>
                </a:cxn>
                <a:cxn ang="0">
                  <a:pos x="15" y="1"/>
                </a:cxn>
                <a:cxn ang="0">
                  <a:pos x="14" y="3"/>
                </a:cxn>
                <a:cxn ang="0">
                  <a:pos x="14" y="4"/>
                </a:cxn>
                <a:cxn ang="0">
                  <a:pos x="14" y="4"/>
                </a:cxn>
              </a:cxnLst>
              <a:rect l="0" t="0" r="r" b="b"/>
              <a:pathLst>
                <a:path w="23" h="99">
                  <a:moveTo>
                    <a:pt x="14" y="4"/>
                  </a:moveTo>
                  <a:lnTo>
                    <a:pt x="14" y="4"/>
                  </a:lnTo>
                  <a:lnTo>
                    <a:pt x="13" y="15"/>
                  </a:lnTo>
                  <a:lnTo>
                    <a:pt x="12" y="27"/>
                  </a:lnTo>
                  <a:lnTo>
                    <a:pt x="9" y="50"/>
                  </a:lnTo>
                  <a:lnTo>
                    <a:pt x="0" y="93"/>
                  </a:lnTo>
                  <a:lnTo>
                    <a:pt x="0" y="93"/>
                  </a:lnTo>
                  <a:lnTo>
                    <a:pt x="0" y="95"/>
                  </a:lnTo>
                  <a:lnTo>
                    <a:pt x="1" y="97"/>
                  </a:lnTo>
                  <a:lnTo>
                    <a:pt x="4" y="99"/>
                  </a:lnTo>
                  <a:lnTo>
                    <a:pt x="6" y="99"/>
                  </a:lnTo>
                  <a:lnTo>
                    <a:pt x="7" y="99"/>
                  </a:lnTo>
                  <a:lnTo>
                    <a:pt x="8" y="98"/>
                  </a:lnTo>
                  <a:lnTo>
                    <a:pt x="9" y="96"/>
                  </a:lnTo>
                  <a:lnTo>
                    <a:pt x="9" y="96"/>
                  </a:lnTo>
                  <a:lnTo>
                    <a:pt x="18" y="51"/>
                  </a:lnTo>
                  <a:lnTo>
                    <a:pt x="21" y="28"/>
                  </a:lnTo>
                  <a:lnTo>
                    <a:pt x="23" y="17"/>
                  </a:lnTo>
                  <a:lnTo>
                    <a:pt x="23" y="4"/>
                  </a:lnTo>
                  <a:lnTo>
                    <a:pt x="23" y="4"/>
                  </a:lnTo>
                  <a:lnTo>
                    <a:pt x="23" y="3"/>
                  </a:lnTo>
                  <a:lnTo>
                    <a:pt x="22" y="1"/>
                  </a:lnTo>
                  <a:lnTo>
                    <a:pt x="20" y="0"/>
                  </a:lnTo>
                  <a:lnTo>
                    <a:pt x="19" y="0"/>
                  </a:lnTo>
                  <a:lnTo>
                    <a:pt x="17" y="0"/>
                  </a:lnTo>
                  <a:lnTo>
                    <a:pt x="15" y="1"/>
                  </a:lnTo>
                  <a:lnTo>
                    <a:pt x="14" y="3"/>
                  </a:lnTo>
                  <a:lnTo>
                    <a:pt x="14" y="4"/>
                  </a:lnTo>
                  <a:lnTo>
                    <a:pt x="1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5" name="Freeform 847"/>
            <p:cNvSpPr>
              <a:spLocks/>
            </p:cNvSpPr>
            <p:nvPr/>
          </p:nvSpPr>
          <p:spPr bwMode="auto">
            <a:xfrm>
              <a:off x="2640013" y="1768475"/>
              <a:ext cx="7938" cy="57150"/>
            </a:xfrm>
            <a:custGeom>
              <a:avLst/>
              <a:gdLst/>
              <a:ahLst/>
              <a:cxnLst>
                <a:cxn ang="0">
                  <a:pos x="13" y="73"/>
                </a:cxn>
                <a:cxn ang="0">
                  <a:pos x="13" y="73"/>
                </a:cxn>
                <a:cxn ang="0">
                  <a:pos x="14" y="39"/>
                </a:cxn>
                <a:cxn ang="0">
                  <a:pos x="13" y="5"/>
                </a:cxn>
                <a:cxn ang="0">
                  <a:pos x="13" y="5"/>
                </a:cxn>
                <a:cxn ang="0">
                  <a:pos x="13" y="3"/>
                </a:cxn>
                <a:cxn ang="0">
                  <a:pos x="12" y="1"/>
                </a:cxn>
                <a:cxn ang="0">
                  <a:pos x="11" y="1"/>
                </a:cxn>
                <a:cxn ang="0">
                  <a:pos x="9" y="0"/>
                </a:cxn>
                <a:cxn ang="0">
                  <a:pos x="7" y="1"/>
                </a:cxn>
                <a:cxn ang="0">
                  <a:pos x="6" y="1"/>
                </a:cxn>
                <a:cxn ang="0">
                  <a:pos x="5" y="3"/>
                </a:cxn>
                <a:cxn ang="0">
                  <a:pos x="4" y="5"/>
                </a:cxn>
                <a:cxn ang="0">
                  <a:pos x="4" y="5"/>
                </a:cxn>
                <a:cxn ang="0">
                  <a:pos x="4" y="58"/>
                </a:cxn>
                <a:cxn ang="0">
                  <a:pos x="4" y="58"/>
                </a:cxn>
                <a:cxn ang="0">
                  <a:pos x="5" y="80"/>
                </a:cxn>
                <a:cxn ang="0">
                  <a:pos x="4" y="94"/>
                </a:cxn>
                <a:cxn ang="0">
                  <a:pos x="3" y="98"/>
                </a:cxn>
                <a:cxn ang="0">
                  <a:pos x="2" y="100"/>
                </a:cxn>
                <a:cxn ang="0">
                  <a:pos x="2" y="100"/>
                </a:cxn>
                <a:cxn ang="0">
                  <a:pos x="0" y="101"/>
                </a:cxn>
                <a:cxn ang="0">
                  <a:pos x="0" y="103"/>
                </a:cxn>
                <a:cxn ang="0">
                  <a:pos x="0" y="105"/>
                </a:cxn>
                <a:cxn ang="0">
                  <a:pos x="0" y="106"/>
                </a:cxn>
                <a:cxn ang="0">
                  <a:pos x="1" y="108"/>
                </a:cxn>
                <a:cxn ang="0">
                  <a:pos x="3" y="108"/>
                </a:cxn>
                <a:cxn ang="0">
                  <a:pos x="5" y="109"/>
                </a:cxn>
                <a:cxn ang="0">
                  <a:pos x="7" y="108"/>
                </a:cxn>
                <a:cxn ang="0">
                  <a:pos x="7" y="108"/>
                </a:cxn>
                <a:cxn ang="0">
                  <a:pos x="9" y="106"/>
                </a:cxn>
                <a:cxn ang="0">
                  <a:pos x="11" y="102"/>
                </a:cxn>
                <a:cxn ang="0">
                  <a:pos x="12" y="97"/>
                </a:cxn>
                <a:cxn ang="0">
                  <a:pos x="13" y="91"/>
                </a:cxn>
                <a:cxn ang="0">
                  <a:pos x="13" y="81"/>
                </a:cxn>
                <a:cxn ang="0">
                  <a:pos x="13" y="73"/>
                </a:cxn>
                <a:cxn ang="0">
                  <a:pos x="13" y="73"/>
                </a:cxn>
              </a:cxnLst>
              <a:rect l="0" t="0" r="r" b="b"/>
              <a:pathLst>
                <a:path w="14" h="109">
                  <a:moveTo>
                    <a:pt x="13" y="73"/>
                  </a:moveTo>
                  <a:lnTo>
                    <a:pt x="13" y="73"/>
                  </a:lnTo>
                  <a:lnTo>
                    <a:pt x="14" y="39"/>
                  </a:lnTo>
                  <a:lnTo>
                    <a:pt x="13" y="5"/>
                  </a:lnTo>
                  <a:lnTo>
                    <a:pt x="13" y="5"/>
                  </a:lnTo>
                  <a:lnTo>
                    <a:pt x="13" y="3"/>
                  </a:lnTo>
                  <a:lnTo>
                    <a:pt x="12" y="1"/>
                  </a:lnTo>
                  <a:lnTo>
                    <a:pt x="11" y="1"/>
                  </a:lnTo>
                  <a:lnTo>
                    <a:pt x="9" y="0"/>
                  </a:lnTo>
                  <a:lnTo>
                    <a:pt x="7" y="1"/>
                  </a:lnTo>
                  <a:lnTo>
                    <a:pt x="6" y="1"/>
                  </a:lnTo>
                  <a:lnTo>
                    <a:pt x="5" y="3"/>
                  </a:lnTo>
                  <a:lnTo>
                    <a:pt x="4" y="5"/>
                  </a:lnTo>
                  <a:lnTo>
                    <a:pt x="4" y="5"/>
                  </a:lnTo>
                  <a:lnTo>
                    <a:pt x="4" y="58"/>
                  </a:lnTo>
                  <a:lnTo>
                    <a:pt x="4" y="58"/>
                  </a:lnTo>
                  <a:lnTo>
                    <a:pt x="5" y="80"/>
                  </a:lnTo>
                  <a:lnTo>
                    <a:pt x="4" y="94"/>
                  </a:lnTo>
                  <a:lnTo>
                    <a:pt x="3" y="98"/>
                  </a:lnTo>
                  <a:lnTo>
                    <a:pt x="2" y="100"/>
                  </a:lnTo>
                  <a:lnTo>
                    <a:pt x="2" y="100"/>
                  </a:lnTo>
                  <a:lnTo>
                    <a:pt x="0" y="101"/>
                  </a:lnTo>
                  <a:lnTo>
                    <a:pt x="0" y="103"/>
                  </a:lnTo>
                  <a:lnTo>
                    <a:pt x="0" y="105"/>
                  </a:lnTo>
                  <a:lnTo>
                    <a:pt x="0" y="106"/>
                  </a:lnTo>
                  <a:lnTo>
                    <a:pt x="1" y="108"/>
                  </a:lnTo>
                  <a:lnTo>
                    <a:pt x="3" y="108"/>
                  </a:lnTo>
                  <a:lnTo>
                    <a:pt x="5" y="109"/>
                  </a:lnTo>
                  <a:lnTo>
                    <a:pt x="7" y="108"/>
                  </a:lnTo>
                  <a:lnTo>
                    <a:pt x="7" y="108"/>
                  </a:lnTo>
                  <a:lnTo>
                    <a:pt x="9" y="106"/>
                  </a:lnTo>
                  <a:lnTo>
                    <a:pt x="11" y="102"/>
                  </a:lnTo>
                  <a:lnTo>
                    <a:pt x="12" y="97"/>
                  </a:lnTo>
                  <a:lnTo>
                    <a:pt x="13" y="91"/>
                  </a:lnTo>
                  <a:lnTo>
                    <a:pt x="13" y="81"/>
                  </a:lnTo>
                  <a:lnTo>
                    <a:pt x="13" y="73"/>
                  </a:lnTo>
                  <a:lnTo>
                    <a:pt x="13" y="7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6" name="Freeform 848"/>
            <p:cNvSpPr>
              <a:spLocks/>
            </p:cNvSpPr>
            <p:nvPr/>
          </p:nvSpPr>
          <p:spPr bwMode="auto">
            <a:xfrm>
              <a:off x="2665413" y="1757363"/>
              <a:ext cx="19050" cy="52388"/>
            </a:xfrm>
            <a:custGeom>
              <a:avLst/>
              <a:gdLst/>
              <a:ahLst/>
              <a:cxnLst>
                <a:cxn ang="0">
                  <a:pos x="28" y="4"/>
                </a:cxn>
                <a:cxn ang="0">
                  <a:pos x="28" y="4"/>
                </a:cxn>
                <a:cxn ang="0">
                  <a:pos x="27" y="14"/>
                </a:cxn>
                <a:cxn ang="0">
                  <a:pos x="24" y="24"/>
                </a:cxn>
                <a:cxn ang="0">
                  <a:pos x="20" y="33"/>
                </a:cxn>
                <a:cxn ang="0">
                  <a:pos x="17" y="42"/>
                </a:cxn>
                <a:cxn ang="0">
                  <a:pos x="17" y="42"/>
                </a:cxn>
                <a:cxn ang="0">
                  <a:pos x="13" y="56"/>
                </a:cxn>
                <a:cxn ang="0">
                  <a:pos x="8" y="68"/>
                </a:cxn>
                <a:cxn ang="0">
                  <a:pos x="4" y="81"/>
                </a:cxn>
                <a:cxn ang="0">
                  <a:pos x="0" y="93"/>
                </a:cxn>
                <a:cxn ang="0">
                  <a:pos x="0" y="93"/>
                </a:cxn>
                <a:cxn ang="0">
                  <a:pos x="0" y="95"/>
                </a:cxn>
                <a:cxn ang="0">
                  <a:pos x="0" y="97"/>
                </a:cxn>
                <a:cxn ang="0">
                  <a:pos x="1" y="98"/>
                </a:cxn>
                <a:cxn ang="0">
                  <a:pos x="3" y="99"/>
                </a:cxn>
                <a:cxn ang="0">
                  <a:pos x="5" y="99"/>
                </a:cxn>
                <a:cxn ang="0">
                  <a:pos x="6" y="99"/>
                </a:cxn>
                <a:cxn ang="0">
                  <a:pos x="8" y="98"/>
                </a:cxn>
                <a:cxn ang="0">
                  <a:pos x="9" y="96"/>
                </a:cxn>
                <a:cxn ang="0">
                  <a:pos x="9" y="96"/>
                </a:cxn>
                <a:cxn ang="0">
                  <a:pos x="13" y="85"/>
                </a:cxn>
                <a:cxn ang="0">
                  <a:pos x="17" y="73"/>
                </a:cxn>
                <a:cxn ang="0">
                  <a:pos x="26" y="51"/>
                </a:cxn>
                <a:cxn ang="0">
                  <a:pos x="30" y="39"/>
                </a:cxn>
                <a:cxn ang="0">
                  <a:pos x="33" y="28"/>
                </a:cxn>
                <a:cxn ang="0">
                  <a:pos x="36" y="16"/>
                </a:cxn>
                <a:cxn ang="0">
                  <a:pos x="37" y="4"/>
                </a:cxn>
                <a:cxn ang="0">
                  <a:pos x="37" y="4"/>
                </a:cxn>
                <a:cxn ang="0">
                  <a:pos x="37" y="2"/>
                </a:cxn>
                <a:cxn ang="0">
                  <a:pos x="36" y="1"/>
                </a:cxn>
                <a:cxn ang="0">
                  <a:pos x="35" y="0"/>
                </a:cxn>
                <a:cxn ang="0">
                  <a:pos x="33" y="0"/>
                </a:cxn>
                <a:cxn ang="0">
                  <a:pos x="31" y="0"/>
                </a:cxn>
                <a:cxn ang="0">
                  <a:pos x="30" y="1"/>
                </a:cxn>
                <a:cxn ang="0">
                  <a:pos x="29" y="2"/>
                </a:cxn>
                <a:cxn ang="0">
                  <a:pos x="28" y="4"/>
                </a:cxn>
                <a:cxn ang="0">
                  <a:pos x="28" y="4"/>
                </a:cxn>
              </a:cxnLst>
              <a:rect l="0" t="0" r="r" b="b"/>
              <a:pathLst>
                <a:path w="37" h="99">
                  <a:moveTo>
                    <a:pt x="28" y="4"/>
                  </a:moveTo>
                  <a:lnTo>
                    <a:pt x="28" y="4"/>
                  </a:lnTo>
                  <a:lnTo>
                    <a:pt x="27" y="14"/>
                  </a:lnTo>
                  <a:lnTo>
                    <a:pt x="24" y="24"/>
                  </a:lnTo>
                  <a:lnTo>
                    <a:pt x="20" y="33"/>
                  </a:lnTo>
                  <a:lnTo>
                    <a:pt x="17" y="42"/>
                  </a:lnTo>
                  <a:lnTo>
                    <a:pt x="17" y="42"/>
                  </a:lnTo>
                  <a:lnTo>
                    <a:pt x="13" y="56"/>
                  </a:lnTo>
                  <a:lnTo>
                    <a:pt x="8" y="68"/>
                  </a:lnTo>
                  <a:lnTo>
                    <a:pt x="4" y="81"/>
                  </a:lnTo>
                  <a:lnTo>
                    <a:pt x="0" y="93"/>
                  </a:lnTo>
                  <a:lnTo>
                    <a:pt x="0" y="93"/>
                  </a:lnTo>
                  <a:lnTo>
                    <a:pt x="0" y="95"/>
                  </a:lnTo>
                  <a:lnTo>
                    <a:pt x="0" y="97"/>
                  </a:lnTo>
                  <a:lnTo>
                    <a:pt x="1" y="98"/>
                  </a:lnTo>
                  <a:lnTo>
                    <a:pt x="3" y="99"/>
                  </a:lnTo>
                  <a:lnTo>
                    <a:pt x="5" y="99"/>
                  </a:lnTo>
                  <a:lnTo>
                    <a:pt x="6" y="99"/>
                  </a:lnTo>
                  <a:lnTo>
                    <a:pt x="8" y="98"/>
                  </a:lnTo>
                  <a:lnTo>
                    <a:pt x="9" y="96"/>
                  </a:lnTo>
                  <a:lnTo>
                    <a:pt x="9" y="96"/>
                  </a:lnTo>
                  <a:lnTo>
                    <a:pt x="13" y="85"/>
                  </a:lnTo>
                  <a:lnTo>
                    <a:pt x="17" y="73"/>
                  </a:lnTo>
                  <a:lnTo>
                    <a:pt x="26" y="51"/>
                  </a:lnTo>
                  <a:lnTo>
                    <a:pt x="30" y="39"/>
                  </a:lnTo>
                  <a:lnTo>
                    <a:pt x="33" y="28"/>
                  </a:lnTo>
                  <a:lnTo>
                    <a:pt x="36" y="16"/>
                  </a:lnTo>
                  <a:lnTo>
                    <a:pt x="37" y="4"/>
                  </a:lnTo>
                  <a:lnTo>
                    <a:pt x="37" y="4"/>
                  </a:lnTo>
                  <a:lnTo>
                    <a:pt x="37" y="2"/>
                  </a:lnTo>
                  <a:lnTo>
                    <a:pt x="36" y="1"/>
                  </a:lnTo>
                  <a:lnTo>
                    <a:pt x="35" y="0"/>
                  </a:lnTo>
                  <a:lnTo>
                    <a:pt x="33" y="0"/>
                  </a:lnTo>
                  <a:lnTo>
                    <a:pt x="31" y="0"/>
                  </a:lnTo>
                  <a:lnTo>
                    <a:pt x="30" y="1"/>
                  </a:lnTo>
                  <a:lnTo>
                    <a:pt x="29" y="2"/>
                  </a:lnTo>
                  <a:lnTo>
                    <a:pt x="28" y="4"/>
                  </a:lnTo>
                  <a:lnTo>
                    <a:pt x="2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7" name="Freeform 849"/>
            <p:cNvSpPr>
              <a:spLocks/>
            </p:cNvSpPr>
            <p:nvPr/>
          </p:nvSpPr>
          <p:spPr bwMode="auto">
            <a:xfrm>
              <a:off x="2697163" y="1725613"/>
              <a:ext cx="15875" cy="52388"/>
            </a:xfrm>
            <a:custGeom>
              <a:avLst/>
              <a:gdLst/>
              <a:ahLst/>
              <a:cxnLst>
                <a:cxn ang="0">
                  <a:pos x="15" y="91"/>
                </a:cxn>
                <a:cxn ang="0">
                  <a:pos x="15" y="91"/>
                </a:cxn>
                <a:cxn ang="0">
                  <a:pos x="20" y="82"/>
                </a:cxn>
                <a:cxn ang="0">
                  <a:pos x="24" y="71"/>
                </a:cxn>
                <a:cxn ang="0">
                  <a:pos x="27" y="61"/>
                </a:cxn>
                <a:cxn ang="0">
                  <a:pos x="28" y="50"/>
                </a:cxn>
                <a:cxn ang="0">
                  <a:pos x="29" y="38"/>
                </a:cxn>
                <a:cxn ang="0">
                  <a:pos x="29" y="27"/>
                </a:cxn>
                <a:cxn ang="0">
                  <a:pos x="29" y="5"/>
                </a:cxn>
                <a:cxn ang="0">
                  <a:pos x="29" y="5"/>
                </a:cxn>
                <a:cxn ang="0">
                  <a:pos x="28" y="3"/>
                </a:cxn>
                <a:cxn ang="0">
                  <a:pos x="27" y="1"/>
                </a:cxn>
                <a:cxn ang="0">
                  <a:pos x="26" y="1"/>
                </a:cxn>
                <a:cxn ang="0">
                  <a:pos x="24" y="0"/>
                </a:cxn>
                <a:cxn ang="0">
                  <a:pos x="22" y="1"/>
                </a:cxn>
                <a:cxn ang="0">
                  <a:pos x="21" y="1"/>
                </a:cxn>
                <a:cxn ang="0">
                  <a:pos x="20" y="3"/>
                </a:cxn>
                <a:cxn ang="0">
                  <a:pos x="20" y="5"/>
                </a:cxn>
                <a:cxn ang="0">
                  <a:pos x="20" y="5"/>
                </a:cxn>
                <a:cxn ang="0">
                  <a:pos x="20" y="26"/>
                </a:cxn>
                <a:cxn ang="0">
                  <a:pos x="19" y="47"/>
                </a:cxn>
                <a:cxn ang="0">
                  <a:pos x="18" y="58"/>
                </a:cxn>
                <a:cxn ang="0">
                  <a:pos x="16" y="67"/>
                </a:cxn>
                <a:cxn ang="0">
                  <a:pos x="11" y="76"/>
                </a:cxn>
                <a:cxn ang="0">
                  <a:pos x="6" y="86"/>
                </a:cxn>
                <a:cxn ang="0">
                  <a:pos x="6" y="86"/>
                </a:cxn>
                <a:cxn ang="0">
                  <a:pos x="3" y="87"/>
                </a:cxn>
                <a:cxn ang="0">
                  <a:pos x="2" y="89"/>
                </a:cxn>
                <a:cxn ang="0">
                  <a:pos x="1" y="91"/>
                </a:cxn>
                <a:cxn ang="0">
                  <a:pos x="0" y="95"/>
                </a:cxn>
                <a:cxn ang="0">
                  <a:pos x="0" y="95"/>
                </a:cxn>
                <a:cxn ang="0">
                  <a:pos x="1" y="97"/>
                </a:cxn>
                <a:cxn ang="0">
                  <a:pos x="3" y="99"/>
                </a:cxn>
                <a:cxn ang="0">
                  <a:pos x="6" y="99"/>
                </a:cxn>
                <a:cxn ang="0">
                  <a:pos x="8" y="98"/>
                </a:cxn>
                <a:cxn ang="0">
                  <a:pos x="8" y="98"/>
                </a:cxn>
                <a:cxn ang="0">
                  <a:pos x="11" y="94"/>
                </a:cxn>
                <a:cxn ang="0">
                  <a:pos x="11" y="94"/>
                </a:cxn>
                <a:cxn ang="0">
                  <a:pos x="14" y="93"/>
                </a:cxn>
                <a:cxn ang="0">
                  <a:pos x="15" y="91"/>
                </a:cxn>
                <a:cxn ang="0">
                  <a:pos x="15" y="91"/>
                </a:cxn>
              </a:cxnLst>
              <a:rect l="0" t="0" r="r" b="b"/>
              <a:pathLst>
                <a:path w="29" h="99">
                  <a:moveTo>
                    <a:pt x="15" y="91"/>
                  </a:moveTo>
                  <a:lnTo>
                    <a:pt x="15" y="91"/>
                  </a:lnTo>
                  <a:lnTo>
                    <a:pt x="20" y="82"/>
                  </a:lnTo>
                  <a:lnTo>
                    <a:pt x="24" y="71"/>
                  </a:lnTo>
                  <a:lnTo>
                    <a:pt x="27" y="61"/>
                  </a:lnTo>
                  <a:lnTo>
                    <a:pt x="28" y="50"/>
                  </a:lnTo>
                  <a:lnTo>
                    <a:pt x="29" y="38"/>
                  </a:lnTo>
                  <a:lnTo>
                    <a:pt x="29" y="27"/>
                  </a:lnTo>
                  <a:lnTo>
                    <a:pt x="29" y="5"/>
                  </a:lnTo>
                  <a:lnTo>
                    <a:pt x="29" y="5"/>
                  </a:lnTo>
                  <a:lnTo>
                    <a:pt x="28" y="3"/>
                  </a:lnTo>
                  <a:lnTo>
                    <a:pt x="27" y="1"/>
                  </a:lnTo>
                  <a:lnTo>
                    <a:pt x="26" y="1"/>
                  </a:lnTo>
                  <a:lnTo>
                    <a:pt x="24" y="0"/>
                  </a:lnTo>
                  <a:lnTo>
                    <a:pt x="22" y="1"/>
                  </a:lnTo>
                  <a:lnTo>
                    <a:pt x="21" y="1"/>
                  </a:lnTo>
                  <a:lnTo>
                    <a:pt x="20" y="3"/>
                  </a:lnTo>
                  <a:lnTo>
                    <a:pt x="20" y="5"/>
                  </a:lnTo>
                  <a:lnTo>
                    <a:pt x="20" y="5"/>
                  </a:lnTo>
                  <a:lnTo>
                    <a:pt x="20" y="26"/>
                  </a:lnTo>
                  <a:lnTo>
                    <a:pt x="19" y="47"/>
                  </a:lnTo>
                  <a:lnTo>
                    <a:pt x="18" y="58"/>
                  </a:lnTo>
                  <a:lnTo>
                    <a:pt x="16" y="67"/>
                  </a:lnTo>
                  <a:lnTo>
                    <a:pt x="11" y="76"/>
                  </a:lnTo>
                  <a:lnTo>
                    <a:pt x="6" y="86"/>
                  </a:lnTo>
                  <a:lnTo>
                    <a:pt x="6" y="86"/>
                  </a:lnTo>
                  <a:lnTo>
                    <a:pt x="3" y="87"/>
                  </a:lnTo>
                  <a:lnTo>
                    <a:pt x="2" y="89"/>
                  </a:lnTo>
                  <a:lnTo>
                    <a:pt x="1" y="91"/>
                  </a:lnTo>
                  <a:lnTo>
                    <a:pt x="0" y="95"/>
                  </a:lnTo>
                  <a:lnTo>
                    <a:pt x="0" y="95"/>
                  </a:lnTo>
                  <a:lnTo>
                    <a:pt x="1" y="97"/>
                  </a:lnTo>
                  <a:lnTo>
                    <a:pt x="3" y="99"/>
                  </a:lnTo>
                  <a:lnTo>
                    <a:pt x="6" y="99"/>
                  </a:lnTo>
                  <a:lnTo>
                    <a:pt x="8" y="98"/>
                  </a:lnTo>
                  <a:lnTo>
                    <a:pt x="8" y="98"/>
                  </a:lnTo>
                  <a:lnTo>
                    <a:pt x="11" y="94"/>
                  </a:lnTo>
                  <a:lnTo>
                    <a:pt x="11" y="94"/>
                  </a:lnTo>
                  <a:lnTo>
                    <a:pt x="14" y="93"/>
                  </a:lnTo>
                  <a:lnTo>
                    <a:pt x="15" y="91"/>
                  </a:lnTo>
                  <a:lnTo>
                    <a:pt x="15" y="9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8" name="Freeform 850"/>
            <p:cNvSpPr>
              <a:spLocks/>
            </p:cNvSpPr>
            <p:nvPr/>
          </p:nvSpPr>
          <p:spPr bwMode="auto">
            <a:xfrm>
              <a:off x="2732088" y="1708150"/>
              <a:ext cx="11113" cy="53975"/>
            </a:xfrm>
            <a:custGeom>
              <a:avLst/>
              <a:gdLst/>
              <a:ahLst/>
              <a:cxnLst>
                <a:cxn ang="0">
                  <a:pos x="20" y="5"/>
                </a:cxn>
                <a:cxn ang="0">
                  <a:pos x="20" y="5"/>
                </a:cxn>
                <a:cxn ang="0">
                  <a:pos x="19" y="3"/>
                </a:cxn>
                <a:cxn ang="0">
                  <a:pos x="18" y="1"/>
                </a:cxn>
                <a:cxn ang="0">
                  <a:pos x="17" y="0"/>
                </a:cxn>
                <a:cxn ang="0">
                  <a:pos x="15" y="0"/>
                </a:cxn>
                <a:cxn ang="0">
                  <a:pos x="14" y="0"/>
                </a:cxn>
                <a:cxn ang="0">
                  <a:pos x="12" y="1"/>
                </a:cxn>
                <a:cxn ang="0">
                  <a:pos x="11" y="3"/>
                </a:cxn>
                <a:cxn ang="0">
                  <a:pos x="11" y="5"/>
                </a:cxn>
                <a:cxn ang="0">
                  <a:pos x="11" y="5"/>
                </a:cxn>
                <a:cxn ang="0">
                  <a:pos x="12" y="28"/>
                </a:cxn>
                <a:cxn ang="0">
                  <a:pos x="13" y="53"/>
                </a:cxn>
                <a:cxn ang="0">
                  <a:pos x="13" y="64"/>
                </a:cxn>
                <a:cxn ang="0">
                  <a:pos x="11" y="75"/>
                </a:cxn>
                <a:cxn ang="0">
                  <a:pos x="7" y="87"/>
                </a:cxn>
                <a:cxn ang="0">
                  <a:pos x="4" y="92"/>
                </a:cxn>
                <a:cxn ang="0">
                  <a:pos x="1" y="97"/>
                </a:cxn>
                <a:cxn ang="0">
                  <a:pos x="1" y="97"/>
                </a:cxn>
                <a:cxn ang="0">
                  <a:pos x="0" y="99"/>
                </a:cxn>
                <a:cxn ang="0">
                  <a:pos x="0" y="100"/>
                </a:cxn>
                <a:cxn ang="0">
                  <a:pos x="1" y="102"/>
                </a:cxn>
                <a:cxn ang="0">
                  <a:pos x="3" y="103"/>
                </a:cxn>
                <a:cxn ang="0">
                  <a:pos x="6" y="104"/>
                </a:cxn>
                <a:cxn ang="0">
                  <a:pos x="8" y="103"/>
                </a:cxn>
                <a:cxn ang="0">
                  <a:pos x="10" y="102"/>
                </a:cxn>
                <a:cxn ang="0">
                  <a:pos x="10" y="102"/>
                </a:cxn>
                <a:cxn ang="0">
                  <a:pos x="13" y="96"/>
                </a:cxn>
                <a:cxn ang="0">
                  <a:pos x="16" y="91"/>
                </a:cxn>
                <a:cxn ang="0">
                  <a:pos x="20" y="79"/>
                </a:cxn>
                <a:cxn ang="0">
                  <a:pos x="22" y="67"/>
                </a:cxn>
                <a:cxn ang="0">
                  <a:pos x="22" y="55"/>
                </a:cxn>
                <a:cxn ang="0">
                  <a:pos x="22" y="42"/>
                </a:cxn>
                <a:cxn ang="0">
                  <a:pos x="21" y="29"/>
                </a:cxn>
                <a:cxn ang="0">
                  <a:pos x="20" y="5"/>
                </a:cxn>
                <a:cxn ang="0">
                  <a:pos x="20" y="5"/>
                </a:cxn>
              </a:cxnLst>
              <a:rect l="0" t="0" r="r" b="b"/>
              <a:pathLst>
                <a:path w="22" h="104">
                  <a:moveTo>
                    <a:pt x="20" y="5"/>
                  </a:moveTo>
                  <a:lnTo>
                    <a:pt x="20" y="5"/>
                  </a:lnTo>
                  <a:lnTo>
                    <a:pt x="19" y="3"/>
                  </a:lnTo>
                  <a:lnTo>
                    <a:pt x="18" y="1"/>
                  </a:lnTo>
                  <a:lnTo>
                    <a:pt x="17" y="0"/>
                  </a:lnTo>
                  <a:lnTo>
                    <a:pt x="15" y="0"/>
                  </a:lnTo>
                  <a:lnTo>
                    <a:pt x="14" y="0"/>
                  </a:lnTo>
                  <a:lnTo>
                    <a:pt x="12" y="1"/>
                  </a:lnTo>
                  <a:lnTo>
                    <a:pt x="11" y="3"/>
                  </a:lnTo>
                  <a:lnTo>
                    <a:pt x="11" y="5"/>
                  </a:lnTo>
                  <a:lnTo>
                    <a:pt x="11" y="5"/>
                  </a:lnTo>
                  <a:lnTo>
                    <a:pt x="12" y="28"/>
                  </a:lnTo>
                  <a:lnTo>
                    <a:pt x="13" y="53"/>
                  </a:lnTo>
                  <a:lnTo>
                    <a:pt x="13" y="64"/>
                  </a:lnTo>
                  <a:lnTo>
                    <a:pt x="11" y="75"/>
                  </a:lnTo>
                  <a:lnTo>
                    <a:pt x="7" y="87"/>
                  </a:lnTo>
                  <a:lnTo>
                    <a:pt x="4" y="92"/>
                  </a:lnTo>
                  <a:lnTo>
                    <a:pt x="1" y="97"/>
                  </a:lnTo>
                  <a:lnTo>
                    <a:pt x="1" y="97"/>
                  </a:lnTo>
                  <a:lnTo>
                    <a:pt x="0" y="99"/>
                  </a:lnTo>
                  <a:lnTo>
                    <a:pt x="0" y="100"/>
                  </a:lnTo>
                  <a:lnTo>
                    <a:pt x="1" y="102"/>
                  </a:lnTo>
                  <a:lnTo>
                    <a:pt x="3" y="103"/>
                  </a:lnTo>
                  <a:lnTo>
                    <a:pt x="6" y="104"/>
                  </a:lnTo>
                  <a:lnTo>
                    <a:pt x="8" y="103"/>
                  </a:lnTo>
                  <a:lnTo>
                    <a:pt x="10" y="102"/>
                  </a:lnTo>
                  <a:lnTo>
                    <a:pt x="10" y="102"/>
                  </a:lnTo>
                  <a:lnTo>
                    <a:pt x="13" y="96"/>
                  </a:lnTo>
                  <a:lnTo>
                    <a:pt x="16" y="91"/>
                  </a:lnTo>
                  <a:lnTo>
                    <a:pt x="20" y="79"/>
                  </a:lnTo>
                  <a:lnTo>
                    <a:pt x="22" y="67"/>
                  </a:lnTo>
                  <a:lnTo>
                    <a:pt x="22" y="55"/>
                  </a:lnTo>
                  <a:lnTo>
                    <a:pt x="22" y="42"/>
                  </a:lnTo>
                  <a:lnTo>
                    <a:pt x="21" y="29"/>
                  </a:lnTo>
                  <a:lnTo>
                    <a:pt x="20" y="5"/>
                  </a:lnTo>
                  <a:lnTo>
                    <a:pt x="2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79" name="Freeform 851"/>
            <p:cNvSpPr>
              <a:spLocks/>
            </p:cNvSpPr>
            <p:nvPr/>
          </p:nvSpPr>
          <p:spPr bwMode="auto">
            <a:xfrm>
              <a:off x="2765425" y="1674813"/>
              <a:ext cx="7938" cy="55563"/>
            </a:xfrm>
            <a:custGeom>
              <a:avLst/>
              <a:gdLst/>
              <a:ahLst/>
              <a:cxnLst>
                <a:cxn ang="0">
                  <a:pos x="15" y="94"/>
                </a:cxn>
                <a:cxn ang="0">
                  <a:pos x="15" y="94"/>
                </a:cxn>
                <a:cxn ang="0">
                  <a:pos x="14" y="72"/>
                </a:cxn>
                <a:cxn ang="0">
                  <a:pos x="12" y="50"/>
                </a:cxn>
                <a:cxn ang="0">
                  <a:pos x="11" y="27"/>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 ang="0">
                  <a:pos x="1" y="29"/>
                </a:cxn>
                <a:cxn ang="0">
                  <a:pos x="2" y="53"/>
                </a:cxn>
                <a:cxn ang="0">
                  <a:pos x="4" y="76"/>
                </a:cxn>
                <a:cxn ang="0">
                  <a:pos x="5" y="100"/>
                </a:cxn>
                <a:cxn ang="0">
                  <a:pos x="5" y="100"/>
                </a:cxn>
                <a:cxn ang="0">
                  <a:pos x="5" y="102"/>
                </a:cxn>
                <a:cxn ang="0">
                  <a:pos x="6" y="103"/>
                </a:cxn>
                <a:cxn ang="0">
                  <a:pos x="8" y="104"/>
                </a:cxn>
                <a:cxn ang="0">
                  <a:pos x="9" y="104"/>
                </a:cxn>
                <a:cxn ang="0">
                  <a:pos x="12" y="104"/>
                </a:cxn>
                <a:cxn ang="0">
                  <a:pos x="13" y="103"/>
                </a:cxn>
                <a:cxn ang="0">
                  <a:pos x="15" y="102"/>
                </a:cxn>
                <a:cxn ang="0">
                  <a:pos x="15" y="100"/>
                </a:cxn>
                <a:cxn ang="0">
                  <a:pos x="15" y="95"/>
                </a:cxn>
                <a:cxn ang="0">
                  <a:pos x="15" y="95"/>
                </a:cxn>
                <a:cxn ang="0">
                  <a:pos x="15" y="94"/>
                </a:cxn>
                <a:cxn ang="0">
                  <a:pos x="15" y="94"/>
                </a:cxn>
              </a:cxnLst>
              <a:rect l="0" t="0" r="r" b="b"/>
              <a:pathLst>
                <a:path w="15" h="104">
                  <a:moveTo>
                    <a:pt x="15" y="94"/>
                  </a:moveTo>
                  <a:lnTo>
                    <a:pt x="15" y="94"/>
                  </a:lnTo>
                  <a:lnTo>
                    <a:pt x="14" y="72"/>
                  </a:lnTo>
                  <a:lnTo>
                    <a:pt x="12" y="50"/>
                  </a:lnTo>
                  <a:lnTo>
                    <a:pt x="11" y="27"/>
                  </a:lnTo>
                  <a:lnTo>
                    <a:pt x="9" y="5"/>
                  </a:lnTo>
                  <a:lnTo>
                    <a:pt x="9" y="5"/>
                  </a:lnTo>
                  <a:lnTo>
                    <a:pt x="9" y="3"/>
                  </a:lnTo>
                  <a:lnTo>
                    <a:pt x="8" y="2"/>
                  </a:lnTo>
                  <a:lnTo>
                    <a:pt x="6" y="1"/>
                  </a:lnTo>
                  <a:lnTo>
                    <a:pt x="5" y="0"/>
                  </a:lnTo>
                  <a:lnTo>
                    <a:pt x="3" y="1"/>
                  </a:lnTo>
                  <a:lnTo>
                    <a:pt x="2" y="2"/>
                  </a:lnTo>
                  <a:lnTo>
                    <a:pt x="1" y="3"/>
                  </a:lnTo>
                  <a:lnTo>
                    <a:pt x="0" y="5"/>
                  </a:lnTo>
                  <a:lnTo>
                    <a:pt x="0" y="5"/>
                  </a:lnTo>
                  <a:lnTo>
                    <a:pt x="1" y="29"/>
                  </a:lnTo>
                  <a:lnTo>
                    <a:pt x="2" y="53"/>
                  </a:lnTo>
                  <a:lnTo>
                    <a:pt x="4" y="76"/>
                  </a:lnTo>
                  <a:lnTo>
                    <a:pt x="5" y="100"/>
                  </a:lnTo>
                  <a:lnTo>
                    <a:pt x="5" y="100"/>
                  </a:lnTo>
                  <a:lnTo>
                    <a:pt x="5" y="102"/>
                  </a:lnTo>
                  <a:lnTo>
                    <a:pt x="6" y="103"/>
                  </a:lnTo>
                  <a:lnTo>
                    <a:pt x="8" y="104"/>
                  </a:lnTo>
                  <a:lnTo>
                    <a:pt x="9" y="104"/>
                  </a:lnTo>
                  <a:lnTo>
                    <a:pt x="12" y="104"/>
                  </a:lnTo>
                  <a:lnTo>
                    <a:pt x="13" y="103"/>
                  </a:lnTo>
                  <a:lnTo>
                    <a:pt x="15" y="102"/>
                  </a:lnTo>
                  <a:lnTo>
                    <a:pt x="15" y="100"/>
                  </a:lnTo>
                  <a:lnTo>
                    <a:pt x="15" y="95"/>
                  </a:lnTo>
                  <a:lnTo>
                    <a:pt x="15" y="95"/>
                  </a:lnTo>
                  <a:lnTo>
                    <a:pt x="15" y="94"/>
                  </a:lnTo>
                  <a:lnTo>
                    <a:pt x="15" y="9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0" name="Freeform 852"/>
            <p:cNvSpPr>
              <a:spLocks/>
            </p:cNvSpPr>
            <p:nvPr/>
          </p:nvSpPr>
          <p:spPr bwMode="auto">
            <a:xfrm>
              <a:off x="2792413" y="1638300"/>
              <a:ext cx="7938" cy="53975"/>
            </a:xfrm>
            <a:custGeom>
              <a:avLst/>
              <a:gdLst/>
              <a:ahLst/>
              <a:cxnLst>
                <a:cxn ang="0">
                  <a:pos x="13" y="4"/>
                </a:cxn>
                <a:cxn ang="0">
                  <a:pos x="13" y="4"/>
                </a:cxn>
                <a:cxn ang="0">
                  <a:pos x="13" y="2"/>
                </a:cxn>
                <a:cxn ang="0">
                  <a:pos x="12" y="1"/>
                </a:cxn>
                <a:cxn ang="0">
                  <a:pos x="10" y="0"/>
                </a:cxn>
                <a:cxn ang="0">
                  <a:pos x="9" y="0"/>
                </a:cxn>
                <a:cxn ang="0">
                  <a:pos x="7" y="0"/>
                </a:cxn>
                <a:cxn ang="0">
                  <a:pos x="6" y="1"/>
                </a:cxn>
                <a:cxn ang="0">
                  <a:pos x="5" y="2"/>
                </a:cxn>
                <a:cxn ang="0">
                  <a:pos x="4" y="4"/>
                </a:cxn>
                <a:cxn ang="0">
                  <a:pos x="4" y="4"/>
                </a:cxn>
                <a:cxn ang="0">
                  <a:pos x="5" y="28"/>
                </a:cxn>
                <a:cxn ang="0">
                  <a:pos x="5" y="51"/>
                </a:cxn>
                <a:cxn ang="0">
                  <a:pos x="5" y="63"/>
                </a:cxn>
                <a:cxn ang="0">
                  <a:pos x="4" y="74"/>
                </a:cxn>
                <a:cxn ang="0">
                  <a:pos x="3" y="85"/>
                </a:cxn>
                <a:cxn ang="0">
                  <a:pos x="0" y="98"/>
                </a:cxn>
                <a:cxn ang="0">
                  <a:pos x="0" y="98"/>
                </a:cxn>
                <a:cxn ang="0">
                  <a:pos x="0" y="100"/>
                </a:cxn>
                <a:cxn ang="0">
                  <a:pos x="0" y="101"/>
                </a:cxn>
                <a:cxn ang="0">
                  <a:pos x="1" y="102"/>
                </a:cxn>
                <a:cxn ang="0">
                  <a:pos x="3" y="103"/>
                </a:cxn>
                <a:cxn ang="0">
                  <a:pos x="5" y="103"/>
                </a:cxn>
                <a:cxn ang="0">
                  <a:pos x="6" y="103"/>
                </a:cxn>
                <a:cxn ang="0">
                  <a:pos x="8" y="102"/>
                </a:cxn>
                <a:cxn ang="0">
                  <a:pos x="9" y="100"/>
                </a:cxn>
                <a:cxn ang="0">
                  <a:pos x="9" y="100"/>
                </a:cxn>
                <a:cxn ang="0">
                  <a:pos x="11" y="89"/>
                </a:cxn>
                <a:cxn ang="0">
                  <a:pos x="13" y="76"/>
                </a:cxn>
                <a:cxn ang="0">
                  <a:pos x="14" y="64"/>
                </a:cxn>
                <a:cxn ang="0">
                  <a:pos x="15" y="52"/>
                </a:cxn>
                <a:cxn ang="0">
                  <a:pos x="14" y="28"/>
                </a:cxn>
                <a:cxn ang="0">
                  <a:pos x="13" y="4"/>
                </a:cxn>
                <a:cxn ang="0">
                  <a:pos x="13" y="4"/>
                </a:cxn>
              </a:cxnLst>
              <a:rect l="0" t="0" r="r" b="b"/>
              <a:pathLst>
                <a:path w="15" h="103">
                  <a:moveTo>
                    <a:pt x="13" y="4"/>
                  </a:moveTo>
                  <a:lnTo>
                    <a:pt x="13" y="4"/>
                  </a:lnTo>
                  <a:lnTo>
                    <a:pt x="13" y="2"/>
                  </a:lnTo>
                  <a:lnTo>
                    <a:pt x="12" y="1"/>
                  </a:lnTo>
                  <a:lnTo>
                    <a:pt x="10" y="0"/>
                  </a:lnTo>
                  <a:lnTo>
                    <a:pt x="9" y="0"/>
                  </a:lnTo>
                  <a:lnTo>
                    <a:pt x="7" y="0"/>
                  </a:lnTo>
                  <a:lnTo>
                    <a:pt x="6" y="1"/>
                  </a:lnTo>
                  <a:lnTo>
                    <a:pt x="5" y="2"/>
                  </a:lnTo>
                  <a:lnTo>
                    <a:pt x="4" y="4"/>
                  </a:lnTo>
                  <a:lnTo>
                    <a:pt x="4" y="4"/>
                  </a:lnTo>
                  <a:lnTo>
                    <a:pt x="5" y="28"/>
                  </a:lnTo>
                  <a:lnTo>
                    <a:pt x="5" y="51"/>
                  </a:lnTo>
                  <a:lnTo>
                    <a:pt x="5" y="63"/>
                  </a:lnTo>
                  <a:lnTo>
                    <a:pt x="4" y="74"/>
                  </a:lnTo>
                  <a:lnTo>
                    <a:pt x="3" y="85"/>
                  </a:lnTo>
                  <a:lnTo>
                    <a:pt x="0" y="98"/>
                  </a:lnTo>
                  <a:lnTo>
                    <a:pt x="0" y="98"/>
                  </a:lnTo>
                  <a:lnTo>
                    <a:pt x="0" y="100"/>
                  </a:lnTo>
                  <a:lnTo>
                    <a:pt x="0" y="101"/>
                  </a:lnTo>
                  <a:lnTo>
                    <a:pt x="1" y="102"/>
                  </a:lnTo>
                  <a:lnTo>
                    <a:pt x="3" y="103"/>
                  </a:lnTo>
                  <a:lnTo>
                    <a:pt x="5" y="103"/>
                  </a:lnTo>
                  <a:lnTo>
                    <a:pt x="6" y="103"/>
                  </a:lnTo>
                  <a:lnTo>
                    <a:pt x="8" y="102"/>
                  </a:lnTo>
                  <a:lnTo>
                    <a:pt x="9" y="100"/>
                  </a:lnTo>
                  <a:lnTo>
                    <a:pt x="9" y="100"/>
                  </a:lnTo>
                  <a:lnTo>
                    <a:pt x="11" y="89"/>
                  </a:lnTo>
                  <a:lnTo>
                    <a:pt x="13" y="76"/>
                  </a:lnTo>
                  <a:lnTo>
                    <a:pt x="14" y="64"/>
                  </a:lnTo>
                  <a:lnTo>
                    <a:pt x="15" y="52"/>
                  </a:lnTo>
                  <a:lnTo>
                    <a:pt x="14" y="28"/>
                  </a:lnTo>
                  <a:lnTo>
                    <a:pt x="13" y="4"/>
                  </a:lnTo>
                  <a:lnTo>
                    <a:pt x="1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1" name="Freeform 853"/>
            <p:cNvSpPr>
              <a:spLocks/>
            </p:cNvSpPr>
            <p:nvPr/>
          </p:nvSpPr>
          <p:spPr bwMode="auto">
            <a:xfrm>
              <a:off x="2817813" y="1609725"/>
              <a:ext cx="7938" cy="42863"/>
            </a:xfrm>
            <a:custGeom>
              <a:avLst/>
              <a:gdLst/>
              <a:ahLst/>
              <a:cxnLst>
                <a:cxn ang="0">
                  <a:pos x="10" y="5"/>
                </a:cxn>
                <a:cxn ang="0">
                  <a:pos x="10" y="5"/>
                </a:cxn>
                <a:cxn ang="0">
                  <a:pos x="9" y="3"/>
                </a:cxn>
                <a:cxn ang="0">
                  <a:pos x="8" y="1"/>
                </a:cxn>
                <a:cxn ang="0">
                  <a:pos x="7" y="0"/>
                </a:cxn>
                <a:cxn ang="0">
                  <a:pos x="5" y="0"/>
                </a:cxn>
                <a:cxn ang="0">
                  <a:pos x="2" y="0"/>
                </a:cxn>
                <a:cxn ang="0">
                  <a:pos x="1" y="1"/>
                </a:cxn>
                <a:cxn ang="0">
                  <a:pos x="0" y="3"/>
                </a:cxn>
                <a:cxn ang="0">
                  <a:pos x="0" y="5"/>
                </a:cxn>
                <a:cxn ang="0">
                  <a:pos x="0" y="5"/>
                </a:cxn>
                <a:cxn ang="0">
                  <a:pos x="0" y="14"/>
                </a:cxn>
                <a:cxn ang="0">
                  <a:pos x="2" y="24"/>
                </a:cxn>
                <a:cxn ang="0">
                  <a:pos x="3" y="33"/>
                </a:cxn>
                <a:cxn ang="0">
                  <a:pos x="5" y="42"/>
                </a:cxn>
                <a:cxn ang="0">
                  <a:pos x="5" y="42"/>
                </a:cxn>
                <a:cxn ang="0">
                  <a:pos x="5" y="59"/>
                </a:cxn>
                <a:cxn ang="0">
                  <a:pos x="5" y="75"/>
                </a:cxn>
                <a:cxn ang="0">
                  <a:pos x="5" y="75"/>
                </a:cxn>
                <a:cxn ang="0">
                  <a:pos x="6" y="77"/>
                </a:cxn>
                <a:cxn ang="0">
                  <a:pos x="7" y="80"/>
                </a:cxn>
                <a:cxn ang="0">
                  <a:pos x="8" y="81"/>
                </a:cxn>
                <a:cxn ang="0">
                  <a:pos x="10" y="81"/>
                </a:cxn>
                <a:cxn ang="0">
                  <a:pos x="11" y="81"/>
                </a:cxn>
                <a:cxn ang="0">
                  <a:pos x="13" y="80"/>
                </a:cxn>
                <a:cxn ang="0">
                  <a:pos x="14" y="77"/>
                </a:cxn>
                <a:cxn ang="0">
                  <a:pos x="14" y="75"/>
                </a:cxn>
                <a:cxn ang="0">
                  <a:pos x="14" y="42"/>
                </a:cxn>
                <a:cxn ang="0">
                  <a:pos x="14" y="42"/>
                </a:cxn>
                <a:cxn ang="0">
                  <a:pos x="14" y="33"/>
                </a:cxn>
                <a:cxn ang="0">
                  <a:pos x="12" y="24"/>
                </a:cxn>
                <a:cxn ang="0">
                  <a:pos x="11" y="14"/>
                </a:cxn>
                <a:cxn ang="0">
                  <a:pos x="10" y="5"/>
                </a:cxn>
                <a:cxn ang="0">
                  <a:pos x="10" y="5"/>
                </a:cxn>
              </a:cxnLst>
              <a:rect l="0" t="0" r="r" b="b"/>
              <a:pathLst>
                <a:path w="14" h="81">
                  <a:moveTo>
                    <a:pt x="10" y="5"/>
                  </a:moveTo>
                  <a:lnTo>
                    <a:pt x="10" y="5"/>
                  </a:lnTo>
                  <a:lnTo>
                    <a:pt x="9" y="3"/>
                  </a:lnTo>
                  <a:lnTo>
                    <a:pt x="8" y="1"/>
                  </a:lnTo>
                  <a:lnTo>
                    <a:pt x="7" y="0"/>
                  </a:lnTo>
                  <a:lnTo>
                    <a:pt x="5" y="0"/>
                  </a:lnTo>
                  <a:lnTo>
                    <a:pt x="2" y="0"/>
                  </a:lnTo>
                  <a:lnTo>
                    <a:pt x="1" y="1"/>
                  </a:lnTo>
                  <a:lnTo>
                    <a:pt x="0" y="3"/>
                  </a:lnTo>
                  <a:lnTo>
                    <a:pt x="0" y="5"/>
                  </a:lnTo>
                  <a:lnTo>
                    <a:pt x="0" y="5"/>
                  </a:lnTo>
                  <a:lnTo>
                    <a:pt x="0" y="14"/>
                  </a:lnTo>
                  <a:lnTo>
                    <a:pt x="2" y="24"/>
                  </a:lnTo>
                  <a:lnTo>
                    <a:pt x="3" y="33"/>
                  </a:lnTo>
                  <a:lnTo>
                    <a:pt x="5" y="42"/>
                  </a:lnTo>
                  <a:lnTo>
                    <a:pt x="5" y="42"/>
                  </a:lnTo>
                  <a:lnTo>
                    <a:pt x="5" y="59"/>
                  </a:lnTo>
                  <a:lnTo>
                    <a:pt x="5" y="75"/>
                  </a:lnTo>
                  <a:lnTo>
                    <a:pt x="5" y="75"/>
                  </a:lnTo>
                  <a:lnTo>
                    <a:pt x="6" y="77"/>
                  </a:lnTo>
                  <a:lnTo>
                    <a:pt x="7" y="80"/>
                  </a:lnTo>
                  <a:lnTo>
                    <a:pt x="8" y="81"/>
                  </a:lnTo>
                  <a:lnTo>
                    <a:pt x="10" y="81"/>
                  </a:lnTo>
                  <a:lnTo>
                    <a:pt x="11" y="81"/>
                  </a:lnTo>
                  <a:lnTo>
                    <a:pt x="13" y="80"/>
                  </a:lnTo>
                  <a:lnTo>
                    <a:pt x="14" y="77"/>
                  </a:lnTo>
                  <a:lnTo>
                    <a:pt x="14" y="75"/>
                  </a:lnTo>
                  <a:lnTo>
                    <a:pt x="14" y="42"/>
                  </a:lnTo>
                  <a:lnTo>
                    <a:pt x="14" y="42"/>
                  </a:lnTo>
                  <a:lnTo>
                    <a:pt x="14" y="33"/>
                  </a:lnTo>
                  <a:lnTo>
                    <a:pt x="12" y="24"/>
                  </a:lnTo>
                  <a:lnTo>
                    <a:pt x="11" y="14"/>
                  </a:lnTo>
                  <a:lnTo>
                    <a:pt x="10" y="5"/>
                  </a:lnTo>
                  <a:lnTo>
                    <a:pt x="1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2" name="Freeform 854"/>
            <p:cNvSpPr>
              <a:spLocks/>
            </p:cNvSpPr>
            <p:nvPr/>
          </p:nvSpPr>
          <p:spPr bwMode="auto">
            <a:xfrm>
              <a:off x="2847975" y="1576388"/>
              <a:ext cx="7938" cy="33338"/>
            </a:xfrm>
            <a:custGeom>
              <a:avLst/>
              <a:gdLst/>
              <a:ahLst/>
              <a:cxnLst>
                <a:cxn ang="0">
                  <a:pos x="9" y="5"/>
                </a:cxn>
                <a:cxn ang="0">
                  <a:pos x="9" y="5"/>
                </a:cxn>
                <a:cxn ang="0">
                  <a:pos x="8" y="3"/>
                </a:cxn>
                <a:cxn ang="0">
                  <a:pos x="7" y="2"/>
                </a:cxn>
                <a:cxn ang="0">
                  <a:pos x="6" y="1"/>
                </a:cxn>
                <a:cxn ang="0">
                  <a:pos x="4" y="0"/>
                </a:cxn>
                <a:cxn ang="0">
                  <a:pos x="2" y="1"/>
                </a:cxn>
                <a:cxn ang="0">
                  <a:pos x="1" y="2"/>
                </a:cxn>
                <a:cxn ang="0">
                  <a:pos x="0" y="3"/>
                </a:cxn>
                <a:cxn ang="0">
                  <a:pos x="0" y="5"/>
                </a:cxn>
                <a:cxn ang="0">
                  <a:pos x="0" y="5"/>
                </a:cxn>
                <a:cxn ang="0">
                  <a:pos x="0" y="19"/>
                </a:cxn>
                <a:cxn ang="0">
                  <a:pos x="2" y="31"/>
                </a:cxn>
                <a:cxn ang="0">
                  <a:pos x="3" y="44"/>
                </a:cxn>
                <a:cxn ang="0">
                  <a:pos x="4" y="57"/>
                </a:cxn>
                <a:cxn ang="0">
                  <a:pos x="4" y="57"/>
                </a:cxn>
                <a:cxn ang="0">
                  <a:pos x="5" y="59"/>
                </a:cxn>
                <a:cxn ang="0">
                  <a:pos x="6" y="61"/>
                </a:cxn>
                <a:cxn ang="0">
                  <a:pos x="7" y="62"/>
                </a:cxn>
                <a:cxn ang="0">
                  <a:pos x="9" y="62"/>
                </a:cxn>
                <a:cxn ang="0">
                  <a:pos x="12" y="62"/>
                </a:cxn>
                <a:cxn ang="0">
                  <a:pos x="13" y="61"/>
                </a:cxn>
                <a:cxn ang="0">
                  <a:pos x="14" y="59"/>
                </a:cxn>
                <a:cxn ang="0">
                  <a:pos x="14" y="57"/>
                </a:cxn>
                <a:cxn ang="0">
                  <a:pos x="14" y="57"/>
                </a:cxn>
                <a:cxn ang="0">
                  <a:pos x="14" y="44"/>
                </a:cxn>
                <a:cxn ang="0">
                  <a:pos x="12" y="31"/>
                </a:cxn>
                <a:cxn ang="0">
                  <a:pos x="11" y="19"/>
                </a:cxn>
                <a:cxn ang="0">
                  <a:pos x="9" y="5"/>
                </a:cxn>
                <a:cxn ang="0">
                  <a:pos x="9" y="5"/>
                </a:cxn>
              </a:cxnLst>
              <a:rect l="0" t="0" r="r" b="b"/>
              <a:pathLst>
                <a:path w="14" h="62">
                  <a:moveTo>
                    <a:pt x="9" y="5"/>
                  </a:moveTo>
                  <a:lnTo>
                    <a:pt x="9" y="5"/>
                  </a:lnTo>
                  <a:lnTo>
                    <a:pt x="8" y="3"/>
                  </a:lnTo>
                  <a:lnTo>
                    <a:pt x="7" y="2"/>
                  </a:lnTo>
                  <a:lnTo>
                    <a:pt x="6" y="1"/>
                  </a:lnTo>
                  <a:lnTo>
                    <a:pt x="4" y="0"/>
                  </a:lnTo>
                  <a:lnTo>
                    <a:pt x="2" y="1"/>
                  </a:lnTo>
                  <a:lnTo>
                    <a:pt x="1" y="2"/>
                  </a:lnTo>
                  <a:lnTo>
                    <a:pt x="0" y="3"/>
                  </a:lnTo>
                  <a:lnTo>
                    <a:pt x="0" y="5"/>
                  </a:lnTo>
                  <a:lnTo>
                    <a:pt x="0" y="5"/>
                  </a:lnTo>
                  <a:lnTo>
                    <a:pt x="0" y="19"/>
                  </a:lnTo>
                  <a:lnTo>
                    <a:pt x="2" y="31"/>
                  </a:lnTo>
                  <a:lnTo>
                    <a:pt x="3" y="44"/>
                  </a:lnTo>
                  <a:lnTo>
                    <a:pt x="4" y="57"/>
                  </a:lnTo>
                  <a:lnTo>
                    <a:pt x="4" y="57"/>
                  </a:lnTo>
                  <a:lnTo>
                    <a:pt x="5" y="59"/>
                  </a:lnTo>
                  <a:lnTo>
                    <a:pt x="6" y="61"/>
                  </a:lnTo>
                  <a:lnTo>
                    <a:pt x="7" y="62"/>
                  </a:lnTo>
                  <a:lnTo>
                    <a:pt x="9" y="62"/>
                  </a:lnTo>
                  <a:lnTo>
                    <a:pt x="12" y="62"/>
                  </a:lnTo>
                  <a:lnTo>
                    <a:pt x="13" y="61"/>
                  </a:lnTo>
                  <a:lnTo>
                    <a:pt x="14" y="59"/>
                  </a:lnTo>
                  <a:lnTo>
                    <a:pt x="14" y="57"/>
                  </a:lnTo>
                  <a:lnTo>
                    <a:pt x="14" y="57"/>
                  </a:lnTo>
                  <a:lnTo>
                    <a:pt x="14" y="44"/>
                  </a:lnTo>
                  <a:lnTo>
                    <a:pt x="12" y="31"/>
                  </a:lnTo>
                  <a:lnTo>
                    <a:pt x="11" y="19"/>
                  </a:lnTo>
                  <a:lnTo>
                    <a:pt x="9" y="5"/>
                  </a:lnTo>
                  <a:lnTo>
                    <a:pt x="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3" name="Freeform 855"/>
            <p:cNvSpPr>
              <a:spLocks/>
            </p:cNvSpPr>
            <p:nvPr/>
          </p:nvSpPr>
          <p:spPr bwMode="auto">
            <a:xfrm>
              <a:off x="2573338" y="1277938"/>
              <a:ext cx="25400" cy="68263"/>
            </a:xfrm>
            <a:custGeom>
              <a:avLst/>
              <a:gdLst/>
              <a:ahLst/>
              <a:cxnLst>
                <a:cxn ang="0">
                  <a:pos x="38" y="2"/>
                </a:cxn>
                <a:cxn ang="0">
                  <a:pos x="38" y="2"/>
                </a:cxn>
                <a:cxn ang="0">
                  <a:pos x="31" y="17"/>
                </a:cxn>
                <a:cxn ang="0">
                  <a:pos x="24" y="31"/>
                </a:cxn>
                <a:cxn ang="0">
                  <a:pos x="19" y="46"/>
                </a:cxn>
                <a:cxn ang="0">
                  <a:pos x="14" y="60"/>
                </a:cxn>
                <a:cxn ang="0">
                  <a:pos x="14" y="60"/>
                </a:cxn>
                <a:cxn ang="0">
                  <a:pos x="10" y="75"/>
                </a:cxn>
                <a:cxn ang="0">
                  <a:pos x="5" y="92"/>
                </a:cxn>
                <a:cxn ang="0">
                  <a:pos x="2" y="109"/>
                </a:cxn>
                <a:cxn ang="0">
                  <a:pos x="0" y="125"/>
                </a:cxn>
                <a:cxn ang="0">
                  <a:pos x="0" y="125"/>
                </a:cxn>
                <a:cxn ang="0">
                  <a:pos x="0" y="127"/>
                </a:cxn>
                <a:cxn ang="0">
                  <a:pos x="1" y="128"/>
                </a:cxn>
                <a:cxn ang="0">
                  <a:pos x="2" y="129"/>
                </a:cxn>
                <a:cxn ang="0">
                  <a:pos x="4" y="129"/>
                </a:cxn>
                <a:cxn ang="0">
                  <a:pos x="7" y="128"/>
                </a:cxn>
                <a:cxn ang="0">
                  <a:pos x="8" y="127"/>
                </a:cxn>
                <a:cxn ang="0">
                  <a:pos x="9" y="125"/>
                </a:cxn>
                <a:cxn ang="0">
                  <a:pos x="9" y="125"/>
                </a:cxn>
                <a:cxn ang="0">
                  <a:pos x="10" y="119"/>
                </a:cxn>
                <a:cxn ang="0">
                  <a:pos x="11" y="113"/>
                </a:cxn>
                <a:cxn ang="0">
                  <a:pos x="15" y="100"/>
                </a:cxn>
                <a:cxn ang="0">
                  <a:pos x="18" y="88"/>
                </a:cxn>
                <a:cxn ang="0">
                  <a:pos x="20" y="82"/>
                </a:cxn>
                <a:cxn ang="0">
                  <a:pos x="21" y="75"/>
                </a:cxn>
                <a:cxn ang="0">
                  <a:pos x="21" y="75"/>
                </a:cxn>
                <a:cxn ang="0">
                  <a:pos x="22" y="66"/>
                </a:cxn>
                <a:cxn ang="0">
                  <a:pos x="24" y="58"/>
                </a:cxn>
                <a:cxn ang="0">
                  <a:pos x="30" y="40"/>
                </a:cxn>
                <a:cxn ang="0">
                  <a:pos x="38" y="23"/>
                </a:cxn>
                <a:cxn ang="0">
                  <a:pos x="46" y="7"/>
                </a:cxn>
                <a:cxn ang="0">
                  <a:pos x="46" y="7"/>
                </a:cxn>
                <a:cxn ang="0">
                  <a:pos x="47" y="5"/>
                </a:cxn>
                <a:cxn ang="0">
                  <a:pos x="46" y="3"/>
                </a:cxn>
                <a:cxn ang="0">
                  <a:pos x="46" y="2"/>
                </a:cxn>
                <a:cxn ang="0">
                  <a:pos x="44" y="1"/>
                </a:cxn>
                <a:cxn ang="0">
                  <a:pos x="43" y="0"/>
                </a:cxn>
                <a:cxn ang="0">
                  <a:pos x="41" y="0"/>
                </a:cxn>
                <a:cxn ang="0">
                  <a:pos x="39" y="1"/>
                </a:cxn>
                <a:cxn ang="0">
                  <a:pos x="38" y="2"/>
                </a:cxn>
                <a:cxn ang="0">
                  <a:pos x="38" y="2"/>
                </a:cxn>
              </a:cxnLst>
              <a:rect l="0" t="0" r="r" b="b"/>
              <a:pathLst>
                <a:path w="47" h="129">
                  <a:moveTo>
                    <a:pt x="38" y="2"/>
                  </a:moveTo>
                  <a:lnTo>
                    <a:pt x="38" y="2"/>
                  </a:lnTo>
                  <a:lnTo>
                    <a:pt x="31" y="17"/>
                  </a:lnTo>
                  <a:lnTo>
                    <a:pt x="24" y="31"/>
                  </a:lnTo>
                  <a:lnTo>
                    <a:pt x="19" y="46"/>
                  </a:lnTo>
                  <a:lnTo>
                    <a:pt x="14" y="60"/>
                  </a:lnTo>
                  <a:lnTo>
                    <a:pt x="14" y="60"/>
                  </a:lnTo>
                  <a:lnTo>
                    <a:pt x="10" y="75"/>
                  </a:lnTo>
                  <a:lnTo>
                    <a:pt x="5" y="92"/>
                  </a:lnTo>
                  <a:lnTo>
                    <a:pt x="2" y="109"/>
                  </a:lnTo>
                  <a:lnTo>
                    <a:pt x="0" y="125"/>
                  </a:lnTo>
                  <a:lnTo>
                    <a:pt x="0" y="125"/>
                  </a:lnTo>
                  <a:lnTo>
                    <a:pt x="0" y="127"/>
                  </a:lnTo>
                  <a:lnTo>
                    <a:pt x="1" y="128"/>
                  </a:lnTo>
                  <a:lnTo>
                    <a:pt x="2" y="129"/>
                  </a:lnTo>
                  <a:lnTo>
                    <a:pt x="4" y="129"/>
                  </a:lnTo>
                  <a:lnTo>
                    <a:pt x="7" y="128"/>
                  </a:lnTo>
                  <a:lnTo>
                    <a:pt x="8" y="127"/>
                  </a:lnTo>
                  <a:lnTo>
                    <a:pt x="9" y="125"/>
                  </a:lnTo>
                  <a:lnTo>
                    <a:pt x="9" y="125"/>
                  </a:lnTo>
                  <a:lnTo>
                    <a:pt x="10" y="119"/>
                  </a:lnTo>
                  <a:lnTo>
                    <a:pt x="11" y="113"/>
                  </a:lnTo>
                  <a:lnTo>
                    <a:pt x="15" y="100"/>
                  </a:lnTo>
                  <a:lnTo>
                    <a:pt x="18" y="88"/>
                  </a:lnTo>
                  <a:lnTo>
                    <a:pt x="20" y="82"/>
                  </a:lnTo>
                  <a:lnTo>
                    <a:pt x="21" y="75"/>
                  </a:lnTo>
                  <a:lnTo>
                    <a:pt x="21" y="75"/>
                  </a:lnTo>
                  <a:lnTo>
                    <a:pt x="22" y="66"/>
                  </a:lnTo>
                  <a:lnTo>
                    <a:pt x="24" y="58"/>
                  </a:lnTo>
                  <a:lnTo>
                    <a:pt x="30" y="40"/>
                  </a:lnTo>
                  <a:lnTo>
                    <a:pt x="38" y="23"/>
                  </a:lnTo>
                  <a:lnTo>
                    <a:pt x="46" y="7"/>
                  </a:lnTo>
                  <a:lnTo>
                    <a:pt x="46" y="7"/>
                  </a:lnTo>
                  <a:lnTo>
                    <a:pt x="47" y="5"/>
                  </a:lnTo>
                  <a:lnTo>
                    <a:pt x="46" y="3"/>
                  </a:lnTo>
                  <a:lnTo>
                    <a:pt x="46" y="2"/>
                  </a:lnTo>
                  <a:lnTo>
                    <a:pt x="44" y="1"/>
                  </a:lnTo>
                  <a:lnTo>
                    <a:pt x="43" y="0"/>
                  </a:lnTo>
                  <a:lnTo>
                    <a:pt x="41" y="0"/>
                  </a:lnTo>
                  <a:lnTo>
                    <a:pt x="39"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4" name="Freeform 856"/>
            <p:cNvSpPr>
              <a:spLocks/>
            </p:cNvSpPr>
            <p:nvPr/>
          </p:nvSpPr>
          <p:spPr bwMode="auto">
            <a:xfrm>
              <a:off x="2606675" y="1308100"/>
              <a:ext cx="22225" cy="34925"/>
            </a:xfrm>
            <a:custGeom>
              <a:avLst/>
              <a:gdLst/>
              <a:ahLst/>
              <a:cxnLst>
                <a:cxn ang="0">
                  <a:pos x="33" y="1"/>
                </a:cxn>
                <a:cxn ang="0">
                  <a:pos x="33" y="1"/>
                </a:cxn>
                <a:cxn ang="0">
                  <a:pos x="27" y="8"/>
                </a:cxn>
                <a:cxn ang="0">
                  <a:pos x="22" y="14"/>
                </a:cxn>
                <a:cxn ang="0">
                  <a:pos x="13" y="29"/>
                </a:cxn>
                <a:cxn ang="0">
                  <a:pos x="6" y="44"/>
                </a:cxn>
                <a:cxn ang="0">
                  <a:pos x="0" y="61"/>
                </a:cxn>
                <a:cxn ang="0">
                  <a:pos x="0" y="61"/>
                </a:cxn>
                <a:cxn ang="0">
                  <a:pos x="0" y="63"/>
                </a:cxn>
                <a:cxn ang="0">
                  <a:pos x="0" y="64"/>
                </a:cxn>
                <a:cxn ang="0">
                  <a:pos x="2" y="65"/>
                </a:cxn>
                <a:cxn ang="0">
                  <a:pos x="3" y="66"/>
                </a:cxn>
                <a:cxn ang="0">
                  <a:pos x="5" y="66"/>
                </a:cxn>
                <a:cxn ang="0">
                  <a:pos x="6" y="66"/>
                </a:cxn>
                <a:cxn ang="0">
                  <a:pos x="8" y="65"/>
                </a:cxn>
                <a:cxn ang="0">
                  <a:pos x="9" y="63"/>
                </a:cxn>
                <a:cxn ang="0">
                  <a:pos x="9" y="63"/>
                </a:cxn>
                <a:cxn ang="0">
                  <a:pos x="14" y="48"/>
                </a:cxn>
                <a:cxn ang="0">
                  <a:pos x="21" y="34"/>
                </a:cxn>
                <a:cxn ang="0">
                  <a:pos x="30" y="21"/>
                </a:cxn>
                <a:cxn ang="0">
                  <a:pos x="34" y="14"/>
                </a:cxn>
                <a:cxn ang="0">
                  <a:pos x="39" y="8"/>
                </a:cxn>
                <a:cxn ang="0">
                  <a:pos x="39" y="8"/>
                </a:cxn>
                <a:cxn ang="0">
                  <a:pos x="40" y="6"/>
                </a:cxn>
                <a:cxn ang="0">
                  <a:pos x="41" y="5"/>
                </a:cxn>
                <a:cxn ang="0">
                  <a:pos x="40" y="3"/>
                </a:cxn>
                <a:cxn ang="0">
                  <a:pos x="39" y="2"/>
                </a:cxn>
                <a:cxn ang="0">
                  <a:pos x="38" y="1"/>
                </a:cxn>
                <a:cxn ang="0">
                  <a:pos x="36" y="0"/>
                </a:cxn>
                <a:cxn ang="0">
                  <a:pos x="34" y="0"/>
                </a:cxn>
                <a:cxn ang="0">
                  <a:pos x="33" y="1"/>
                </a:cxn>
                <a:cxn ang="0">
                  <a:pos x="33" y="1"/>
                </a:cxn>
              </a:cxnLst>
              <a:rect l="0" t="0" r="r" b="b"/>
              <a:pathLst>
                <a:path w="41" h="66">
                  <a:moveTo>
                    <a:pt x="33" y="1"/>
                  </a:moveTo>
                  <a:lnTo>
                    <a:pt x="33" y="1"/>
                  </a:lnTo>
                  <a:lnTo>
                    <a:pt x="27" y="8"/>
                  </a:lnTo>
                  <a:lnTo>
                    <a:pt x="22" y="14"/>
                  </a:lnTo>
                  <a:lnTo>
                    <a:pt x="13" y="29"/>
                  </a:lnTo>
                  <a:lnTo>
                    <a:pt x="6" y="44"/>
                  </a:lnTo>
                  <a:lnTo>
                    <a:pt x="0" y="61"/>
                  </a:lnTo>
                  <a:lnTo>
                    <a:pt x="0" y="61"/>
                  </a:lnTo>
                  <a:lnTo>
                    <a:pt x="0" y="63"/>
                  </a:lnTo>
                  <a:lnTo>
                    <a:pt x="0" y="64"/>
                  </a:lnTo>
                  <a:lnTo>
                    <a:pt x="2" y="65"/>
                  </a:lnTo>
                  <a:lnTo>
                    <a:pt x="3" y="66"/>
                  </a:lnTo>
                  <a:lnTo>
                    <a:pt x="5" y="66"/>
                  </a:lnTo>
                  <a:lnTo>
                    <a:pt x="6" y="66"/>
                  </a:lnTo>
                  <a:lnTo>
                    <a:pt x="8" y="65"/>
                  </a:lnTo>
                  <a:lnTo>
                    <a:pt x="9" y="63"/>
                  </a:lnTo>
                  <a:lnTo>
                    <a:pt x="9" y="63"/>
                  </a:lnTo>
                  <a:lnTo>
                    <a:pt x="14" y="48"/>
                  </a:lnTo>
                  <a:lnTo>
                    <a:pt x="21" y="34"/>
                  </a:lnTo>
                  <a:lnTo>
                    <a:pt x="30" y="21"/>
                  </a:lnTo>
                  <a:lnTo>
                    <a:pt x="34" y="14"/>
                  </a:lnTo>
                  <a:lnTo>
                    <a:pt x="39" y="8"/>
                  </a:lnTo>
                  <a:lnTo>
                    <a:pt x="39" y="8"/>
                  </a:lnTo>
                  <a:lnTo>
                    <a:pt x="40" y="6"/>
                  </a:lnTo>
                  <a:lnTo>
                    <a:pt x="41" y="5"/>
                  </a:lnTo>
                  <a:lnTo>
                    <a:pt x="40" y="3"/>
                  </a:lnTo>
                  <a:lnTo>
                    <a:pt x="39" y="2"/>
                  </a:lnTo>
                  <a:lnTo>
                    <a:pt x="38" y="1"/>
                  </a:lnTo>
                  <a:lnTo>
                    <a:pt x="36" y="0"/>
                  </a:lnTo>
                  <a:lnTo>
                    <a:pt x="34"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5" name="Freeform 857"/>
            <p:cNvSpPr>
              <a:spLocks/>
            </p:cNvSpPr>
            <p:nvPr/>
          </p:nvSpPr>
          <p:spPr bwMode="auto">
            <a:xfrm>
              <a:off x="2646363" y="1443038"/>
              <a:ext cx="19050" cy="41275"/>
            </a:xfrm>
            <a:custGeom>
              <a:avLst/>
              <a:gdLst/>
              <a:ahLst/>
              <a:cxnLst>
                <a:cxn ang="0">
                  <a:pos x="26" y="2"/>
                </a:cxn>
                <a:cxn ang="0">
                  <a:pos x="26" y="2"/>
                </a:cxn>
                <a:cxn ang="0">
                  <a:pos x="18" y="20"/>
                </a:cxn>
                <a:cxn ang="0">
                  <a:pos x="9" y="37"/>
                </a:cxn>
                <a:cxn ang="0">
                  <a:pos x="6" y="45"/>
                </a:cxn>
                <a:cxn ang="0">
                  <a:pos x="3" y="55"/>
                </a:cxn>
                <a:cxn ang="0">
                  <a:pos x="1" y="64"/>
                </a:cxn>
                <a:cxn ang="0">
                  <a:pos x="0" y="74"/>
                </a:cxn>
                <a:cxn ang="0">
                  <a:pos x="0" y="74"/>
                </a:cxn>
                <a:cxn ang="0">
                  <a:pos x="1" y="76"/>
                </a:cxn>
                <a:cxn ang="0">
                  <a:pos x="2" y="77"/>
                </a:cxn>
                <a:cxn ang="0">
                  <a:pos x="3" y="78"/>
                </a:cxn>
                <a:cxn ang="0">
                  <a:pos x="5" y="78"/>
                </a:cxn>
                <a:cxn ang="0">
                  <a:pos x="7" y="78"/>
                </a:cxn>
                <a:cxn ang="0">
                  <a:pos x="8" y="77"/>
                </a:cxn>
                <a:cxn ang="0">
                  <a:pos x="9" y="76"/>
                </a:cxn>
                <a:cxn ang="0">
                  <a:pos x="10" y="74"/>
                </a:cxn>
                <a:cxn ang="0">
                  <a:pos x="10" y="74"/>
                </a:cxn>
                <a:cxn ang="0">
                  <a:pos x="10" y="65"/>
                </a:cxn>
                <a:cxn ang="0">
                  <a:pos x="12" y="56"/>
                </a:cxn>
                <a:cxn ang="0">
                  <a:pos x="16" y="47"/>
                </a:cxn>
                <a:cxn ang="0">
                  <a:pos x="19" y="39"/>
                </a:cxn>
                <a:cxn ang="0">
                  <a:pos x="26" y="23"/>
                </a:cxn>
                <a:cxn ang="0">
                  <a:pos x="34" y="7"/>
                </a:cxn>
                <a:cxn ang="0">
                  <a:pos x="34" y="7"/>
                </a:cxn>
                <a:cxn ang="0">
                  <a:pos x="35" y="5"/>
                </a:cxn>
                <a:cxn ang="0">
                  <a:pos x="35" y="3"/>
                </a:cxn>
                <a:cxn ang="0">
                  <a:pos x="34" y="2"/>
                </a:cxn>
                <a:cxn ang="0">
                  <a:pos x="32" y="1"/>
                </a:cxn>
                <a:cxn ang="0">
                  <a:pos x="31" y="0"/>
                </a:cxn>
                <a:cxn ang="0">
                  <a:pos x="29" y="0"/>
                </a:cxn>
                <a:cxn ang="0">
                  <a:pos x="28" y="1"/>
                </a:cxn>
                <a:cxn ang="0">
                  <a:pos x="26" y="2"/>
                </a:cxn>
                <a:cxn ang="0">
                  <a:pos x="26" y="2"/>
                </a:cxn>
              </a:cxnLst>
              <a:rect l="0" t="0" r="r" b="b"/>
              <a:pathLst>
                <a:path w="35" h="78">
                  <a:moveTo>
                    <a:pt x="26" y="2"/>
                  </a:moveTo>
                  <a:lnTo>
                    <a:pt x="26" y="2"/>
                  </a:lnTo>
                  <a:lnTo>
                    <a:pt x="18" y="20"/>
                  </a:lnTo>
                  <a:lnTo>
                    <a:pt x="9" y="37"/>
                  </a:lnTo>
                  <a:lnTo>
                    <a:pt x="6" y="45"/>
                  </a:lnTo>
                  <a:lnTo>
                    <a:pt x="3" y="55"/>
                  </a:lnTo>
                  <a:lnTo>
                    <a:pt x="1" y="64"/>
                  </a:lnTo>
                  <a:lnTo>
                    <a:pt x="0" y="74"/>
                  </a:lnTo>
                  <a:lnTo>
                    <a:pt x="0" y="74"/>
                  </a:lnTo>
                  <a:lnTo>
                    <a:pt x="1" y="76"/>
                  </a:lnTo>
                  <a:lnTo>
                    <a:pt x="2" y="77"/>
                  </a:lnTo>
                  <a:lnTo>
                    <a:pt x="3" y="78"/>
                  </a:lnTo>
                  <a:lnTo>
                    <a:pt x="5" y="78"/>
                  </a:lnTo>
                  <a:lnTo>
                    <a:pt x="7" y="78"/>
                  </a:lnTo>
                  <a:lnTo>
                    <a:pt x="8" y="77"/>
                  </a:lnTo>
                  <a:lnTo>
                    <a:pt x="9" y="76"/>
                  </a:lnTo>
                  <a:lnTo>
                    <a:pt x="10" y="74"/>
                  </a:lnTo>
                  <a:lnTo>
                    <a:pt x="10" y="74"/>
                  </a:lnTo>
                  <a:lnTo>
                    <a:pt x="10" y="65"/>
                  </a:lnTo>
                  <a:lnTo>
                    <a:pt x="12" y="56"/>
                  </a:lnTo>
                  <a:lnTo>
                    <a:pt x="16" y="47"/>
                  </a:lnTo>
                  <a:lnTo>
                    <a:pt x="19" y="39"/>
                  </a:lnTo>
                  <a:lnTo>
                    <a:pt x="26" y="23"/>
                  </a:lnTo>
                  <a:lnTo>
                    <a:pt x="34" y="7"/>
                  </a:lnTo>
                  <a:lnTo>
                    <a:pt x="34" y="7"/>
                  </a:lnTo>
                  <a:lnTo>
                    <a:pt x="35" y="5"/>
                  </a:lnTo>
                  <a:lnTo>
                    <a:pt x="35" y="3"/>
                  </a:lnTo>
                  <a:lnTo>
                    <a:pt x="34" y="2"/>
                  </a:lnTo>
                  <a:lnTo>
                    <a:pt x="32" y="1"/>
                  </a:lnTo>
                  <a:lnTo>
                    <a:pt x="31" y="0"/>
                  </a:lnTo>
                  <a:lnTo>
                    <a:pt x="29" y="0"/>
                  </a:lnTo>
                  <a:lnTo>
                    <a:pt x="28" y="1"/>
                  </a:lnTo>
                  <a:lnTo>
                    <a:pt x="26" y="2"/>
                  </a:lnTo>
                  <a:lnTo>
                    <a:pt x="2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6" name="Freeform 858"/>
            <p:cNvSpPr>
              <a:spLocks/>
            </p:cNvSpPr>
            <p:nvPr/>
          </p:nvSpPr>
          <p:spPr bwMode="auto">
            <a:xfrm>
              <a:off x="2684463" y="1452563"/>
              <a:ext cx="17463" cy="34925"/>
            </a:xfrm>
            <a:custGeom>
              <a:avLst/>
              <a:gdLst/>
              <a:ahLst/>
              <a:cxnLst>
                <a:cxn ang="0">
                  <a:pos x="26" y="2"/>
                </a:cxn>
                <a:cxn ang="0">
                  <a:pos x="26" y="2"/>
                </a:cxn>
                <a:cxn ang="0">
                  <a:pos x="17" y="15"/>
                </a:cxn>
                <a:cxn ang="0">
                  <a:pos x="9" y="30"/>
                </a:cxn>
                <a:cxn ang="0">
                  <a:pos x="5" y="37"/>
                </a:cxn>
                <a:cxn ang="0">
                  <a:pos x="2" y="44"/>
                </a:cxn>
                <a:cxn ang="0">
                  <a:pos x="1" y="52"/>
                </a:cxn>
                <a:cxn ang="0">
                  <a:pos x="0" y="61"/>
                </a:cxn>
                <a:cxn ang="0">
                  <a:pos x="0" y="61"/>
                </a:cxn>
                <a:cxn ang="0">
                  <a:pos x="0" y="63"/>
                </a:cxn>
                <a:cxn ang="0">
                  <a:pos x="1" y="64"/>
                </a:cxn>
                <a:cxn ang="0">
                  <a:pos x="2" y="65"/>
                </a:cxn>
                <a:cxn ang="0">
                  <a:pos x="4" y="65"/>
                </a:cxn>
                <a:cxn ang="0">
                  <a:pos x="7" y="65"/>
                </a:cxn>
                <a:cxn ang="0">
                  <a:pos x="8" y="64"/>
                </a:cxn>
                <a:cxn ang="0">
                  <a:pos x="9" y="63"/>
                </a:cxn>
                <a:cxn ang="0">
                  <a:pos x="10" y="61"/>
                </a:cxn>
                <a:cxn ang="0">
                  <a:pos x="10" y="61"/>
                </a:cxn>
                <a:cxn ang="0">
                  <a:pos x="11" y="53"/>
                </a:cxn>
                <a:cxn ang="0">
                  <a:pos x="12" y="46"/>
                </a:cxn>
                <a:cxn ang="0">
                  <a:pos x="15" y="39"/>
                </a:cxn>
                <a:cxn ang="0">
                  <a:pos x="18" y="32"/>
                </a:cxn>
                <a:cxn ang="0">
                  <a:pos x="26" y="18"/>
                </a:cxn>
                <a:cxn ang="0">
                  <a:pos x="34" y="6"/>
                </a:cxn>
                <a:cxn ang="0">
                  <a:pos x="34" y="6"/>
                </a:cxn>
                <a:cxn ang="0">
                  <a:pos x="34" y="4"/>
                </a:cxn>
                <a:cxn ang="0">
                  <a:pos x="34" y="3"/>
                </a:cxn>
                <a:cxn ang="0">
                  <a:pos x="34" y="1"/>
                </a:cxn>
                <a:cxn ang="0">
                  <a:pos x="32" y="0"/>
                </a:cxn>
                <a:cxn ang="0">
                  <a:pos x="31" y="0"/>
                </a:cxn>
                <a:cxn ang="0">
                  <a:pos x="29" y="0"/>
                </a:cxn>
                <a:cxn ang="0">
                  <a:pos x="27" y="0"/>
                </a:cxn>
                <a:cxn ang="0">
                  <a:pos x="26" y="2"/>
                </a:cxn>
                <a:cxn ang="0">
                  <a:pos x="26" y="2"/>
                </a:cxn>
              </a:cxnLst>
              <a:rect l="0" t="0" r="r" b="b"/>
              <a:pathLst>
                <a:path w="34" h="65">
                  <a:moveTo>
                    <a:pt x="26" y="2"/>
                  </a:moveTo>
                  <a:lnTo>
                    <a:pt x="26" y="2"/>
                  </a:lnTo>
                  <a:lnTo>
                    <a:pt x="17" y="15"/>
                  </a:lnTo>
                  <a:lnTo>
                    <a:pt x="9" y="30"/>
                  </a:lnTo>
                  <a:lnTo>
                    <a:pt x="5" y="37"/>
                  </a:lnTo>
                  <a:lnTo>
                    <a:pt x="2" y="44"/>
                  </a:lnTo>
                  <a:lnTo>
                    <a:pt x="1" y="52"/>
                  </a:lnTo>
                  <a:lnTo>
                    <a:pt x="0" y="61"/>
                  </a:lnTo>
                  <a:lnTo>
                    <a:pt x="0" y="61"/>
                  </a:lnTo>
                  <a:lnTo>
                    <a:pt x="0" y="63"/>
                  </a:lnTo>
                  <a:lnTo>
                    <a:pt x="1" y="64"/>
                  </a:lnTo>
                  <a:lnTo>
                    <a:pt x="2" y="65"/>
                  </a:lnTo>
                  <a:lnTo>
                    <a:pt x="4" y="65"/>
                  </a:lnTo>
                  <a:lnTo>
                    <a:pt x="7" y="65"/>
                  </a:lnTo>
                  <a:lnTo>
                    <a:pt x="8" y="64"/>
                  </a:lnTo>
                  <a:lnTo>
                    <a:pt x="9" y="63"/>
                  </a:lnTo>
                  <a:lnTo>
                    <a:pt x="10" y="61"/>
                  </a:lnTo>
                  <a:lnTo>
                    <a:pt x="10" y="61"/>
                  </a:lnTo>
                  <a:lnTo>
                    <a:pt x="11" y="53"/>
                  </a:lnTo>
                  <a:lnTo>
                    <a:pt x="12" y="46"/>
                  </a:lnTo>
                  <a:lnTo>
                    <a:pt x="15" y="39"/>
                  </a:lnTo>
                  <a:lnTo>
                    <a:pt x="18" y="32"/>
                  </a:lnTo>
                  <a:lnTo>
                    <a:pt x="26" y="18"/>
                  </a:lnTo>
                  <a:lnTo>
                    <a:pt x="34" y="6"/>
                  </a:lnTo>
                  <a:lnTo>
                    <a:pt x="34" y="6"/>
                  </a:lnTo>
                  <a:lnTo>
                    <a:pt x="34" y="4"/>
                  </a:lnTo>
                  <a:lnTo>
                    <a:pt x="34" y="3"/>
                  </a:lnTo>
                  <a:lnTo>
                    <a:pt x="34" y="1"/>
                  </a:lnTo>
                  <a:lnTo>
                    <a:pt x="32" y="0"/>
                  </a:lnTo>
                  <a:lnTo>
                    <a:pt x="31" y="0"/>
                  </a:lnTo>
                  <a:lnTo>
                    <a:pt x="29" y="0"/>
                  </a:lnTo>
                  <a:lnTo>
                    <a:pt x="27" y="0"/>
                  </a:lnTo>
                  <a:lnTo>
                    <a:pt x="26" y="2"/>
                  </a:lnTo>
                  <a:lnTo>
                    <a:pt x="2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7" name="Freeform 859"/>
            <p:cNvSpPr>
              <a:spLocks/>
            </p:cNvSpPr>
            <p:nvPr/>
          </p:nvSpPr>
          <p:spPr bwMode="auto">
            <a:xfrm>
              <a:off x="2724150" y="1473200"/>
              <a:ext cx="4763" cy="11113"/>
            </a:xfrm>
            <a:custGeom>
              <a:avLst/>
              <a:gdLst/>
              <a:ahLst/>
              <a:cxnLst>
                <a:cxn ang="0">
                  <a:pos x="0" y="5"/>
                </a:cxn>
                <a:cxn ang="0">
                  <a:pos x="0" y="17"/>
                </a:cxn>
                <a:cxn ang="0">
                  <a:pos x="0" y="17"/>
                </a:cxn>
                <a:cxn ang="0">
                  <a:pos x="1" y="19"/>
                </a:cxn>
                <a:cxn ang="0">
                  <a:pos x="2" y="20"/>
                </a:cxn>
                <a:cxn ang="0">
                  <a:pos x="3" y="21"/>
                </a:cxn>
                <a:cxn ang="0">
                  <a:pos x="5" y="21"/>
                </a:cxn>
                <a:cxn ang="0">
                  <a:pos x="6" y="21"/>
                </a:cxn>
                <a:cxn ang="0">
                  <a:pos x="8" y="20"/>
                </a:cxn>
                <a:cxn ang="0">
                  <a:pos x="9" y="19"/>
                </a:cxn>
                <a:cxn ang="0">
                  <a:pos x="9" y="17"/>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Lst>
              <a:rect l="0" t="0" r="r" b="b"/>
              <a:pathLst>
                <a:path w="9" h="21">
                  <a:moveTo>
                    <a:pt x="0" y="5"/>
                  </a:moveTo>
                  <a:lnTo>
                    <a:pt x="0" y="17"/>
                  </a:lnTo>
                  <a:lnTo>
                    <a:pt x="0" y="17"/>
                  </a:lnTo>
                  <a:lnTo>
                    <a:pt x="1" y="19"/>
                  </a:lnTo>
                  <a:lnTo>
                    <a:pt x="2" y="20"/>
                  </a:lnTo>
                  <a:lnTo>
                    <a:pt x="3" y="21"/>
                  </a:lnTo>
                  <a:lnTo>
                    <a:pt x="5" y="21"/>
                  </a:lnTo>
                  <a:lnTo>
                    <a:pt x="6" y="21"/>
                  </a:lnTo>
                  <a:lnTo>
                    <a:pt x="8" y="20"/>
                  </a:lnTo>
                  <a:lnTo>
                    <a:pt x="9" y="19"/>
                  </a:lnTo>
                  <a:lnTo>
                    <a:pt x="9" y="17"/>
                  </a:lnTo>
                  <a:lnTo>
                    <a:pt x="9" y="5"/>
                  </a:lnTo>
                  <a:lnTo>
                    <a:pt x="9" y="5"/>
                  </a:lnTo>
                  <a:lnTo>
                    <a:pt x="9" y="3"/>
                  </a:lnTo>
                  <a:lnTo>
                    <a:pt x="8" y="1"/>
                  </a:lnTo>
                  <a:lnTo>
                    <a:pt x="6" y="0"/>
                  </a:lnTo>
                  <a:lnTo>
                    <a:pt x="5" y="0"/>
                  </a:lnTo>
                  <a:lnTo>
                    <a:pt x="3" y="0"/>
                  </a:lnTo>
                  <a:lnTo>
                    <a:pt x="2" y="1"/>
                  </a:lnTo>
                  <a:lnTo>
                    <a:pt x="1" y="3"/>
                  </a:lnTo>
                  <a:lnTo>
                    <a:pt x="0" y="5"/>
                  </a:lnTo>
                  <a:lnTo>
                    <a:pt x="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8" name="Freeform 860"/>
            <p:cNvSpPr>
              <a:spLocks/>
            </p:cNvSpPr>
            <p:nvPr/>
          </p:nvSpPr>
          <p:spPr bwMode="auto">
            <a:xfrm>
              <a:off x="2386013" y="1473200"/>
              <a:ext cx="15875" cy="47625"/>
            </a:xfrm>
            <a:custGeom>
              <a:avLst/>
              <a:gdLst/>
              <a:ahLst/>
              <a:cxnLst>
                <a:cxn ang="0">
                  <a:pos x="19" y="5"/>
                </a:cxn>
                <a:cxn ang="0">
                  <a:pos x="19" y="5"/>
                </a:cxn>
                <a:cxn ang="0">
                  <a:pos x="18" y="15"/>
                </a:cxn>
                <a:cxn ang="0">
                  <a:pos x="16" y="26"/>
                </a:cxn>
                <a:cxn ang="0">
                  <a:pos x="10" y="45"/>
                </a:cxn>
                <a:cxn ang="0">
                  <a:pos x="3" y="66"/>
                </a:cxn>
                <a:cxn ang="0">
                  <a:pos x="1" y="76"/>
                </a:cxn>
                <a:cxn ang="0">
                  <a:pos x="0" y="87"/>
                </a:cxn>
                <a:cxn ang="0">
                  <a:pos x="0" y="87"/>
                </a:cxn>
                <a:cxn ang="0">
                  <a:pos x="0" y="89"/>
                </a:cxn>
                <a:cxn ang="0">
                  <a:pos x="1" y="91"/>
                </a:cxn>
                <a:cxn ang="0">
                  <a:pos x="3" y="91"/>
                </a:cxn>
                <a:cxn ang="0">
                  <a:pos x="5" y="92"/>
                </a:cxn>
                <a:cxn ang="0">
                  <a:pos x="7" y="91"/>
                </a:cxn>
                <a:cxn ang="0">
                  <a:pos x="9" y="91"/>
                </a:cxn>
                <a:cxn ang="0">
                  <a:pos x="10" y="89"/>
                </a:cxn>
                <a:cxn ang="0">
                  <a:pos x="10" y="87"/>
                </a:cxn>
                <a:cxn ang="0">
                  <a:pos x="10" y="87"/>
                </a:cxn>
                <a:cxn ang="0">
                  <a:pos x="11" y="76"/>
                </a:cxn>
                <a:cxn ang="0">
                  <a:pos x="13" y="66"/>
                </a:cxn>
                <a:cxn ang="0">
                  <a:pos x="19" y="45"/>
                </a:cxn>
                <a:cxn ang="0">
                  <a:pos x="25" y="26"/>
                </a:cxn>
                <a:cxn ang="0">
                  <a:pos x="27" y="15"/>
                </a:cxn>
                <a:cxn ang="0">
                  <a:pos x="29" y="5"/>
                </a:cxn>
                <a:cxn ang="0">
                  <a:pos x="29" y="5"/>
                </a:cxn>
                <a:cxn ang="0">
                  <a:pos x="28" y="3"/>
                </a:cxn>
                <a:cxn ang="0">
                  <a:pos x="27" y="1"/>
                </a:cxn>
                <a:cxn ang="0">
                  <a:pos x="26" y="0"/>
                </a:cxn>
                <a:cxn ang="0">
                  <a:pos x="24" y="0"/>
                </a:cxn>
                <a:cxn ang="0">
                  <a:pos x="22" y="0"/>
                </a:cxn>
                <a:cxn ang="0">
                  <a:pos x="21" y="1"/>
                </a:cxn>
                <a:cxn ang="0">
                  <a:pos x="20" y="3"/>
                </a:cxn>
                <a:cxn ang="0">
                  <a:pos x="19" y="5"/>
                </a:cxn>
                <a:cxn ang="0">
                  <a:pos x="19" y="5"/>
                </a:cxn>
              </a:cxnLst>
              <a:rect l="0" t="0" r="r" b="b"/>
              <a:pathLst>
                <a:path w="29" h="92">
                  <a:moveTo>
                    <a:pt x="19" y="5"/>
                  </a:moveTo>
                  <a:lnTo>
                    <a:pt x="19" y="5"/>
                  </a:lnTo>
                  <a:lnTo>
                    <a:pt x="18" y="15"/>
                  </a:lnTo>
                  <a:lnTo>
                    <a:pt x="16" y="26"/>
                  </a:lnTo>
                  <a:lnTo>
                    <a:pt x="10" y="45"/>
                  </a:lnTo>
                  <a:lnTo>
                    <a:pt x="3" y="66"/>
                  </a:lnTo>
                  <a:lnTo>
                    <a:pt x="1" y="76"/>
                  </a:lnTo>
                  <a:lnTo>
                    <a:pt x="0" y="87"/>
                  </a:lnTo>
                  <a:lnTo>
                    <a:pt x="0" y="87"/>
                  </a:lnTo>
                  <a:lnTo>
                    <a:pt x="0" y="89"/>
                  </a:lnTo>
                  <a:lnTo>
                    <a:pt x="1" y="91"/>
                  </a:lnTo>
                  <a:lnTo>
                    <a:pt x="3" y="91"/>
                  </a:lnTo>
                  <a:lnTo>
                    <a:pt x="5" y="92"/>
                  </a:lnTo>
                  <a:lnTo>
                    <a:pt x="7" y="91"/>
                  </a:lnTo>
                  <a:lnTo>
                    <a:pt x="9" y="91"/>
                  </a:lnTo>
                  <a:lnTo>
                    <a:pt x="10" y="89"/>
                  </a:lnTo>
                  <a:lnTo>
                    <a:pt x="10" y="87"/>
                  </a:lnTo>
                  <a:lnTo>
                    <a:pt x="10" y="87"/>
                  </a:lnTo>
                  <a:lnTo>
                    <a:pt x="11" y="76"/>
                  </a:lnTo>
                  <a:lnTo>
                    <a:pt x="13" y="66"/>
                  </a:lnTo>
                  <a:lnTo>
                    <a:pt x="19" y="45"/>
                  </a:lnTo>
                  <a:lnTo>
                    <a:pt x="25" y="26"/>
                  </a:lnTo>
                  <a:lnTo>
                    <a:pt x="27" y="15"/>
                  </a:lnTo>
                  <a:lnTo>
                    <a:pt x="29" y="5"/>
                  </a:lnTo>
                  <a:lnTo>
                    <a:pt x="29" y="5"/>
                  </a:lnTo>
                  <a:lnTo>
                    <a:pt x="28" y="3"/>
                  </a:lnTo>
                  <a:lnTo>
                    <a:pt x="27" y="1"/>
                  </a:lnTo>
                  <a:lnTo>
                    <a:pt x="26" y="0"/>
                  </a:lnTo>
                  <a:lnTo>
                    <a:pt x="24" y="0"/>
                  </a:lnTo>
                  <a:lnTo>
                    <a:pt x="22" y="0"/>
                  </a:lnTo>
                  <a:lnTo>
                    <a:pt x="21" y="1"/>
                  </a:lnTo>
                  <a:lnTo>
                    <a:pt x="20" y="3"/>
                  </a:lnTo>
                  <a:lnTo>
                    <a:pt x="19" y="5"/>
                  </a:lnTo>
                  <a:lnTo>
                    <a:pt x="1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89" name="Freeform 861"/>
            <p:cNvSpPr>
              <a:spLocks/>
            </p:cNvSpPr>
            <p:nvPr/>
          </p:nvSpPr>
          <p:spPr bwMode="auto">
            <a:xfrm>
              <a:off x="2422525" y="1492250"/>
              <a:ext cx="12700" cy="31750"/>
            </a:xfrm>
            <a:custGeom>
              <a:avLst/>
              <a:gdLst/>
              <a:ahLst/>
              <a:cxnLst>
                <a:cxn ang="0">
                  <a:pos x="13" y="3"/>
                </a:cxn>
                <a:cxn ang="0">
                  <a:pos x="13" y="3"/>
                </a:cxn>
                <a:cxn ang="0">
                  <a:pos x="5" y="29"/>
                </a:cxn>
                <a:cxn ang="0">
                  <a:pos x="2" y="41"/>
                </a:cxn>
                <a:cxn ang="0">
                  <a:pos x="0" y="55"/>
                </a:cxn>
                <a:cxn ang="0">
                  <a:pos x="0" y="55"/>
                </a:cxn>
                <a:cxn ang="0">
                  <a:pos x="1" y="57"/>
                </a:cxn>
                <a:cxn ang="0">
                  <a:pos x="2" y="59"/>
                </a:cxn>
                <a:cxn ang="0">
                  <a:pos x="3" y="59"/>
                </a:cxn>
                <a:cxn ang="0">
                  <a:pos x="5" y="60"/>
                </a:cxn>
                <a:cxn ang="0">
                  <a:pos x="6" y="59"/>
                </a:cxn>
                <a:cxn ang="0">
                  <a:pos x="8" y="59"/>
                </a:cxn>
                <a:cxn ang="0">
                  <a:pos x="9" y="57"/>
                </a:cxn>
                <a:cxn ang="0">
                  <a:pos x="9" y="55"/>
                </a:cxn>
                <a:cxn ang="0">
                  <a:pos x="9" y="55"/>
                </a:cxn>
                <a:cxn ang="0">
                  <a:pos x="11" y="42"/>
                </a:cxn>
                <a:cxn ang="0">
                  <a:pos x="14" y="30"/>
                </a:cxn>
                <a:cxn ang="0">
                  <a:pos x="22" y="6"/>
                </a:cxn>
                <a:cxn ang="0">
                  <a:pos x="22" y="6"/>
                </a:cxn>
                <a:cxn ang="0">
                  <a:pos x="22" y="4"/>
                </a:cxn>
                <a:cxn ang="0">
                  <a:pos x="21" y="2"/>
                </a:cxn>
                <a:cxn ang="0">
                  <a:pos x="20" y="1"/>
                </a:cxn>
                <a:cxn ang="0">
                  <a:pos x="19" y="0"/>
                </a:cxn>
                <a:cxn ang="0">
                  <a:pos x="17" y="0"/>
                </a:cxn>
                <a:cxn ang="0">
                  <a:pos x="15" y="0"/>
                </a:cxn>
                <a:cxn ang="0">
                  <a:pos x="14" y="1"/>
                </a:cxn>
                <a:cxn ang="0">
                  <a:pos x="13" y="3"/>
                </a:cxn>
                <a:cxn ang="0">
                  <a:pos x="13" y="3"/>
                </a:cxn>
              </a:cxnLst>
              <a:rect l="0" t="0" r="r" b="b"/>
              <a:pathLst>
                <a:path w="22" h="60">
                  <a:moveTo>
                    <a:pt x="13" y="3"/>
                  </a:moveTo>
                  <a:lnTo>
                    <a:pt x="13" y="3"/>
                  </a:lnTo>
                  <a:lnTo>
                    <a:pt x="5" y="29"/>
                  </a:lnTo>
                  <a:lnTo>
                    <a:pt x="2" y="41"/>
                  </a:lnTo>
                  <a:lnTo>
                    <a:pt x="0" y="55"/>
                  </a:lnTo>
                  <a:lnTo>
                    <a:pt x="0" y="55"/>
                  </a:lnTo>
                  <a:lnTo>
                    <a:pt x="1" y="57"/>
                  </a:lnTo>
                  <a:lnTo>
                    <a:pt x="2" y="59"/>
                  </a:lnTo>
                  <a:lnTo>
                    <a:pt x="3" y="59"/>
                  </a:lnTo>
                  <a:lnTo>
                    <a:pt x="5" y="60"/>
                  </a:lnTo>
                  <a:lnTo>
                    <a:pt x="6" y="59"/>
                  </a:lnTo>
                  <a:lnTo>
                    <a:pt x="8" y="59"/>
                  </a:lnTo>
                  <a:lnTo>
                    <a:pt x="9" y="57"/>
                  </a:lnTo>
                  <a:lnTo>
                    <a:pt x="9" y="55"/>
                  </a:lnTo>
                  <a:lnTo>
                    <a:pt x="9" y="55"/>
                  </a:lnTo>
                  <a:lnTo>
                    <a:pt x="11" y="42"/>
                  </a:lnTo>
                  <a:lnTo>
                    <a:pt x="14" y="30"/>
                  </a:lnTo>
                  <a:lnTo>
                    <a:pt x="22" y="6"/>
                  </a:lnTo>
                  <a:lnTo>
                    <a:pt x="22" y="6"/>
                  </a:lnTo>
                  <a:lnTo>
                    <a:pt x="22" y="4"/>
                  </a:lnTo>
                  <a:lnTo>
                    <a:pt x="21" y="2"/>
                  </a:lnTo>
                  <a:lnTo>
                    <a:pt x="20" y="1"/>
                  </a:lnTo>
                  <a:lnTo>
                    <a:pt x="19" y="0"/>
                  </a:lnTo>
                  <a:lnTo>
                    <a:pt x="17" y="0"/>
                  </a:lnTo>
                  <a:lnTo>
                    <a:pt x="15" y="0"/>
                  </a:lnTo>
                  <a:lnTo>
                    <a:pt x="14" y="1"/>
                  </a:lnTo>
                  <a:lnTo>
                    <a:pt x="13" y="3"/>
                  </a:lnTo>
                  <a:lnTo>
                    <a:pt x="1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0" name="Freeform 862"/>
            <p:cNvSpPr>
              <a:spLocks/>
            </p:cNvSpPr>
            <p:nvPr/>
          </p:nvSpPr>
          <p:spPr bwMode="auto">
            <a:xfrm>
              <a:off x="2322513" y="1298575"/>
              <a:ext cx="19050" cy="47625"/>
            </a:xfrm>
            <a:custGeom>
              <a:avLst/>
              <a:gdLst/>
              <a:ahLst/>
              <a:cxnLst>
                <a:cxn ang="0">
                  <a:pos x="24" y="4"/>
                </a:cxn>
                <a:cxn ang="0">
                  <a:pos x="24" y="4"/>
                </a:cxn>
                <a:cxn ang="0">
                  <a:pos x="23" y="16"/>
                </a:cxn>
                <a:cxn ang="0">
                  <a:pos x="20" y="26"/>
                </a:cxn>
                <a:cxn ang="0">
                  <a:pos x="16" y="35"/>
                </a:cxn>
                <a:cxn ang="0">
                  <a:pos x="12" y="46"/>
                </a:cxn>
                <a:cxn ang="0">
                  <a:pos x="7" y="55"/>
                </a:cxn>
                <a:cxn ang="0">
                  <a:pos x="4" y="65"/>
                </a:cxn>
                <a:cxn ang="0">
                  <a:pos x="1" y="76"/>
                </a:cxn>
                <a:cxn ang="0">
                  <a:pos x="0" y="87"/>
                </a:cxn>
                <a:cxn ang="0">
                  <a:pos x="0" y="87"/>
                </a:cxn>
                <a:cxn ang="0">
                  <a:pos x="0" y="89"/>
                </a:cxn>
                <a:cxn ang="0">
                  <a:pos x="1" y="90"/>
                </a:cxn>
                <a:cxn ang="0">
                  <a:pos x="2" y="91"/>
                </a:cxn>
                <a:cxn ang="0">
                  <a:pos x="4" y="91"/>
                </a:cxn>
                <a:cxn ang="0">
                  <a:pos x="6" y="91"/>
                </a:cxn>
                <a:cxn ang="0">
                  <a:pos x="7" y="90"/>
                </a:cxn>
                <a:cxn ang="0">
                  <a:pos x="8" y="89"/>
                </a:cxn>
                <a:cxn ang="0">
                  <a:pos x="9" y="87"/>
                </a:cxn>
                <a:cxn ang="0">
                  <a:pos x="9" y="87"/>
                </a:cxn>
                <a:cxn ang="0">
                  <a:pos x="10" y="76"/>
                </a:cxn>
                <a:cxn ang="0">
                  <a:pos x="13" y="65"/>
                </a:cxn>
                <a:cxn ang="0">
                  <a:pos x="17" y="55"/>
                </a:cxn>
                <a:cxn ang="0">
                  <a:pos x="21" y="46"/>
                </a:cxn>
                <a:cxn ang="0">
                  <a:pos x="25" y="35"/>
                </a:cxn>
                <a:cxn ang="0">
                  <a:pos x="30" y="26"/>
                </a:cxn>
                <a:cxn ang="0">
                  <a:pos x="33" y="16"/>
                </a:cxn>
                <a:cxn ang="0">
                  <a:pos x="34" y="4"/>
                </a:cxn>
                <a:cxn ang="0">
                  <a:pos x="34" y="4"/>
                </a:cxn>
                <a:cxn ang="0">
                  <a:pos x="34" y="2"/>
                </a:cxn>
                <a:cxn ang="0">
                  <a:pos x="33" y="1"/>
                </a:cxn>
                <a:cxn ang="0">
                  <a:pos x="32" y="0"/>
                </a:cxn>
                <a:cxn ang="0">
                  <a:pos x="30" y="0"/>
                </a:cxn>
                <a:cxn ang="0">
                  <a:pos x="27" y="0"/>
                </a:cxn>
                <a:cxn ang="0">
                  <a:pos x="26" y="1"/>
                </a:cxn>
                <a:cxn ang="0">
                  <a:pos x="25" y="2"/>
                </a:cxn>
                <a:cxn ang="0">
                  <a:pos x="24" y="4"/>
                </a:cxn>
                <a:cxn ang="0">
                  <a:pos x="24" y="4"/>
                </a:cxn>
              </a:cxnLst>
              <a:rect l="0" t="0" r="r" b="b"/>
              <a:pathLst>
                <a:path w="34" h="91">
                  <a:moveTo>
                    <a:pt x="24" y="4"/>
                  </a:moveTo>
                  <a:lnTo>
                    <a:pt x="24" y="4"/>
                  </a:lnTo>
                  <a:lnTo>
                    <a:pt x="23" y="16"/>
                  </a:lnTo>
                  <a:lnTo>
                    <a:pt x="20" y="26"/>
                  </a:lnTo>
                  <a:lnTo>
                    <a:pt x="16" y="35"/>
                  </a:lnTo>
                  <a:lnTo>
                    <a:pt x="12" y="46"/>
                  </a:lnTo>
                  <a:lnTo>
                    <a:pt x="7" y="55"/>
                  </a:lnTo>
                  <a:lnTo>
                    <a:pt x="4" y="65"/>
                  </a:lnTo>
                  <a:lnTo>
                    <a:pt x="1" y="76"/>
                  </a:lnTo>
                  <a:lnTo>
                    <a:pt x="0" y="87"/>
                  </a:lnTo>
                  <a:lnTo>
                    <a:pt x="0" y="87"/>
                  </a:lnTo>
                  <a:lnTo>
                    <a:pt x="0" y="89"/>
                  </a:lnTo>
                  <a:lnTo>
                    <a:pt x="1" y="90"/>
                  </a:lnTo>
                  <a:lnTo>
                    <a:pt x="2" y="91"/>
                  </a:lnTo>
                  <a:lnTo>
                    <a:pt x="4" y="91"/>
                  </a:lnTo>
                  <a:lnTo>
                    <a:pt x="6" y="91"/>
                  </a:lnTo>
                  <a:lnTo>
                    <a:pt x="7" y="90"/>
                  </a:lnTo>
                  <a:lnTo>
                    <a:pt x="8" y="89"/>
                  </a:lnTo>
                  <a:lnTo>
                    <a:pt x="9" y="87"/>
                  </a:lnTo>
                  <a:lnTo>
                    <a:pt x="9" y="87"/>
                  </a:lnTo>
                  <a:lnTo>
                    <a:pt x="10" y="76"/>
                  </a:lnTo>
                  <a:lnTo>
                    <a:pt x="13" y="65"/>
                  </a:lnTo>
                  <a:lnTo>
                    <a:pt x="17" y="55"/>
                  </a:lnTo>
                  <a:lnTo>
                    <a:pt x="21" y="46"/>
                  </a:lnTo>
                  <a:lnTo>
                    <a:pt x="25" y="35"/>
                  </a:lnTo>
                  <a:lnTo>
                    <a:pt x="30" y="26"/>
                  </a:lnTo>
                  <a:lnTo>
                    <a:pt x="33" y="16"/>
                  </a:lnTo>
                  <a:lnTo>
                    <a:pt x="34" y="4"/>
                  </a:lnTo>
                  <a:lnTo>
                    <a:pt x="34" y="4"/>
                  </a:lnTo>
                  <a:lnTo>
                    <a:pt x="34" y="2"/>
                  </a:lnTo>
                  <a:lnTo>
                    <a:pt x="33" y="1"/>
                  </a:lnTo>
                  <a:lnTo>
                    <a:pt x="32" y="0"/>
                  </a:lnTo>
                  <a:lnTo>
                    <a:pt x="30" y="0"/>
                  </a:lnTo>
                  <a:lnTo>
                    <a:pt x="27" y="0"/>
                  </a:lnTo>
                  <a:lnTo>
                    <a:pt x="26" y="1"/>
                  </a:lnTo>
                  <a:lnTo>
                    <a:pt x="25" y="2"/>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1" name="Freeform 863"/>
            <p:cNvSpPr>
              <a:spLocks/>
            </p:cNvSpPr>
            <p:nvPr/>
          </p:nvSpPr>
          <p:spPr bwMode="auto">
            <a:xfrm>
              <a:off x="2355850" y="1304925"/>
              <a:ext cx="22225" cy="34925"/>
            </a:xfrm>
            <a:custGeom>
              <a:avLst/>
              <a:gdLst/>
              <a:ahLst/>
              <a:cxnLst>
                <a:cxn ang="0">
                  <a:pos x="32" y="2"/>
                </a:cxn>
                <a:cxn ang="0">
                  <a:pos x="32" y="2"/>
                </a:cxn>
                <a:cxn ang="0">
                  <a:pos x="21" y="16"/>
                </a:cxn>
                <a:cxn ang="0">
                  <a:pos x="11" y="30"/>
                </a:cxn>
                <a:cxn ang="0">
                  <a:pos x="7" y="37"/>
                </a:cxn>
                <a:cxn ang="0">
                  <a:pos x="4" y="45"/>
                </a:cxn>
                <a:cxn ang="0">
                  <a:pos x="1" y="52"/>
                </a:cxn>
                <a:cxn ang="0">
                  <a:pos x="0" y="62"/>
                </a:cxn>
                <a:cxn ang="0">
                  <a:pos x="0" y="62"/>
                </a:cxn>
                <a:cxn ang="0">
                  <a:pos x="0" y="64"/>
                </a:cxn>
                <a:cxn ang="0">
                  <a:pos x="1" y="65"/>
                </a:cxn>
                <a:cxn ang="0">
                  <a:pos x="3" y="66"/>
                </a:cxn>
                <a:cxn ang="0">
                  <a:pos x="4" y="66"/>
                </a:cxn>
                <a:cxn ang="0">
                  <a:pos x="6" y="66"/>
                </a:cxn>
                <a:cxn ang="0">
                  <a:pos x="7" y="65"/>
                </a:cxn>
                <a:cxn ang="0">
                  <a:pos x="9" y="64"/>
                </a:cxn>
                <a:cxn ang="0">
                  <a:pos x="9" y="62"/>
                </a:cxn>
                <a:cxn ang="0">
                  <a:pos x="9" y="62"/>
                </a:cxn>
                <a:cxn ang="0">
                  <a:pos x="10" y="53"/>
                </a:cxn>
                <a:cxn ang="0">
                  <a:pos x="13" y="46"/>
                </a:cxn>
                <a:cxn ang="0">
                  <a:pos x="16" y="39"/>
                </a:cxn>
                <a:cxn ang="0">
                  <a:pos x="20" y="33"/>
                </a:cxn>
                <a:cxn ang="0">
                  <a:pos x="31" y="19"/>
                </a:cxn>
                <a:cxn ang="0">
                  <a:pos x="40" y="7"/>
                </a:cxn>
                <a:cxn ang="0">
                  <a:pos x="40" y="7"/>
                </a:cxn>
                <a:cxn ang="0">
                  <a:pos x="41" y="5"/>
                </a:cxn>
                <a:cxn ang="0">
                  <a:pos x="41" y="3"/>
                </a:cxn>
                <a:cxn ang="0">
                  <a:pos x="40" y="2"/>
                </a:cxn>
                <a:cxn ang="0">
                  <a:pos x="39" y="1"/>
                </a:cxn>
                <a:cxn ang="0">
                  <a:pos x="37" y="0"/>
                </a:cxn>
                <a:cxn ang="0">
                  <a:pos x="35" y="0"/>
                </a:cxn>
                <a:cxn ang="0">
                  <a:pos x="34" y="1"/>
                </a:cxn>
                <a:cxn ang="0">
                  <a:pos x="32" y="2"/>
                </a:cxn>
                <a:cxn ang="0">
                  <a:pos x="32" y="2"/>
                </a:cxn>
              </a:cxnLst>
              <a:rect l="0" t="0" r="r" b="b"/>
              <a:pathLst>
                <a:path w="41" h="66">
                  <a:moveTo>
                    <a:pt x="32" y="2"/>
                  </a:moveTo>
                  <a:lnTo>
                    <a:pt x="32" y="2"/>
                  </a:lnTo>
                  <a:lnTo>
                    <a:pt x="21" y="16"/>
                  </a:lnTo>
                  <a:lnTo>
                    <a:pt x="11" y="30"/>
                  </a:lnTo>
                  <a:lnTo>
                    <a:pt x="7" y="37"/>
                  </a:lnTo>
                  <a:lnTo>
                    <a:pt x="4" y="45"/>
                  </a:lnTo>
                  <a:lnTo>
                    <a:pt x="1" y="52"/>
                  </a:lnTo>
                  <a:lnTo>
                    <a:pt x="0" y="62"/>
                  </a:lnTo>
                  <a:lnTo>
                    <a:pt x="0" y="62"/>
                  </a:lnTo>
                  <a:lnTo>
                    <a:pt x="0" y="64"/>
                  </a:lnTo>
                  <a:lnTo>
                    <a:pt x="1" y="65"/>
                  </a:lnTo>
                  <a:lnTo>
                    <a:pt x="3" y="66"/>
                  </a:lnTo>
                  <a:lnTo>
                    <a:pt x="4" y="66"/>
                  </a:lnTo>
                  <a:lnTo>
                    <a:pt x="6" y="66"/>
                  </a:lnTo>
                  <a:lnTo>
                    <a:pt x="7" y="65"/>
                  </a:lnTo>
                  <a:lnTo>
                    <a:pt x="9" y="64"/>
                  </a:lnTo>
                  <a:lnTo>
                    <a:pt x="9" y="62"/>
                  </a:lnTo>
                  <a:lnTo>
                    <a:pt x="9" y="62"/>
                  </a:lnTo>
                  <a:lnTo>
                    <a:pt x="10" y="53"/>
                  </a:lnTo>
                  <a:lnTo>
                    <a:pt x="13" y="46"/>
                  </a:lnTo>
                  <a:lnTo>
                    <a:pt x="16" y="39"/>
                  </a:lnTo>
                  <a:lnTo>
                    <a:pt x="20" y="33"/>
                  </a:lnTo>
                  <a:lnTo>
                    <a:pt x="31" y="19"/>
                  </a:lnTo>
                  <a:lnTo>
                    <a:pt x="40" y="7"/>
                  </a:lnTo>
                  <a:lnTo>
                    <a:pt x="40" y="7"/>
                  </a:lnTo>
                  <a:lnTo>
                    <a:pt x="41" y="5"/>
                  </a:lnTo>
                  <a:lnTo>
                    <a:pt x="41" y="3"/>
                  </a:lnTo>
                  <a:lnTo>
                    <a:pt x="40" y="2"/>
                  </a:lnTo>
                  <a:lnTo>
                    <a:pt x="39" y="1"/>
                  </a:lnTo>
                  <a:lnTo>
                    <a:pt x="37" y="0"/>
                  </a:lnTo>
                  <a:lnTo>
                    <a:pt x="35" y="0"/>
                  </a:lnTo>
                  <a:lnTo>
                    <a:pt x="34" y="1"/>
                  </a:lnTo>
                  <a:lnTo>
                    <a:pt x="32" y="2"/>
                  </a:lnTo>
                  <a:lnTo>
                    <a:pt x="3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2" name="Freeform 864"/>
            <p:cNvSpPr>
              <a:spLocks/>
            </p:cNvSpPr>
            <p:nvPr/>
          </p:nvSpPr>
          <p:spPr bwMode="auto">
            <a:xfrm>
              <a:off x="2382838" y="1314450"/>
              <a:ext cx="22225" cy="42863"/>
            </a:xfrm>
            <a:custGeom>
              <a:avLst/>
              <a:gdLst/>
              <a:ahLst/>
              <a:cxnLst>
                <a:cxn ang="0">
                  <a:pos x="40" y="4"/>
                </a:cxn>
                <a:cxn ang="0">
                  <a:pos x="40" y="4"/>
                </a:cxn>
                <a:cxn ang="0">
                  <a:pos x="40" y="2"/>
                </a:cxn>
                <a:cxn ang="0">
                  <a:pos x="39" y="1"/>
                </a:cxn>
                <a:cxn ang="0">
                  <a:pos x="37" y="0"/>
                </a:cxn>
                <a:cxn ang="0">
                  <a:pos x="35" y="1"/>
                </a:cxn>
                <a:cxn ang="0">
                  <a:pos x="32" y="3"/>
                </a:cxn>
                <a:cxn ang="0">
                  <a:pos x="32" y="4"/>
                </a:cxn>
                <a:cxn ang="0">
                  <a:pos x="32" y="6"/>
                </a:cxn>
                <a:cxn ang="0">
                  <a:pos x="32" y="6"/>
                </a:cxn>
                <a:cxn ang="0">
                  <a:pos x="32" y="12"/>
                </a:cxn>
                <a:cxn ang="0">
                  <a:pos x="31" y="18"/>
                </a:cxn>
                <a:cxn ang="0">
                  <a:pos x="29" y="22"/>
                </a:cxn>
                <a:cxn ang="0">
                  <a:pos x="27" y="27"/>
                </a:cxn>
                <a:cxn ang="0">
                  <a:pos x="20" y="36"/>
                </a:cxn>
                <a:cxn ang="0">
                  <a:pos x="14" y="45"/>
                </a:cxn>
                <a:cxn ang="0">
                  <a:pos x="14" y="45"/>
                </a:cxn>
                <a:cxn ang="0">
                  <a:pos x="8" y="52"/>
                </a:cxn>
                <a:cxn ang="0">
                  <a:pos x="4" y="59"/>
                </a:cxn>
                <a:cxn ang="0">
                  <a:pos x="1" y="66"/>
                </a:cxn>
                <a:cxn ang="0">
                  <a:pos x="0" y="75"/>
                </a:cxn>
                <a:cxn ang="0">
                  <a:pos x="0" y="75"/>
                </a:cxn>
                <a:cxn ang="0">
                  <a:pos x="0" y="77"/>
                </a:cxn>
                <a:cxn ang="0">
                  <a:pos x="1" y="79"/>
                </a:cxn>
                <a:cxn ang="0">
                  <a:pos x="3" y="79"/>
                </a:cxn>
                <a:cxn ang="0">
                  <a:pos x="4" y="80"/>
                </a:cxn>
                <a:cxn ang="0">
                  <a:pos x="6" y="79"/>
                </a:cxn>
                <a:cxn ang="0">
                  <a:pos x="7" y="79"/>
                </a:cxn>
                <a:cxn ang="0">
                  <a:pos x="9" y="77"/>
                </a:cxn>
                <a:cxn ang="0">
                  <a:pos x="9" y="75"/>
                </a:cxn>
                <a:cxn ang="0">
                  <a:pos x="9" y="75"/>
                </a:cxn>
                <a:cxn ang="0">
                  <a:pos x="11" y="69"/>
                </a:cxn>
                <a:cxn ang="0">
                  <a:pos x="12" y="65"/>
                </a:cxn>
                <a:cxn ang="0">
                  <a:pos x="16" y="56"/>
                </a:cxn>
                <a:cxn ang="0">
                  <a:pos x="22" y="49"/>
                </a:cxn>
                <a:cxn ang="0">
                  <a:pos x="28" y="41"/>
                </a:cxn>
                <a:cxn ang="0">
                  <a:pos x="34" y="32"/>
                </a:cxn>
                <a:cxn ang="0">
                  <a:pos x="38" y="24"/>
                </a:cxn>
                <a:cxn ang="0">
                  <a:pos x="40" y="20"/>
                </a:cxn>
                <a:cxn ang="0">
                  <a:pos x="42" y="15"/>
                </a:cxn>
                <a:cxn ang="0">
                  <a:pos x="42" y="10"/>
                </a:cxn>
                <a:cxn ang="0">
                  <a:pos x="40" y="4"/>
                </a:cxn>
                <a:cxn ang="0">
                  <a:pos x="40" y="4"/>
                </a:cxn>
              </a:cxnLst>
              <a:rect l="0" t="0" r="r" b="b"/>
              <a:pathLst>
                <a:path w="42" h="80">
                  <a:moveTo>
                    <a:pt x="40" y="4"/>
                  </a:moveTo>
                  <a:lnTo>
                    <a:pt x="40" y="4"/>
                  </a:lnTo>
                  <a:lnTo>
                    <a:pt x="40" y="2"/>
                  </a:lnTo>
                  <a:lnTo>
                    <a:pt x="39" y="1"/>
                  </a:lnTo>
                  <a:lnTo>
                    <a:pt x="37" y="0"/>
                  </a:lnTo>
                  <a:lnTo>
                    <a:pt x="35" y="1"/>
                  </a:lnTo>
                  <a:lnTo>
                    <a:pt x="32" y="3"/>
                  </a:lnTo>
                  <a:lnTo>
                    <a:pt x="32" y="4"/>
                  </a:lnTo>
                  <a:lnTo>
                    <a:pt x="32" y="6"/>
                  </a:lnTo>
                  <a:lnTo>
                    <a:pt x="32" y="6"/>
                  </a:lnTo>
                  <a:lnTo>
                    <a:pt x="32" y="12"/>
                  </a:lnTo>
                  <a:lnTo>
                    <a:pt x="31" y="18"/>
                  </a:lnTo>
                  <a:lnTo>
                    <a:pt x="29" y="22"/>
                  </a:lnTo>
                  <a:lnTo>
                    <a:pt x="27" y="27"/>
                  </a:lnTo>
                  <a:lnTo>
                    <a:pt x="20" y="36"/>
                  </a:lnTo>
                  <a:lnTo>
                    <a:pt x="14" y="45"/>
                  </a:lnTo>
                  <a:lnTo>
                    <a:pt x="14" y="45"/>
                  </a:lnTo>
                  <a:lnTo>
                    <a:pt x="8" y="52"/>
                  </a:lnTo>
                  <a:lnTo>
                    <a:pt x="4" y="59"/>
                  </a:lnTo>
                  <a:lnTo>
                    <a:pt x="1" y="66"/>
                  </a:lnTo>
                  <a:lnTo>
                    <a:pt x="0" y="75"/>
                  </a:lnTo>
                  <a:lnTo>
                    <a:pt x="0" y="75"/>
                  </a:lnTo>
                  <a:lnTo>
                    <a:pt x="0" y="77"/>
                  </a:lnTo>
                  <a:lnTo>
                    <a:pt x="1" y="79"/>
                  </a:lnTo>
                  <a:lnTo>
                    <a:pt x="3" y="79"/>
                  </a:lnTo>
                  <a:lnTo>
                    <a:pt x="4" y="80"/>
                  </a:lnTo>
                  <a:lnTo>
                    <a:pt x="6" y="79"/>
                  </a:lnTo>
                  <a:lnTo>
                    <a:pt x="7" y="79"/>
                  </a:lnTo>
                  <a:lnTo>
                    <a:pt x="9" y="77"/>
                  </a:lnTo>
                  <a:lnTo>
                    <a:pt x="9" y="75"/>
                  </a:lnTo>
                  <a:lnTo>
                    <a:pt x="9" y="75"/>
                  </a:lnTo>
                  <a:lnTo>
                    <a:pt x="11" y="69"/>
                  </a:lnTo>
                  <a:lnTo>
                    <a:pt x="12" y="65"/>
                  </a:lnTo>
                  <a:lnTo>
                    <a:pt x="16" y="56"/>
                  </a:lnTo>
                  <a:lnTo>
                    <a:pt x="22" y="49"/>
                  </a:lnTo>
                  <a:lnTo>
                    <a:pt x="28" y="41"/>
                  </a:lnTo>
                  <a:lnTo>
                    <a:pt x="34" y="32"/>
                  </a:lnTo>
                  <a:lnTo>
                    <a:pt x="38" y="24"/>
                  </a:lnTo>
                  <a:lnTo>
                    <a:pt x="40" y="20"/>
                  </a:lnTo>
                  <a:lnTo>
                    <a:pt x="42" y="15"/>
                  </a:lnTo>
                  <a:lnTo>
                    <a:pt x="42" y="10"/>
                  </a:lnTo>
                  <a:lnTo>
                    <a:pt x="40" y="4"/>
                  </a:lnTo>
                  <a:lnTo>
                    <a:pt x="4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3" name="Freeform 865"/>
            <p:cNvSpPr>
              <a:spLocks noEditPoints="1"/>
            </p:cNvSpPr>
            <p:nvPr/>
          </p:nvSpPr>
          <p:spPr bwMode="auto">
            <a:xfrm>
              <a:off x="2159000" y="1141413"/>
              <a:ext cx="739775" cy="723900"/>
            </a:xfrm>
            <a:custGeom>
              <a:avLst/>
              <a:gdLst/>
              <a:ahLst/>
              <a:cxnLst>
                <a:cxn ang="0">
                  <a:pos x="761" y="1352"/>
                </a:cxn>
                <a:cxn ang="0">
                  <a:pos x="683" y="1296"/>
                </a:cxn>
                <a:cxn ang="0">
                  <a:pos x="639" y="1242"/>
                </a:cxn>
                <a:cxn ang="0">
                  <a:pos x="406" y="1019"/>
                </a:cxn>
                <a:cxn ang="0">
                  <a:pos x="260" y="865"/>
                </a:cxn>
                <a:cxn ang="0">
                  <a:pos x="75" y="672"/>
                </a:cxn>
                <a:cxn ang="0">
                  <a:pos x="27" y="609"/>
                </a:cxn>
                <a:cxn ang="0">
                  <a:pos x="0" y="518"/>
                </a:cxn>
                <a:cxn ang="0">
                  <a:pos x="17" y="455"/>
                </a:cxn>
                <a:cxn ang="0">
                  <a:pos x="61" y="408"/>
                </a:cxn>
                <a:cxn ang="0">
                  <a:pos x="168" y="302"/>
                </a:cxn>
                <a:cxn ang="0">
                  <a:pos x="410" y="87"/>
                </a:cxn>
                <a:cxn ang="0">
                  <a:pos x="502" y="26"/>
                </a:cxn>
                <a:cxn ang="0">
                  <a:pos x="539" y="10"/>
                </a:cxn>
                <a:cxn ang="0">
                  <a:pos x="629" y="2"/>
                </a:cxn>
                <a:cxn ang="0">
                  <a:pos x="689" y="28"/>
                </a:cxn>
                <a:cxn ang="0">
                  <a:pos x="702" y="36"/>
                </a:cxn>
                <a:cxn ang="0">
                  <a:pos x="755" y="111"/>
                </a:cxn>
                <a:cxn ang="0">
                  <a:pos x="937" y="297"/>
                </a:cxn>
                <a:cxn ang="0">
                  <a:pos x="1223" y="573"/>
                </a:cxn>
                <a:cxn ang="0">
                  <a:pos x="1358" y="690"/>
                </a:cxn>
                <a:cxn ang="0">
                  <a:pos x="1386" y="724"/>
                </a:cxn>
                <a:cxn ang="0">
                  <a:pos x="1395" y="808"/>
                </a:cxn>
                <a:cxn ang="0">
                  <a:pos x="1359" y="882"/>
                </a:cxn>
                <a:cxn ang="0">
                  <a:pos x="1337" y="913"/>
                </a:cxn>
                <a:cxn ang="0">
                  <a:pos x="1217" y="1073"/>
                </a:cxn>
                <a:cxn ang="0">
                  <a:pos x="1134" y="1163"/>
                </a:cxn>
                <a:cxn ang="0">
                  <a:pos x="1026" y="1243"/>
                </a:cxn>
                <a:cxn ang="0">
                  <a:pos x="1018" y="1257"/>
                </a:cxn>
                <a:cxn ang="0">
                  <a:pos x="997" y="1285"/>
                </a:cxn>
                <a:cxn ang="0">
                  <a:pos x="980" y="1304"/>
                </a:cxn>
                <a:cxn ang="0">
                  <a:pos x="937" y="1331"/>
                </a:cxn>
                <a:cxn ang="0">
                  <a:pos x="850" y="1366"/>
                </a:cxn>
                <a:cxn ang="0">
                  <a:pos x="601" y="41"/>
                </a:cxn>
                <a:cxn ang="0">
                  <a:pos x="532" y="57"/>
                </a:cxn>
                <a:cxn ang="0">
                  <a:pos x="355" y="185"/>
                </a:cxn>
                <a:cxn ang="0">
                  <a:pos x="95" y="433"/>
                </a:cxn>
                <a:cxn ang="0">
                  <a:pos x="82" y="444"/>
                </a:cxn>
                <a:cxn ang="0">
                  <a:pos x="49" y="479"/>
                </a:cxn>
                <a:cxn ang="0">
                  <a:pos x="41" y="529"/>
                </a:cxn>
                <a:cxn ang="0">
                  <a:pos x="66" y="595"/>
                </a:cxn>
                <a:cxn ang="0">
                  <a:pos x="127" y="658"/>
                </a:cxn>
                <a:cxn ang="0">
                  <a:pos x="136" y="677"/>
                </a:cxn>
                <a:cxn ang="0">
                  <a:pos x="390" y="944"/>
                </a:cxn>
                <a:cxn ang="0">
                  <a:pos x="574" y="1119"/>
                </a:cxn>
                <a:cxn ang="0">
                  <a:pos x="714" y="1263"/>
                </a:cxn>
                <a:cxn ang="0">
                  <a:pos x="748" y="1294"/>
                </a:cxn>
                <a:cxn ang="0">
                  <a:pos x="829" y="1321"/>
                </a:cxn>
                <a:cxn ang="0">
                  <a:pos x="918" y="1290"/>
                </a:cxn>
                <a:cxn ang="0">
                  <a:pos x="991" y="1224"/>
                </a:cxn>
                <a:cxn ang="0">
                  <a:pos x="1081" y="1153"/>
                </a:cxn>
                <a:cxn ang="0">
                  <a:pos x="1195" y="1033"/>
                </a:cxn>
                <a:cxn ang="0">
                  <a:pos x="1286" y="908"/>
                </a:cxn>
                <a:cxn ang="0">
                  <a:pos x="1295" y="888"/>
                </a:cxn>
                <a:cxn ang="0">
                  <a:pos x="1336" y="843"/>
                </a:cxn>
                <a:cxn ang="0">
                  <a:pos x="1358" y="782"/>
                </a:cxn>
                <a:cxn ang="0">
                  <a:pos x="1344" y="735"/>
                </a:cxn>
                <a:cxn ang="0">
                  <a:pos x="1233" y="639"/>
                </a:cxn>
                <a:cxn ang="0">
                  <a:pos x="949" y="365"/>
                </a:cxn>
                <a:cxn ang="0">
                  <a:pos x="782" y="204"/>
                </a:cxn>
                <a:cxn ang="0">
                  <a:pos x="676" y="75"/>
                </a:cxn>
                <a:cxn ang="0">
                  <a:pos x="649" y="52"/>
                </a:cxn>
                <a:cxn ang="0">
                  <a:pos x="601" y="41"/>
                </a:cxn>
              </a:cxnLst>
              <a:rect l="0" t="0" r="r" b="b"/>
              <a:pathLst>
                <a:path w="1398" h="1368">
                  <a:moveTo>
                    <a:pt x="829" y="1368"/>
                  </a:moveTo>
                  <a:lnTo>
                    <a:pt x="829" y="1368"/>
                  </a:lnTo>
                  <a:lnTo>
                    <a:pt x="813" y="1367"/>
                  </a:lnTo>
                  <a:lnTo>
                    <a:pt x="796" y="1364"/>
                  </a:lnTo>
                  <a:lnTo>
                    <a:pt x="779" y="1359"/>
                  </a:lnTo>
                  <a:lnTo>
                    <a:pt x="761" y="1352"/>
                  </a:lnTo>
                  <a:lnTo>
                    <a:pt x="743" y="1343"/>
                  </a:lnTo>
                  <a:lnTo>
                    <a:pt x="726" y="1330"/>
                  </a:lnTo>
                  <a:lnTo>
                    <a:pt x="707" y="1317"/>
                  </a:lnTo>
                  <a:lnTo>
                    <a:pt x="688" y="1300"/>
                  </a:lnTo>
                  <a:lnTo>
                    <a:pt x="688" y="1300"/>
                  </a:lnTo>
                  <a:lnTo>
                    <a:pt x="683" y="1296"/>
                  </a:lnTo>
                  <a:lnTo>
                    <a:pt x="681" y="1291"/>
                  </a:lnTo>
                  <a:lnTo>
                    <a:pt x="681" y="1288"/>
                  </a:lnTo>
                  <a:lnTo>
                    <a:pt x="679" y="1286"/>
                  </a:lnTo>
                  <a:lnTo>
                    <a:pt x="679" y="1286"/>
                  </a:lnTo>
                  <a:lnTo>
                    <a:pt x="659" y="1264"/>
                  </a:lnTo>
                  <a:lnTo>
                    <a:pt x="639" y="1242"/>
                  </a:lnTo>
                  <a:lnTo>
                    <a:pt x="597" y="1201"/>
                  </a:lnTo>
                  <a:lnTo>
                    <a:pt x="554" y="1161"/>
                  </a:lnTo>
                  <a:lnTo>
                    <a:pt x="512" y="1122"/>
                  </a:lnTo>
                  <a:lnTo>
                    <a:pt x="512" y="1122"/>
                  </a:lnTo>
                  <a:lnTo>
                    <a:pt x="441" y="1054"/>
                  </a:lnTo>
                  <a:lnTo>
                    <a:pt x="406" y="1019"/>
                  </a:lnTo>
                  <a:lnTo>
                    <a:pt x="372" y="984"/>
                  </a:lnTo>
                  <a:lnTo>
                    <a:pt x="372" y="984"/>
                  </a:lnTo>
                  <a:lnTo>
                    <a:pt x="322" y="930"/>
                  </a:lnTo>
                  <a:lnTo>
                    <a:pt x="318" y="926"/>
                  </a:lnTo>
                  <a:lnTo>
                    <a:pt x="318" y="926"/>
                  </a:lnTo>
                  <a:lnTo>
                    <a:pt x="260" y="865"/>
                  </a:lnTo>
                  <a:lnTo>
                    <a:pt x="201" y="803"/>
                  </a:lnTo>
                  <a:lnTo>
                    <a:pt x="142" y="742"/>
                  </a:lnTo>
                  <a:lnTo>
                    <a:pt x="81" y="683"/>
                  </a:lnTo>
                  <a:lnTo>
                    <a:pt x="81" y="683"/>
                  </a:lnTo>
                  <a:lnTo>
                    <a:pt x="77" y="677"/>
                  </a:lnTo>
                  <a:lnTo>
                    <a:pt x="75" y="672"/>
                  </a:lnTo>
                  <a:lnTo>
                    <a:pt x="74" y="669"/>
                  </a:lnTo>
                  <a:lnTo>
                    <a:pt x="72" y="666"/>
                  </a:lnTo>
                  <a:lnTo>
                    <a:pt x="72" y="666"/>
                  </a:lnTo>
                  <a:lnTo>
                    <a:pt x="54" y="647"/>
                  </a:lnTo>
                  <a:lnTo>
                    <a:pt x="40" y="629"/>
                  </a:lnTo>
                  <a:lnTo>
                    <a:pt x="27" y="609"/>
                  </a:lnTo>
                  <a:lnTo>
                    <a:pt x="16" y="589"/>
                  </a:lnTo>
                  <a:lnTo>
                    <a:pt x="9" y="569"/>
                  </a:lnTo>
                  <a:lnTo>
                    <a:pt x="3" y="548"/>
                  </a:lnTo>
                  <a:lnTo>
                    <a:pt x="2" y="538"/>
                  </a:lnTo>
                  <a:lnTo>
                    <a:pt x="1" y="528"/>
                  </a:lnTo>
                  <a:lnTo>
                    <a:pt x="0" y="518"/>
                  </a:lnTo>
                  <a:lnTo>
                    <a:pt x="1" y="508"/>
                  </a:lnTo>
                  <a:lnTo>
                    <a:pt x="1" y="508"/>
                  </a:lnTo>
                  <a:lnTo>
                    <a:pt x="2" y="495"/>
                  </a:lnTo>
                  <a:lnTo>
                    <a:pt x="6" y="480"/>
                  </a:lnTo>
                  <a:lnTo>
                    <a:pt x="10" y="468"/>
                  </a:lnTo>
                  <a:lnTo>
                    <a:pt x="17" y="455"/>
                  </a:lnTo>
                  <a:lnTo>
                    <a:pt x="24" y="443"/>
                  </a:lnTo>
                  <a:lnTo>
                    <a:pt x="34" y="432"/>
                  </a:lnTo>
                  <a:lnTo>
                    <a:pt x="45" y="421"/>
                  </a:lnTo>
                  <a:lnTo>
                    <a:pt x="58" y="411"/>
                  </a:lnTo>
                  <a:lnTo>
                    <a:pt x="60" y="410"/>
                  </a:lnTo>
                  <a:lnTo>
                    <a:pt x="61" y="408"/>
                  </a:lnTo>
                  <a:lnTo>
                    <a:pt x="61" y="408"/>
                  </a:lnTo>
                  <a:lnTo>
                    <a:pt x="65" y="403"/>
                  </a:lnTo>
                  <a:lnTo>
                    <a:pt x="65" y="403"/>
                  </a:lnTo>
                  <a:lnTo>
                    <a:pt x="116" y="353"/>
                  </a:lnTo>
                  <a:lnTo>
                    <a:pt x="168" y="303"/>
                  </a:lnTo>
                  <a:lnTo>
                    <a:pt x="168" y="302"/>
                  </a:lnTo>
                  <a:lnTo>
                    <a:pt x="168" y="302"/>
                  </a:lnTo>
                  <a:lnTo>
                    <a:pt x="246" y="228"/>
                  </a:lnTo>
                  <a:lnTo>
                    <a:pt x="286" y="191"/>
                  </a:lnTo>
                  <a:lnTo>
                    <a:pt x="326" y="155"/>
                  </a:lnTo>
                  <a:lnTo>
                    <a:pt x="367" y="120"/>
                  </a:lnTo>
                  <a:lnTo>
                    <a:pt x="410" y="87"/>
                  </a:lnTo>
                  <a:lnTo>
                    <a:pt x="432" y="71"/>
                  </a:lnTo>
                  <a:lnTo>
                    <a:pt x="454" y="56"/>
                  </a:lnTo>
                  <a:lnTo>
                    <a:pt x="477" y="40"/>
                  </a:lnTo>
                  <a:lnTo>
                    <a:pt x="500" y="27"/>
                  </a:lnTo>
                  <a:lnTo>
                    <a:pt x="501" y="26"/>
                  </a:lnTo>
                  <a:lnTo>
                    <a:pt x="502" y="26"/>
                  </a:lnTo>
                  <a:lnTo>
                    <a:pt x="502" y="26"/>
                  </a:lnTo>
                  <a:lnTo>
                    <a:pt x="508" y="21"/>
                  </a:lnTo>
                  <a:lnTo>
                    <a:pt x="508" y="21"/>
                  </a:lnTo>
                  <a:lnTo>
                    <a:pt x="515" y="18"/>
                  </a:lnTo>
                  <a:lnTo>
                    <a:pt x="515" y="18"/>
                  </a:lnTo>
                  <a:lnTo>
                    <a:pt x="539" y="10"/>
                  </a:lnTo>
                  <a:lnTo>
                    <a:pt x="562" y="5"/>
                  </a:lnTo>
                  <a:lnTo>
                    <a:pt x="583" y="1"/>
                  </a:lnTo>
                  <a:lnTo>
                    <a:pt x="605" y="0"/>
                  </a:lnTo>
                  <a:lnTo>
                    <a:pt x="605" y="0"/>
                  </a:lnTo>
                  <a:lnTo>
                    <a:pt x="617" y="0"/>
                  </a:lnTo>
                  <a:lnTo>
                    <a:pt x="629" y="2"/>
                  </a:lnTo>
                  <a:lnTo>
                    <a:pt x="640" y="4"/>
                  </a:lnTo>
                  <a:lnTo>
                    <a:pt x="650" y="7"/>
                  </a:lnTo>
                  <a:lnTo>
                    <a:pt x="661" y="11"/>
                  </a:lnTo>
                  <a:lnTo>
                    <a:pt x="671" y="15"/>
                  </a:lnTo>
                  <a:lnTo>
                    <a:pt x="679" y="21"/>
                  </a:lnTo>
                  <a:lnTo>
                    <a:pt x="689" y="28"/>
                  </a:lnTo>
                  <a:lnTo>
                    <a:pt x="691" y="30"/>
                  </a:lnTo>
                  <a:lnTo>
                    <a:pt x="693" y="31"/>
                  </a:lnTo>
                  <a:lnTo>
                    <a:pt x="693" y="31"/>
                  </a:lnTo>
                  <a:lnTo>
                    <a:pt x="697" y="32"/>
                  </a:lnTo>
                  <a:lnTo>
                    <a:pt x="700" y="34"/>
                  </a:lnTo>
                  <a:lnTo>
                    <a:pt x="702" y="36"/>
                  </a:lnTo>
                  <a:lnTo>
                    <a:pt x="705" y="40"/>
                  </a:lnTo>
                  <a:lnTo>
                    <a:pt x="705" y="40"/>
                  </a:lnTo>
                  <a:lnTo>
                    <a:pt x="717" y="58"/>
                  </a:lnTo>
                  <a:lnTo>
                    <a:pt x="729" y="76"/>
                  </a:lnTo>
                  <a:lnTo>
                    <a:pt x="741" y="94"/>
                  </a:lnTo>
                  <a:lnTo>
                    <a:pt x="755" y="111"/>
                  </a:lnTo>
                  <a:lnTo>
                    <a:pt x="783" y="144"/>
                  </a:lnTo>
                  <a:lnTo>
                    <a:pt x="812" y="176"/>
                  </a:lnTo>
                  <a:lnTo>
                    <a:pt x="842" y="208"/>
                  </a:lnTo>
                  <a:lnTo>
                    <a:pt x="874" y="238"/>
                  </a:lnTo>
                  <a:lnTo>
                    <a:pt x="937" y="297"/>
                  </a:lnTo>
                  <a:lnTo>
                    <a:pt x="937" y="297"/>
                  </a:lnTo>
                  <a:lnTo>
                    <a:pt x="983" y="341"/>
                  </a:lnTo>
                  <a:lnTo>
                    <a:pt x="1030" y="385"/>
                  </a:lnTo>
                  <a:lnTo>
                    <a:pt x="1030" y="385"/>
                  </a:lnTo>
                  <a:lnTo>
                    <a:pt x="1103" y="458"/>
                  </a:lnTo>
                  <a:lnTo>
                    <a:pt x="1182" y="535"/>
                  </a:lnTo>
                  <a:lnTo>
                    <a:pt x="1223" y="573"/>
                  </a:lnTo>
                  <a:lnTo>
                    <a:pt x="1265" y="612"/>
                  </a:lnTo>
                  <a:lnTo>
                    <a:pt x="1307" y="650"/>
                  </a:lnTo>
                  <a:lnTo>
                    <a:pt x="1351" y="688"/>
                  </a:lnTo>
                  <a:lnTo>
                    <a:pt x="1354" y="690"/>
                  </a:lnTo>
                  <a:lnTo>
                    <a:pt x="1358" y="690"/>
                  </a:lnTo>
                  <a:lnTo>
                    <a:pt x="1358" y="690"/>
                  </a:lnTo>
                  <a:lnTo>
                    <a:pt x="1361" y="691"/>
                  </a:lnTo>
                  <a:lnTo>
                    <a:pt x="1363" y="692"/>
                  </a:lnTo>
                  <a:lnTo>
                    <a:pt x="1368" y="697"/>
                  </a:lnTo>
                  <a:lnTo>
                    <a:pt x="1368" y="697"/>
                  </a:lnTo>
                  <a:lnTo>
                    <a:pt x="1379" y="710"/>
                  </a:lnTo>
                  <a:lnTo>
                    <a:pt x="1386" y="724"/>
                  </a:lnTo>
                  <a:lnTo>
                    <a:pt x="1392" y="738"/>
                  </a:lnTo>
                  <a:lnTo>
                    <a:pt x="1395" y="752"/>
                  </a:lnTo>
                  <a:lnTo>
                    <a:pt x="1398" y="766"/>
                  </a:lnTo>
                  <a:lnTo>
                    <a:pt x="1398" y="780"/>
                  </a:lnTo>
                  <a:lnTo>
                    <a:pt x="1397" y="794"/>
                  </a:lnTo>
                  <a:lnTo>
                    <a:pt x="1395" y="808"/>
                  </a:lnTo>
                  <a:lnTo>
                    <a:pt x="1391" y="821"/>
                  </a:lnTo>
                  <a:lnTo>
                    <a:pt x="1387" y="833"/>
                  </a:lnTo>
                  <a:lnTo>
                    <a:pt x="1381" y="847"/>
                  </a:lnTo>
                  <a:lnTo>
                    <a:pt x="1375" y="859"/>
                  </a:lnTo>
                  <a:lnTo>
                    <a:pt x="1367" y="871"/>
                  </a:lnTo>
                  <a:lnTo>
                    <a:pt x="1359" y="882"/>
                  </a:lnTo>
                  <a:lnTo>
                    <a:pt x="1351" y="892"/>
                  </a:lnTo>
                  <a:lnTo>
                    <a:pt x="1341" y="902"/>
                  </a:lnTo>
                  <a:lnTo>
                    <a:pt x="1339" y="905"/>
                  </a:lnTo>
                  <a:lnTo>
                    <a:pt x="1338" y="909"/>
                  </a:lnTo>
                  <a:lnTo>
                    <a:pt x="1338" y="909"/>
                  </a:lnTo>
                  <a:lnTo>
                    <a:pt x="1337" y="913"/>
                  </a:lnTo>
                  <a:lnTo>
                    <a:pt x="1334" y="917"/>
                  </a:lnTo>
                  <a:lnTo>
                    <a:pt x="1334" y="917"/>
                  </a:lnTo>
                  <a:lnTo>
                    <a:pt x="1287" y="981"/>
                  </a:lnTo>
                  <a:lnTo>
                    <a:pt x="1287" y="981"/>
                  </a:lnTo>
                  <a:lnTo>
                    <a:pt x="1253" y="1028"/>
                  </a:lnTo>
                  <a:lnTo>
                    <a:pt x="1217" y="1073"/>
                  </a:lnTo>
                  <a:lnTo>
                    <a:pt x="1200" y="1095"/>
                  </a:lnTo>
                  <a:lnTo>
                    <a:pt x="1181" y="1115"/>
                  </a:lnTo>
                  <a:lnTo>
                    <a:pt x="1162" y="1136"/>
                  </a:lnTo>
                  <a:lnTo>
                    <a:pt x="1141" y="1156"/>
                  </a:lnTo>
                  <a:lnTo>
                    <a:pt x="1141" y="1156"/>
                  </a:lnTo>
                  <a:lnTo>
                    <a:pt x="1134" y="1163"/>
                  </a:lnTo>
                  <a:lnTo>
                    <a:pt x="1122" y="1171"/>
                  </a:lnTo>
                  <a:lnTo>
                    <a:pt x="1096" y="1191"/>
                  </a:lnTo>
                  <a:lnTo>
                    <a:pt x="1096" y="1191"/>
                  </a:lnTo>
                  <a:lnTo>
                    <a:pt x="1059" y="1217"/>
                  </a:lnTo>
                  <a:lnTo>
                    <a:pt x="1042" y="1231"/>
                  </a:lnTo>
                  <a:lnTo>
                    <a:pt x="1026" y="1243"/>
                  </a:lnTo>
                  <a:lnTo>
                    <a:pt x="1024" y="1246"/>
                  </a:lnTo>
                  <a:lnTo>
                    <a:pt x="1023" y="1249"/>
                  </a:lnTo>
                  <a:lnTo>
                    <a:pt x="1023" y="1249"/>
                  </a:lnTo>
                  <a:lnTo>
                    <a:pt x="1021" y="1253"/>
                  </a:lnTo>
                  <a:lnTo>
                    <a:pt x="1018" y="1257"/>
                  </a:lnTo>
                  <a:lnTo>
                    <a:pt x="1018" y="1257"/>
                  </a:lnTo>
                  <a:lnTo>
                    <a:pt x="1002" y="1275"/>
                  </a:lnTo>
                  <a:lnTo>
                    <a:pt x="999" y="1278"/>
                  </a:lnTo>
                  <a:lnTo>
                    <a:pt x="999" y="1281"/>
                  </a:lnTo>
                  <a:lnTo>
                    <a:pt x="999" y="1281"/>
                  </a:lnTo>
                  <a:lnTo>
                    <a:pt x="997" y="1285"/>
                  </a:lnTo>
                  <a:lnTo>
                    <a:pt x="997" y="1285"/>
                  </a:lnTo>
                  <a:lnTo>
                    <a:pt x="996" y="1290"/>
                  </a:lnTo>
                  <a:lnTo>
                    <a:pt x="994" y="1295"/>
                  </a:lnTo>
                  <a:lnTo>
                    <a:pt x="991" y="1298"/>
                  </a:lnTo>
                  <a:lnTo>
                    <a:pt x="988" y="1301"/>
                  </a:lnTo>
                  <a:lnTo>
                    <a:pt x="984" y="1303"/>
                  </a:lnTo>
                  <a:lnTo>
                    <a:pt x="980" y="1304"/>
                  </a:lnTo>
                  <a:lnTo>
                    <a:pt x="974" y="1305"/>
                  </a:lnTo>
                  <a:lnTo>
                    <a:pt x="969" y="1305"/>
                  </a:lnTo>
                  <a:lnTo>
                    <a:pt x="965" y="1309"/>
                  </a:lnTo>
                  <a:lnTo>
                    <a:pt x="965" y="1309"/>
                  </a:lnTo>
                  <a:lnTo>
                    <a:pt x="951" y="1321"/>
                  </a:lnTo>
                  <a:lnTo>
                    <a:pt x="937" y="1331"/>
                  </a:lnTo>
                  <a:lnTo>
                    <a:pt x="922" y="1341"/>
                  </a:lnTo>
                  <a:lnTo>
                    <a:pt x="908" y="1348"/>
                  </a:lnTo>
                  <a:lnTo>
                    <a:pt x="893" y="1355"/>
                  </a:lnTo>
                  <a:lnTo>
                    <a:pt x="879" y="1360"/>
                  </a:lnTo>
                  <a:lnTo>
                    <a:pt x="864" y="1364"/>
                  </a:lnTo>
                  <a:lnTo>
                    <a:pt x="850" y="1366"/>
                  </a:lnTo>
                  <a:lnTo>
                    <a:pt x="850" y="1366"/>
                  </a:lnTo>
                  <a:lnTo>
                    <a:pt x="839" y="1367"/>
                  </a:lnTo>
                  <a:lnTo>
                    <a:pt x="829" y="1368"/>
                  </a:lnTo>
                  <a:lnTo>
                    <a:pt x="829" y="1368"/>
                  </a:lnTo>
                  <a:close/>
                  <a:moveTo>
                    <a:pt x="601" y="41"/>
                  </a:moveTo>
                  <a:lnTo>
                    <a:pt x="601" y="41"/>
                  </a:lnTo>
                  <a:lnTo>
                    <a:pt x="591" y="41"/>
                  </a:lnTo>
                  <a:lnTo>
                    <a:pt x="581" y="42"/>
                  </a:lnTo>
                  <a:lnTo>
                    <a:pt x="563" y="46"/>
                  </a:lnTo>
                  <a:lnTo>
                    <a:pt x="545" y="51"/>
                  </a:lnTo>
                  <a:lnTo>
                    <a:pt x="532" y="57"/>
                  </a:lnTo>
                  <a:lnTo>
                    <a:pt x="532" y="57"/>
                  </a:lnTo>
                  <a:lnTo>
                    <a:pt x="508" y="71"/>
                  </a:lnTo>
                  <a:lnTo>
                    <a:pt x="485" y="86"/>
                  </a:lnTo>
                  <a:lnTo>
                    <a:pt x="462" y="101"/>
                  </a:lnTo>
                  <a:lnTo>
                    <a:pt x="440" y="117"/>
                  </a:lnTo>
                  <a:lnTo>
                    <a:pt x="396" y="150"/>
                  </a:lnTo>
                  <a:lnTo>
                    <a:pt x="355" y="185"/>
                  </a:lnTo>
                  <a:lnTo>
                    <a:pt x="315" y="221"/>
                  </a:lnTo>
                  <a:lnTo>
                    <a:pt x="275" y="258"/>
                  </a:lnTo>
                  <a:lnTo>
                    <a:pt x="198" y="332"/>
                  </a:lnTo>
                  <a:lnTo>
                    <a:pt x="198" y="332"/>
                  </a:lnTo>
                  <a:lnTo>
                    <a:pt x="147" y="383"/>
                  </a:lnTo>
                  <a:lnTo>
                    <a:pt x="95" y="433"/>
                  </a:lnTo>
                  <a:lnTo>
                    <a:pt x="95" y="433"/>
                  </a:lnTo>
                  <a:lnTo>
                    <a:pt x="90" y="436"/>
                  </a:lnTo>
                  <a:lnTo>
                    <a:pt x="86" y="438"/>
                  </a:lnTo>
                  <a:lnTo>
                    <a:pt x="84" y="441"/>
                  </a:lnTo>
                  <a:lnTo>
                    <a:pt x="84" y="441"/>
                  </a:lnTo>
                  <a:lnTo>
                    <a:pt x="82" y="444"/>
                  </a:lnTo>
                  <a:lnTo>
                    <a:pt x="78" y="447"/>
                  </a:lnTo>
                  <a:lnTo>
                    <a:pt x="78" y="447"/>
                  </a:lnTo>
                  <a:lnTo>
                    <a:pt x="69" y="454"/>
                  </a:lnTo>
                  <a:lnTo>
                    <a:pt x="62" y="463"/>
                  </a:lnTo>
                  <a:lnTo>
                    <a:pt x="55" y="471"/>
                  </a:lnTo>
                  <a:lnTo>
                    <a:pt x="49" y="479"/>
                  </a:lnTo>
                  <a:lnTo>
                    <a:pt x="45" y="488"/>
                  </a:lnTo>
                  <a:lnTo>
                    <a:pt x="42" y="498"/>
                  </a:lnTo>
                  <a:lnTo>
                    <a:pt x="41" y="508"/>
                  </a:lnTo>
                  <a:lnTo>
                    <a:pt x="40" y="519"/>
                  </a:lnTo>
                  <a:lnTo>
                    <a:pt x="40" y="519"/>
                  </a:lnTo>
                  <a:lnTo>
                    <a:pt x="41" y="529"/>
                  </a:lnTo>
                  <a:lnTo>
                    <a:pt x="42" y="538"/>
                  </a:lnTo>
                  <a:lnTo>
                    <a:pt x="44" y="548"/>
                  </a:lnTo>
                  <a:lnTo>
                    <a:pt x="47" y="558"/>
                  </a:lnTo>
                  <a:lnTo>
                    <a:pt x="51" y="567"/>
                  </a:lnTo>
                  <a:lnTo>
                    <a:pt x="55" y="576"/>
                  </a:lnTo>
                  <a:lnTo>
                    <a:pt x="66" y="595"/>
                  </a:lnTo>
                  <a:lnTo>
                    <a:pt x="78" y="612"/>
                  </a:lnTo>
                  <a:lnTo>
                    <a:pt x="93" y="629"/>
                  </a:lnTo>
                  <a:lnTo>
                    <a:pt x="107" y="642"/>
                  </a:lnTo>
                  <a:lnTo>
                    <a:pt x="123" y="655"/>
                  </a:lnTo>
                  <a:lnTo>
                    <a:pt x="123" y="655"/>
                  </a:lnTo>
                  <a:lnTo>
                    <a:pt x="127" y="658"/>
                  </a:lnTo>
                  <a:lnTo>
                    <a:pt x="129" y="662"/>
                  </a:lnTo>
                  <a:lnTo>
                    <a:pt x="131" y="666"/>
                  </a:lnTo>
                  <a:lnTo>
                    <a:pt x="132" y="670"/>
                  </a:lnTo>
                  <a:lnTo>
                    <a:pt x="133" y="674"/>
                  </a:lnTo>
                  <a:lnTo>
                    <a:pt x="136" y="677"/>
                  </a:lnTo>
                  <a:lnTo>
                    <a:pt x="136" y="677"/>
                  </a:lnTo>
                  <a:lnTo>
                    <a:pt x="172" y="715"/>
                  </a:lnTo>
                  <a:lnTo>
                    <a:pt x="207" y="752"/>
                  </a:lnTo>
                  <a:lnTo>
                    <a:pt x="278" y="825"/>
                  </a:lnTo>
                  <a:lnTo>
                    <a:pt x="278" y="825"/>
                  </a:lnTo>
                  <a:lnTo>
                    <a:pt x="352" y="905"/>
                  </a:lnTo>
                  <a:lnTo>
                    <a:pt x="390" y="944"/>
                  </a:lnTo>
                  <a:lnTo>
                    <a:pt x="428" y="982"/>
                  </a:lnTo>
                  <a:lnTo>
                    <a:pt x="428" y="982"/>
                  </a:lnTo>
                  <a:lnTo>
                    <a:pt x="478" y="1030"/>
                  </a:lnTo>
                  <a:lnTo>
                    <a:pt x="526" y="1075"/>
                  </a:lnTo>
                  <a:lnTo>
                    <a:pt x="526" y="1075"/>
                  </a:lnTo>
                  <a:lnTo>
                    <a:pt x="574" y="1119"/>
                  </a:lnTo>
                  <a:lnTo>
                    <a:pt x="622" y="1165"/>
                  </a:lnTo>
                  <a:lnTo>
                    <a:pt x="668" y="1211"/>
                  </a:lnTo>
                  <a:lnTo>
                    <a:pt x="690" y="1235"/>
                  </a:lnTo>
                  <a:lnTo>
                    <a:pt x="712" y="1259"/>
                  </a:lnTo>
                  <a:lnTo>
                    <a:pt x="712" y="1259"/>
                  </a:lnTo>
                  <a:lnTo>
                    <a:pt x="714" y="1263"/>
                  </a:lnTo>
                  <a:lnTo>
                    <a:pt x="717" y="1267"/>
                  </a:lnTo>
                  <a:lnTo>
                    <a:pt x="718" y="1271"/>
                  </a:lnTo>
                  <a:lnTo>
                    <a:pt x="721" y="1273"/>
                  </a:lnTo>
                  <a:lnTo>
                    <a:pt x="721" y="1273"/>
                  </a:lnTo>
                  <a:lnTo>
                    <a:pt x="734" y="1285"/>
                  </a:lnTo>
                  <a:lnTo>
                    <a:pt x="748" y="1294"/>
                  </a:lnTo>
                  <a:lnTo>
                    <a:pt x="761" y="1302"/>
                  </a:lnTo>
                  <a:lnTo>
                    <a:pt x="774" y="1310"/>
                  </a:lnTo>
                  <a:lnTo>
                    <a:pt x="789" y="1315"/>
                  </a:lnTo>
                  <a:lnTo>
                    <a:pt x="802" y="1318"/>
                  </a:lnTo>
                  <a:lnTo>
                    <a:pt x="816" y="1320"/>
                  </a:lnTo>
                  <a:lnTo>
                    <a:pt x="829" y="1321"/>
                  </a:lnTo>
                  <a:lnTo>
                    <a:pt x="829" y="1321"/>
                  </a:lnTo>
                  <a:lnTo>
                    <a:pt x="847" y="1320"/>
                  </a:lnTo>
                  <a:lnTo>
                    <a:pt x="864" y="1316"/>
                  </a:lnTo>
                  <a:lnTo>
                    <a:pt x="882" y="1310"/>
                  </a:lnTo>
                  <a:lnTo>
                    <a:pt x="899" y="1301"/>
                  </a:lnTo>
                  <a:lnTo>
                    <a:pt x="918" y="1290"/>
                  </a:lnTo>
                  <a:lnTo>
                    <a:pt x="937" y="1277"/>
                  </a:lnTo>
                  <a:lnTo>
                    <a:pt x="955" y="1260"/>
                  </a:lnTo>
                  <a:lnTo>
                    <a:pt x="975" y="1241"/>
                  </a:lnTo>
                  <a:lnTo>
                    <a:pt x="975" y="1241"/>
                  </a:lnTo>
                  <a:lnTo>
                    <a:pt x="983" y="1232"/>
                  </a:lnTo>
                  <a:lnTo>
                    <a:pt x="991" y="1224"/>
                  </a:lnTo>
                  <a:lnTo>
                    <a:pt x="1010" y="1207"/>
                  </a:lnTo>
                  <a:lnTo>
                    <a:pt x="1030" y="1192"/>
                  </a:lnTo>
                  <a:lnTo>
                    <a:pt x="1049" y="1176"/>
                  </a:lnTo>
                  <a:lnTo>
                    <a:pt x="1049" y="1176"/>
                  </a:lnTo>
                  <a:lnTo>
                    <a:pt x="1067" y="1164"/>
                  </a:lnTo>
                  <a:lnTo>
                    <a:pt x="1081" y="1153"/>
                  </a:lnTo>
                  <a:lnTo>
                    <a:pt x="1081" y="1153"/>
                  </a:lnTo>
                  <a:lnTo>
                    <a:pt x="1107" y="1130"/>
                  </a:lnTo>
                  <a:lnTo>
                    <a:pt x="1131" y="1107"/>
                  </a:lnTo>
                  <a:lnTo>
                    <a:pt x="1153" y="1083"/>
                  </a:lnTo>
                  <a:lnTo>
                    <a:pt x="1174" y="1059"/>
                  </a:lnTo>
                  <a:lnTo>
                    <a:pt x="1195" y="1033"/>
                  </a:lnTo>
                  <a:lnTo>
                    <a:pt x="1215" y="1007"/>
                  </a:lnTo>
                  <a:lnTo>
                    <a:pt x="1254" y="955"/>
                  </a:lnTo>
                  <a:lnTo>
                    <a:pt x="1254" y="955"/>
                  </a:lnTo>
                  <a:lnTo>
                    <a:pt x="1284" y="916"/>
                  </a:lnTo>
                  <a:lnTo>
                    <a:pt x="1286" y="912"/>
                  </a:lnTo>
                  <a:lnTo>
                    <a:pt x="1286" y="908"/>
                  </a:lnTo>
                  <a:lnTo>
                    <a:pt x="1286" y="908"/>
                  </a:lnTo>
                  <a:lnTo>
                    <a:pt x="1286" y="903"/>
                  </a:lnTo>
                  <a:lnTo>
                    <a:pt x="1288" y="897"/>
                  </a:lnTo>
                  <a:lnTo>
                    <a:pt x="1291" y="892"/>
                  </a:lnTo>
                  <a:lnTo>
                    <a:pt x="1295" y="888"/>
                  </a:lnTo>
                  <a:lnTo>
                    <a:pt x="1295" y="888"/>
                  </a:lnTo>
                  <a:lnTo>
                    <a:pt x="1302" y="883"/>
                  </a:lnTo>
                  <a:lnTo>
                    <a:pt x="1309" y="876"/>
                  </a:lnTo>
                  <a:lnTo>
                    <a:pt x="1317" y="868"/>
                  </a:lnTo>
                  <a:lnTo>
                    <a:pt x="1324" y="860"/>
                  </a:lnTo>
                  <a:lnTo>
                    <a:pt x="1330" y="852"/>
                  </a:lnTo>
                  <a:lnTo>
                    <a:pt x="1336" y="843"/>
                  </a:lnTo>
                  <a:lnTo>
                    <a:pt x="1341" y="833"/>
                  </a:lnTo>
                  <a:lnTo>
                    <a:pt x="1347" y="823"/>
                  </a:lnTo>
                  <a:lnTo>
                    <a:pt x="1351" y="813"/>
                  </a:lnTo>
                  <a:lnTo>
                    <a:pt x="1354" y="802"/>
                  </a:lnTo>
                  <a:lnTo>
                    <a:pt x="1356" y="792"/>
                  </a:lnTo>
                  <a:lnTo>
                    <a:pt x="1358" y="782"/>
                  </a:lnTo>
                  <a:lnTo>
                    <a:pt x="1357" y="771"/>
                  </a:lnTo>
                  <a:lnTo>
                    <a:pt x="1356" y="760"/>
                  </a:lnTo>
                  <a:lnTo>
                    <a:pt x="1353" y="751"/>
                  </a:lnTo>
                  <a:lnTo>
                    <a:pt x="1349" y="740"/>
                  </a:lnTo>
                  <a:lnTo>
                    <a:pt x="1347" y="737"/>
                  </a:lnTo>
                  <a:lnTo>
                    <a:pt x="1344" y="735"/>
                  </a:lnTo>
                  <a:lnTo>
                    <a:pt x="1344" y="735"/>
                  </a:lnTo>
                  <a:lnTo>
                    <a:pt x="1338" y="732"/>
                  </a:lnTo>
                  <a:lnTo>
                    <a:pt x="1338" y="732"/>
                  </a:lnTo>
                  <a:lnTo>
                    <a:pt x="1303" y="702"/>
                  </a:lnTo>
                  <a:lnTo>
                    <a:pt x="1268" y="671"/>
                  </a:lnTo>
                  <a:lnTo>
                    <a:pt x="1233" y="639"/>
                  </a:lnTo>
                  <a:lnTo>
                    <a:pt x="1199" y="607"/>
                  </a:lnTo>
                  <a:lnTo>
                    <a:pt x="1131" y="542"/>
                  </a:lnTo>
                  <a:lnTo>
                    <a:pt x="1065" y="478"/>
                  </a:lnTo>
                  <a:lnTo>
                    <a:pt x="1065" y="478"/>
                  </a:lnTo>
                  <a:lnTo>
                    <a:pt x="1008" y="421"/>
                  </a:lnTo>
                  <a:lnTo>
                    <a:pt x="949" y="365"/>
                  </a:lnTo>
                  <a:lnTo>
                    <a:pt x="949" y="365"/>
                  </a:lnTo>
                  <a:lnTo>
                    <a:pt x="898" y="318"/>
                  </a:lnTo>
                  <a:lnTo>
                    <a:pt x="898" y="318"/>
                  </a:lnTo>
                  <a:lnTo>
                    <a:pt x="839" y="262"/>
                  </a:lnTo>
                  <a:lnTo>
                    <a:pt x="811" y="234"/>
                  </a:lnTo>
                  <a:lnTo>
                    <a:pt x="782" y="204"/>
                  </a:lnTo>
                  <a:lnTo>
                    <a:pt x="755" y="174"/>
                  </a:lnTo>
                  <a:lnTo>
                    <a:pt x="728" y="144"/>
                  </a:lnTo>
                  <a:lnTo>
                    <a:pt x="703" y="112"/>
                  </a:lnTo>
                  <a:lnTo>
                    <a:pt x="680" y="78"/>
                  </a:lnTo>
                  <a:lnTo>
                    <a:pt x="678" y="76"/>
                  </a:lnTo>
                  <a:lnTo>
                    <a:pt x="676" y="75"/>
                  </a:lnTo>
                  <a:lnTo>
                    <a:pt x="676" y="75"/>
                  </a:lnTo>
                  <a:lnTo>
                    <a:pt x="672" y="71"/>
                  </a:lnTo>
                  <a:lnTo>
                    <a:pt x="672" y="71"/>
                  </a:lnTo>
                  <a:lnTo>
                    <a:pt x="665" y="64"/>
                  </a:lnTo>
                  <a:lnTo>
                    <a:pt x="658" y="58"/>
                  </a:lnTo>
                  <a:lnTo>
                    <a:pt x="649" y="52"/>
                  </a:lnTo>
                  <a:lnTo>
                    <a:pt x="641" y="48"/>
                  </a:lnTo>
                  <a:lnTo>
                    <a:pt x="632" y="45"/>
                  </a:lnTo>
                  <a:lnTo>
                    <a:pt x="623" y="43"/>
                  </a:lnTo>
                  <a:lnTo>
                    <a:pt x="612" y="41"/>
                  </a:lnTo>
                  <a:lnTo>
                    <a:pt x="601" y="41"/>
                  </a:lnTo>
                  <a:lnTo>
                    <a:pt x="601"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sp>
          <p:nvSpPr>
            <p:cNvPr id="194" name="Freeform 866"/>
            <p:cNvSpPr>
              <a:spLocks/>
            </p:cNvSpPr>
            <p:nvPr/>
          </p:nvSpPr>
          <p:spPr bwMode="auto">
            <a:xfrm>
              <a:off x="2249488" y="1181100"/>
              <a:ext cx="595313" cy="604838"/>
            </a:xfrm>
            <a:custGeom>
              <a:avLst/>
              <a:gdLst/>
              <a:ahLst/>
              <a:cxnLst>
                <a:cxn ang="0">
                  <a:pos x="672" y="1142"/>
                </a:cxn>
                <a:cxn ang="0">
                  <a:pos x="660" y="1136"/>
                </a:cxn>
                <a:cxn ang="0">
                  <a:pos x="657" y="1130"/>
                </a:cxn>
                <a:cxn ang="0">
                  <a:pos x="656" y="1122"/>
                </a:cxn>
                <a:cxn ang="0">
                  <a:pos x="654" y="1020"/>
                </a:cxn>
                <a:cxn ang="0">
                  <a:pos x="641" y="850"/>
                </a:cxn>
                <a:cxn ang="0">
                  <a:pos x="629" y="701"/>
                </a:cxn>
                <a:cxn ang="0">
                  <a:pos x="568" y="686"/>
                </a:cxn>
                <a:cxn ang="0">
                  <a:pos x="451" y="680"/>
                </a:cxn>
                <a:cxn ang="0">
                  <a:pos x="439" y="675"/>
                </a:cxn>
                <a:cxn ang="0">
                  <a:pos x="434" y="663"/>
                </a:cxn>
                <a:cxn ang="0">
                  <a:pos x="429" y="586"/>
                </a:cxn>
                <a:cxn ang="0">
                  <a:pos x="406" y="496"/>
                </a:cxn>
                <a:cxn ang="0">
                  <a:pos x="399" y="497"/>
                </a:cxn>
                <a:cxn ang="0">
                  <a:pos x="316" y="494"/>
                </a:cxn>
                <a:cxn ang="0">
                  <a:pos x="144" y="483"/>
                </a:cxn>
                <a:cxn ang="0">
                  <a:pos x="52" y="481"/>
                </a:cxn>
                <a:cxn ang="0">
                  <a:pos x="19" y="481"/>
                </a:cxn>
                <a:cxn ang="0">
                  <a:pos x="6" y="476"/>
                </a:cxn>
                <a:cxn ang="0">
                  <a:pos x="1" y="468"/>
                </a:cxn>
                <a:cxn ang="0">
                  <a:pos x="1" y="454"/>
                </a:cxn>
                <a:cxn ang="0">
                  <a:pos x="6" y="443"/>
                </a:cxn>
                <a:cxn ang="0">
                  <a:pos x="21" y="438"/>
                </a:cxn>
                <a:cxn ang="0">
                  <a:pos x="53" y="438"/>
                </a:cxn>
                <a:cxn ang="0">
                  <a:pos x="234" y="446"/>
                </a:cxn>
                <a:cxn ang="0">
                  <a:pos x="357" y="454"/>
                </a:cxn>
                <a:cxn ang="0">
                  <a:pos x="403" y="456"/>
                </a:cxn>
                <a:cxn ang="0">
                  <a:pos x="418" y="442"/>
                </a:cxn>
                <a:cxn ang="0">
                  <a:pos x="406" y="231"/>
                </a:cxn>
                <a:cxn ang="0">
                  <a:pos x="404" y="72"/>
                </a:cxn>
                <a:cxn ang="0">
                  <a:pos x="406" y="15"/>
                </a:cxn>
                <a:cxn ang="0">
                  <a:pos x="413" y="4"/>
                </a:cxn>
                <a:cxn ang="0">
                  <a:pos x="428" y="0"/>
                </a:cxn>
                <a:cxn ang="0">
                  <a:pos x="436" y="1"/>
                </a:cxn>
                <a:cxn ang="0">
                  <a:pos x="443" y="5"/>
                </a:cxn>
                <a:cxn ang="0">
                  <a:pos x="447" y="15"/>
                </a:cxn>
                <a:cxn ang="0">
                  <a:pos x="445" y="78"/>
                </a:cxn>
                <a:cxn ang="0">
                  <a:pos x="448" y="255"/>
                </a:cxn>
                <a:cxn ang="0">
                  <a:pos x="464" y="488"/>
                </a:cxn>
                <a:cxn ang="0">
                  <a:pos x="474" y="640"/>
                </a:cxn>
                <a:cxn ang="0">
                  <a:pos x="564" y="644"/>
                </a:cxn>
                <a:cxn ang="0">
                  <a:pos x="834" y="658"/>
                </a:cxn>
                <a:cxn ang="0">
                  <a:pos x="1036" y="676"/>
                </a:cxn>
                <a:cxn ang="0">
                  <a:pos x="1110" y="684"/>
                </a:cxn>
                <a:cxn ang="0">
                  <a:pos x="1120" y="693"/>
                </a:cxn>
                <a:cxn ang="0">
                  <a:pos x="1125" y="706"/>
                </a:cxn>
                <a:cxn ang="0">
                  <a:pos x="1124" y="715"/>
                </a:cxn>
                <a:cxn ang="0">
                  <a:pos x="1118" y="724"/>
                </a:cxn>
                <a:cxn ang="0">
                  <a:pos x="1111" y="725"/>
                </a:cxn>
                <a:cxn ang="0">
                  <a:pos x="1053" y="719"/>
                </a:cxn>
                <a:cxn ang="0">
                  <a:pos x="786" y="697"/>
                </a:cxn>
                <a:cxn ang="0">
                  <a:pos x="672" y="705"/>
                </a:cxn>
                <a:cxn ang="0">
                  <a:pos x="683" y="852"/>
                </a:cxn>
                <a:cxn ang="0">
                  <a:pos x="694" y="987"/>
                </a:cxn>
                <a:cxn ang="0">
                  <a:pos x="698" y="1088"/>
                </a:cxn>
                <a:cxn ang="0">
                  <a:pos x="697" y="1127"/>
                </a:cxn>
                <a:cxn ang="0">
                  <a:pos x="690" y="1137"/>
                </a:cxn>
                <a:cxn ang="0">
                  <a:pos x="676" y="1142"/>
                </a:cxn>
              </a:cxnLst>
              <a:rect l="0" t="0" r="r" b="b"/>
              <a:pathLst>
                <a:path w="1125" h="1142">
                  <a:moveTo>
                    <a:pt x="676" y="1142"/>
                  </a:moveTo>
                  <a:lnTo>
                    <a:pt x="676" y="1142"/>
                  </a:lnTo>
                  <a:lnTo>
                    <a:pt x="672" y="1142"/>
                  </a:lnTo>
                  <a:lnTo>
                    <a:pt x="667" y="1141"/>
                  </a:lnTo>
                  <a:lnTo>
                    <a:pt x="663" y="1138"/>
                  </a:lnTo>
                  <a:lnTo>
                    <a:pt x="660" y="1136"/>
                  </a:lnTo>
                  <a:lnTo>
                    <a:pt x="660" y="1136"/>
                  </a:lnTo>
                  <a:lnTo>
                    <a:pt x="658" y="1133"/>
                  </a:lnTo>
                  <a:lnTo>
                    <a:pt x="657" y="1130"/>
                  </a:lnTo>
                  <a:lnTo>
                    <a:pt x="656" y="1126"/>
                  </a:lnTo>
                  <a:lnTo>
                    <a:pt x="656" y="1122"/>
                  </a:lnTo>
                  <a:lnTo>
                    <a:pt x="656" y="1122"/>
                  </a:lnTo>
                  <a:lnTo>
                    <a:pt x="656" y="1088"/>
                  </a:lnTo>
                  <a:lnTo>
                    <a:pt x="656" y="1054"/>
                  </a:lnTo>
                  <a:lnTo>
                    <a:pt x="654" y="1020"/>
                  </a:lnTo>
                  <a:lnTo>
                    <a:pt x="652" y="986"/>
                  </a:lnTo>
                  <a:lnTo>
                    <a:pt x="647" y="917"/>
                  </a:lnTo>
                  <a:lnTo>
                    <a:pt x="641" y="850"/>
                  </a:lnTo>
                  <a:lnTo>
                    <a:pt x="641" y="850"/>
                  </a:lnTo>
                  <a:lnTo>
                    <a:pt x="634" y="775"/>
                  </a:lnTo>
                  <a:lnTo>
                    <a:pt x="629" y="701"/>
                  </a:lnTo>
                  <a:lnTo>
                    <a:pt x="628" y="689"/>
                  </a:lnTo>
                  <a:lnTo>
                    <a:pt x="568" y="686"/>
                  </a:lnTo>
                  <a:lnTo>
                    <a:pt x="568" y="686"/>
                  </a:lnTo>
                  <a:lnTo>
                    <a:pt x="455" y="681"/>
                  </a:lnTo>
                  <a:lnTo>
                    <a:pt x="455" y="681"/>
                  </a:lnTo>
                  <a:lnTo>
                    <a:pt x="451" y="680"/>
                  </a:lnTo>
                  <a:lnTo>
                    <a:pt x="446" y="679"/>
                  </a:lnTo>
                  <a:lnTo>
                    <a:pt x="442" y="677"/>
                  </a:lnTo>
                  <a:lnTo>
                    <a:pt x="439" y="675"/>
                  </a:lnTo>
                  <a:lnTo>
                    <a:pt x="437" y="672"/>
                  </a:lnTo>
                  <a:lnTo>
                    <a:pt x="435" y="667"/>
                  </a:lnTo>
                  <a:lnTo>
                    <a:pt x="434" y="663"/>
                  </a:lnTo>
                  <a:lnTo>
                    <a:pt x="433" y="659"/>
                  </a:lnTo>
                  <a:lnTo>
                    <a:pt x="433" y="659"/>
                  </a:lnTo>
                  <a:lnTo>
                    <a:pt x="429" y="586"/>
                  </a:lnTo>
                  <a:lnTo>
                    <a:pt x="423" y="506"/>
                  </a:lnTo>
                  <a:lnTo>
                    <a:pt x="422" y="491"/>
                  </a:lnTo>
                  <a:lnTo>
                    <a:pt x="406" y="496"/>
                  </a:lnTo>
                  <a:lnTo>
                    <a:pt x="406" y="496"/>
                  </a:lnTo>
                  <a:lnTo>
                    <a:pt x="403" y="497"/>
                  </a:lnTo>
                  <a:lnTo>
                    <a:pt x="399" y="497"/>
                  </a:lnTo>
                  <a:lnTo>
                    <a:pt x="399" y="497"/>
                  </a:lnTo>
                  <a:lnTo>
                    <a:pt x="358" y="496"/>
                  </a:lnTo>
                  <a:lnTo>
                    <a:pt x="316" y="494"/>
                  </a:lnTo>
                  <a:lnTo>
                    <a:pt x="236" y="489"/>
                  </a:lnTo>
                  <a:lnTo>
                    <a:pt x="236" y="489"/>
                  </a:lnTo>
                  <a:lnTo>
                    <a:pt x="144" y="483"/>
                  </a:lnTo>
                  <a:lnTo>
                    <a:pt x="98" y="481"/>
                  </a:lnTo>
                  <a:lnTo>
                    <a:pt x="52" y="481"/>
                  </a:lnTo>
                  <a:lnTo>
                    <a:pt x="52" y="481"/>
                  </a:lnTo>
                  <a:lnTo>
                    <a:pt x="20" y="481"/>
                  </a:lnTo>
                  <a:lnTo>
                    <a:pt x="19" y="481"/>
                  </a:lnTo>
                  <a:lnTo>
                    <a:pt x="19" y="481"/>
                  </a:lnTo>
                  <a:lnTo>
                    <a:pt x="14" y="481"/>
                  </a:lnTo>
                  <a:lnTo>
                    <a:pt x="10" y="478"/>
                  </a:lnTo>
                  <a:lnTo>
                    <a:pt x="6" y="476"/>
                  </a:lnTo>
                  <a:lnTo>
                    <a:pt x="4" y="474"/>
                  </a:lnTo>
                  <a:lnTo>
                    <a:pt x="2" y="471"/>
                  </a:lnTo>
                  <a:lnTo>
                    <a:pt x="1" y="468"/>
                  </a:lnTo>
                  <a:lnTo>
                    <a:pt x="0" y="461"/>
                  </a:lnTo>
                  <a:lnTo>
                    <a:pt x="0" y="461"/>
                  </a:lnTo>
                  <a:lnTo>
                    <a:pt x="1" y="454"/>
                  </a:lnTo>
                  <a:lnTo>
                    <a:pt x="2" y="451"/>
                  </a:lnTo>
                  <a:lnTo>
                    <a:pt x="4" y="446"/>
                  </a:lnTo>
                  <a:lnTo>
                    <a:pt x="6" y="443"/>
                  </a:lnTo>
                  <a:lnTo>
                    <a:pt x="10" y="441"/>
                  </a:lnTo>
                  <a:lnTo>
                    <a:pt x="15" y="439"/>
                  </a:lnTo>
                  <a:lnTo>
                    <a:pt x="21" y="438"/>
                  </a:lnTo>
                  <a:lnTo>
                    <a:pt x="21" y="438"/>
                  </a:lnTo>
                  <a:lnTo>
                    <a:pt x="53" y="438"/>
                  </a:lnTo>
                  <a:lnTo>
                    <a:pt x="53" y="438"/>
                  </a:lnTo>
                  <a:lnTo>
                    <a:pt x="98" y="439"/>
                  </a:lnTo>
                  <a:lnTo>
                    <a:pt x="144" y="440"/>
                  </a:lnTo>
                  <a:lnTo>
                    <a:pt x="234" y="446"/>
                  </a:lnTo>
                  <a:lnTo>
                    <a:pt x="234" y="446"/>
                  </a:lnTo>
                  <a:lnTo>
                    <a:pt x="315" y="452"/>
                  </a:lnTo>
                  <a:lnTo>
                    <a:pt x="357" y="454"/>
                  </a:lnTo>
                  <a:lnTo>
                    <a:pt x="399" y="455"/>
                  </a:lnTo>
                  <a:lnTo>
                    <a:pt x="399" y="455"/>
                  </a:lnTo>
                  <a:lnTo>
                    <a:pt x="403" y="456"/>
                  </a:lnTo>
                  <a:lnTo>
                    <a:pt x="420" y="459"/>
                  </a:lnTo>
                  <a:lnTo>
                    <a:pt x="418" y="442"/>
                  </a:lnTo>
                  <a:lnTo>
                    <a:pt x="418" y="442"/>
                  </a:lnTo>
                  <a:lnTo>
                    <a:pt x="411" y="337"/>
                  </a:lnTo>
                  <a:lnTo>
                    <a:pt x="408" y="283"/>
                  </a:lnTo>
                  <a:lnTo>
                    <a:pt x="406" y="231"/>
                  </a:lnTo>
                  <a:lnTo>
                    <a:pt x="404" y="178"/>
                  </a:lnTo>
                  <a:lnTo>
                    <a:pt x="403" y="125"/>
                  </a:lnTo>
                  <a:lnTo>
                    <a:pt x="404" y="72"/>
                  </a:lnTo>
                  <a:lnTo>
                    <a:pt x="405" y="20"/>
                  </a:lnTo>
                  <a:lnTo>
                    <a:pt x="405" y="20"/>
                  </a:lnTo>
                  <a:lnTo>
                    <a:pt x="406" y="15"/>
                  </a:lnTo>
                  <a:lnTo>
                    <a:pt x="408" y="11"/>
                  </a:lnTo>
                  <a:lnTo>
                    <a:pt x="410" y="6"/>
                  </a:lnTo>
                  <a:lnTo>
                    <a:pt x="413" y="4"/>
                  </a:lnTo>
                  <a:lnTo>
                    <a:pt x="417" y="2"/>
                  </a:lnTo>
                  <a:lnTo>
                    <a:pt x="421" y="0"/>
                  </a:lnTo>
                  <a:lnTo>
                    <a:pt x="428" y="0"/>
                  </a:lnTo>
                  <a:lnTo>
                    <a:pt x="428" y="0"/>
                  </a:lnTo>
                  <a:lnTo>
                    <a:pt x="432" y="0"/>
                  </a:lnTo>
                  <a:lnTo>
                    <a:pt x="436" y="1"/>
                  </a:lnTo>
                  <a:lnTo>
                    <a:pt x="440" y="3"/>
                  </a:lnTo>
                  <a:lnTo>
                    <a:pt x="443" y="5"/>
                  </a:lnTo>
                  <a:lnTo>
                    <a:pt x="443" y="5"/>
                  </a:lnTo>
                  <a:lnTo>
                    <a:pt x="445" y="8"/>
                  </a:lnTo>
                  <a:lnTo>
                    <a:pt x="446" y="12"/>
                  </a:lnTo>
                  <a:lnTo>
                    <a:pt x="447" y="15"/>
                  </a:lnTo>
                  <a:lnTo>
                    <a:pt x="447" y="19"/>
                  </a:lnTo>
                  <a:lnTo>
                    <a:pt x="447" y="19"/>
                  </a:lnTo>
                  <a:lnTo>
                    <a:pt x="445" y="78"/>
                  </a:lnTo>
                  <a:lnTo>
                    <a:pt x="445" y="137"/>
                  </a:lnTo>
                  <a:lnTo>
                    <a:pt x="446" y="196"/>
                  </a:lnTo>
                  <a:lnTo>
                    <a:pt x="448" y="255"/>
                  </a:lnTo>
                  <a:lnTo>
                    <a:pt x="452" y="313"/>
                  </a:lnTo>
                  <a:lnTo>
                    <a:pt x="456" y="372"/>
                  </a:lnTo>
                  <a:lnTo>
                    <a:pt x="464" y="488"/>
                  </a:lnTo>
                  <a:lnTo>
                    <a:pt x="464" y="488"/>
                  </a:lnTo>
                  <a:lnTo>
                    <a:pt x="473" y="629"/>
                  </a:lnTo>
                  <a:lnTo>
                    <a:pt x="474" y="640"/>
                  </a:lnTo>
                  <a:lnTo>
                    <a:pt x="485" y="641"/>
                  </a:lnTo>
                  <a:lnTo>
                    <a:pt x="485" y="641"/>
                  </a:lnTo>
                  <a:lnTo>
                    <a:pt x="564" y="644"/>
                  </a:lnTo>
                  <a:lnTo>
                    <a:pt x="564" y="644"/>
                  </a:lnTo>
                  <a:lnTo>
                    <a:pt x="698" y="651"/>
                  </a:lnTo>
                  <a:lnTo>
                    <a:pt x="834" y="658"/>
                  </a:lnTo>
                  <a:lnTo>
                    <a:pt x="901" y="663"/>
                  </a:lnTo>
                  <a:lnTo>
                    <a:pt x="969" y="669"/>
                  </a:lnTo>
                  <a:lnTo>
                    <a:pt x="1036" y="676"/>
                  </a:lnTo>
                  <a:lnTo>
                    <a:pt x="1104" y="683"/>
                  </a:lnTo>
                  <a:lnTo>
                    <a:pt x="1104" y="683"/>
                  </a:lnTo>
                  <a:lnTo>
                    <a:pt x="1110" y="684"/>
                  </a:lnTo>
                  <a:lnTo>
                    <a:pt x="1114" y="686"/>
                  </a:lnTo>
                  <a:lnTo>
                    <a:pt x="1118" y="689"/>
                  </a:lnTo>
                  <a:lnTo>
                    <a:pt x="1120" y="693"/>
                  </a:lnTo>
                  <a:lnTo>
                    <a:pt x="1123" y="696"/>
                  </a:lnTo>
                  <a:lnTo>
                    <a:pt x="1124" y="702"/>
                  </a:lnTo>
                  <a:lnTo>
                    <a:pt x="1125" y="706"/>
                  </a:lnTo>
                  <a:lnTo>
                    <a:pt x="1125" y="710"/>
                  </a:lnTo>
                  <a:lnTo>
                    <a:pt x="1125" y="710"/>
                  </a:lnTo>
                  <a:lnTo>
                    <a:pt x="1124" y="715"/>
                  </a:lnTo>
                  <a:lnTo>
                    <a:pt x="1122" y="720"/>
                  </a:lnTo>
                  <a:lnTo>
                    <a:pt x="1120" y="722"/>
                  </a:lnTo>
                  <a:lnTo>
                    <a:pt x="1118" y="724"/>
                  </a:lnTo>
                  <a:lnTo>
                    <a:pt x="1115" y="725"/>
                  </a:lnTo>
                  <a:lnTo>
                    <a:pt x="1111" y="725"/>
                  </a:lnTo>
                  <a:lnTo>
                    <a:pt x="1111" y="725"/>
                  </a:lnTo>
                  <a:lnTo>
                    <a:pt x="1107" y="725"/>
                  </a:lnTo>
                  <a:lnTo>
                    <a:pt x="1107" y="725"/>
                  </a:lnTo>
                  <a:lnTo>
                    <a:pt x="1053" y="719"/>
                  </a:lnTo>
                  <a:lnTo>
                    <a:pt x="998" y="714"/>
                  </a:lnTo>
                  <a:lnTo>
                    <a:pt x="892" y="705"/>
                  </a:lnTo>
                  <a:lnTo>
                    <a:pt x="786" y="697"/>
                  </a:lnTo>
                  <a:lnTo>
                    <a:pt x="684" y="692"/>
                  </a:lnTo>
                  <a:lnTo>
                    <a:pt x="671" y="691"/>
                  </a:lnTo>
                  <a:lnTo>
                    <a:pt x="672" y="705"/>
                  </a:lnTo>
                  <a:lnTo>
                    <a:pt x="672" y="705"/>
                  </a:lnTo>
                  <a:lnTo>
                    <a:pt x="677" y="779"/>
                  </a:lnTo>
                  <a:lnTo>
                    <a:pt x="683" y="852"/>
                  </a:lnTo>
                  <a:lnTo>
                    <a:pt x="683" y="852"/>
                  </a:lnTo>
                  <a:lnTo>
                    <a:pt x="689" y="918"/>
                  </a:lnTo>
                  <a:lnTo>
                    <a:pt x="694" y="987"/>
                  </a:lnTo>
                  <a:lnTo>
                    <a:pt x="696" y="1020"/>
                  </a:lnTo>
                  <a:lnTo>
                    <a:pt x="697" y="1054"/>
                  </a:lnTo>
                  <a:lnTo>
                    <a:pt x="698" y="1088"/>
                  </a:lnTo>
                  <a:lnTo>
                    <a:pt x="698" y="1122"/>
                  </a:lnTo>
                  <a:lnTo>
                    <a:pt x="698" y="1122"/>
                  </a:lnTo>
                  <a:lnTo>
                    <a:pt x="697" y="1127"/>
                  </a:lnTo>
                  <a:lnTo>
                    <a:pt x="695" y="1131"/>
                  </a:lnTo>
                  <a:lnTo>
                    <a:pt x="693" y="1135"/>
                  </a:lnTo>
                  <a:lnTo>
                    <a:pt x="690" y="1137"/>
                  </a:lnTo>
                  <a:lnTo>
                    <a:pt x="686" y="1140"/>
                  </a:lnTo>
                  <a:lnTo>
                    <a:pt x="683" y="1141"/>
                  </a:lnTo>
                  <a:lnTo>
                    <a:pt x="676" y="1142"/>
                  </a:lnTo>
                  <a:lnTo>
                    <a:pt x="676" y="1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bg1"/>
                </a:solidFill>
                <a:cs typeface="+mn-ea"/>
                <a:sym typeface="+mn-lt"/>
              </a:endParaRPr>
            </a:p>
          </p:txBody>
        </p:sp>
      </p:grpSp>
      <p:sp>
        <p:nvSpPr>
          <p:cNvPr id="207" name="矩形 206"/>
          <p:cNvSpPr/>
          <p:nvPr/>
        </p:nvSpPr>
        <p:spPr>
          <a:xfrm>
            <a:off x="993048" y="2624961"/>
            <a:ext cx="2879413" cy="738664"/>
          </a:xfrm>
          <a:prstGeom prst="rect">
            <a:avLst/>
          </a:prstGeom>
        </p:spPr>
        <p:txBody>
          <a:bodyPr wrap="square">
            <a:spAutoFit/>
          </a:bodyPr>
          <a:lstStyle/>
          <a:p>
            <a:pPr>
              <a:lnSpc>
                <a:spcPct val="100000"/>
              </a:lnSpc>
            </a:pPr>
            <a:r>
              <a:rPr lang="zh-CN" altLang="en-US" sz="1400" dirty="0">
                <a:solidFill>
                  <a:schemeClr val="bg1"/>
                </a:solidFill>
                <a:cs typeface="+mn-ea"/>
                <a:sym typeface="+mn-lt"/>
              </a:rPr>
              <a:t>均未考虑</a:t>
            </a:r>
            <a:r>
              <a:rPr lang="en-US" altLang="zh-CN" sz="1400" dirty="0">
                <a:solidFill>
                  <a:schemeClr val="bg1"/>
                </a:solidFill>
                <a:cs typeface="+mn-ea"/>
                <a:sym typeface="+mn-lt"/>
              </a:rPr>
              <a:t>DNA </a:t>
            </a:r>
            <a:r>
              <a:rPr lang="zh-CN" altLang="en-US" sz="1400" dirty="0">
                <a:solidFill>
                  <a:schemeClr val="bg1"/>
                </a:solidFill>
                <a:cs typeface="+mn-ea"/>
                <a:sym typeface="+mn-lt"/>
              </a:rPr>
              <a:t>数据构成的特点和相似性，未充分考虑</a:t>
            </a:r>
            <a:r>
              <a:rPr lang="en-US" altLang="zh-CN" sz="1400" dirty="0">
                <a:solidFill>
                  <a:schemeClr val="bg1"/>
                </a:solidFill>
                <a:cs typeface="+mn-ea"/>
                <a:sym typeface="+mn-lt"/>
              </a:rPr>
              <a:t>DNA </a:t>
            </a:r>
            <a:r>
              <a:rPr lang="zh-CN" altLang="en-US" sz="1400" dirty="0">
                <a:solidFill>
                  <a:schemeClr val="bg1"/>
                </a:solidFill>
                <a:cs typeface="+mn-ea"/>
                <a:sym typeface="+mn-lt"/>
              </a:rPr>
              <a:t>数据所具有的生物学特征和生物学含义</a:t>
            </a:r>
            <a:endParaRPr lang="en-US" altLang="zh-CN" sz="1400" dirty="0">
              <a:solidFill>
                <a:schemeClr val="bg1"/>
              </a:solidFill>
              <a:cs typeface="+mn-ea"/>
              <a:sym typeface="+mn-lt"/>
            </a:endParaRPr>
          </a:p>
        </p:txBody>
      </p:sp>
      <p:sp>
        <p:nvSpPr>
          <p:cNvPr id="208" name="矩形 207"/>
          <p:cNvSpPr/>
          <p:nvPr/>
        </p:nvSpPr>
        <p:spPr>
          <a:xfrm>
            <a:off x="1377751" y="2109872"/>
            <a:ext cx="2857660" cy="369332"/>
          </a:xfrm>
          <a:prstGeom prst="rect">
            <a:avLst/>
          </a:prstGeom>
        </p:spPr>
        <p:txBody>
          <a:bodyPr wrap="square">
            <a:spAutoFit/>
          </a:bodyPr>
          <a:lstStyle/>
          <a:p>
            <a:r>
              <a:rPr lang="zh-CN" altLang="en-US" b="1" dirty="0">
                <a:solidFill>
                  <a:schemeClr val="bg1"/>
                </a:solidFill>
                <a:cs typeface="+mn-ea"/>
                <a:sym typeface="+mn-lt"/>
              </a:rPr>
              <a:t>针对</a:t>
            </a:r>
            <a:r>
              <a:rPr lang="en-US" altLang="zh-CN" b="1" dirty="0">
                <a:solidFill>
                  <a:schemeClr val="bg1"/>
                </a:solidFill>
                <a:cs typeface="+mn-ea"/>
                <a:sym typeface="+mn-lt"/>
              </a:rPr>
              <a:t>DNA </a:t>
            </a:r>
            <a:r>
              <a:rPr lang="zh-CN" altLang="en-US" b="1" dirty="0">
                <a:solidFill>
                  <a:schemeClr val="bg1"/>
                </a:solidFill>
                <a:cs typeface="+mn-ea"/>
                <a:sym typeface="+mn-lt"/>
              </a:rPr>
              <a:t>数据的压缩算法</a:t>
            </a:r>
            <a:endParaRPr lang="en-US" altLang="zh-CN" b="1" dirty="0">
              <a:solidFill>
                <a:schemeClr val="bg1"/>
              </a:solidFill>
              <a:cs typeface="+mn-ea"/>
              <a:sym typeface="+mn-lt"/>
            </a:endParaRPr>
          </a:p>
        </p:txBody>
      </p:sp>
      <p:sp>
        <p:nvSpPr>
          <p:cNvPr id="209" name="Freeform 30"/>
          <p:cNvSpPr>
            <a:spLocks noEditPoints="1"/>
          </p:cNvSpPr>
          <p:nvPr/>
        </p:nvSpPr>
        <p:spPr bwMode="auto">
          <a:xfrm>
            <a:off x="1036056" y="2149562"/>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0" name="矩形 209"/>
          <p:cNvSpPr/>
          <p:nvPr/>
        </p:nvSpPr>
        <p:spPr>
          <a:xfrm>
            <a:off x="983432" y="4788367"/>
            <a:ext cx="2879413" cy="738664"/>
          </a:xfrm>
          <a:prstGeom prst="rect">
            <a:avLst/>
          </a:prstGeom>
        </p:spPr>
        <p:txBody>
          <a:bodyPr wrap="square">
            <a:spAutoFit/>
          </a:bodyPr>
          <a:lstStyle/>
          <a:p>
            <a:pPr>
              <a:lnSpc>
                <a:spcPct val="100000"/>
              </a:lnSpc>
            </a:pPr>
            <a:r>
              <a:rPr lang="zh-CN" altLang="en-US" sz="1400" dirty="0">
                <a:solidFill>
                  <a:schemeClr val="bg1"/>
                </a:solidFill>
                <a:cs typeface="+mn-ea"/>
                <a:sym typeface="+mn-lt"/>
              </a:rPr>
              <a:t>从头测序的方法不依赖于外部参考基因组，具有良好的完备性，但仍受限于拼接技术本身。</a:t>
            </a:r>
            <a:endParaRPr lang="en-US" altLang="zh-CN" sz="1400" dirty="0">
              <a:solidFill>
                <a:schemeClr val="bg1"/>
              </a:solidFill>
              <a:cs typeface="+mn-ea"/>
              <a:sym typeface="+mn-lt"/>
            </a:endParaRPr>
          </a:p>
        </p:txBody>
      </p:sp>
      <p:sp>
        <p:nvSpPr>
          <p:cNvPr id="211" name="矩形 210"/>
          <p:cNvSpPr/>
          <p:nvPr/>
        </p:nvSpPr>
        <p:spPr>
          <a:xfrm>
            <a:off x="1368135" y="4273278"/>
            <a:ext cx="1496525" cy="369332"/>
          </a:xfrm>
          <a:prstGeom prst="rect">
            <a:avLst/>
          </a:prstGeom>
        </p:spPr>
        <p:txBody>
          <a:bodyPr wrap="square">
            <a:spAutoFit/>
          </a:bodyPr>
          <a:lstStyle/>
          <a:p>
            <a:r>
              <a:rPr lang="zh-CN" altLang="en-US" b="1" dirty="0">
                <a:solidFill>
                  <a:schemeClr val="bg1"/>
                </a:solidFill>
                <a:cs typeface="+mn-ea"/>
                <a:sym typeface="+mn-lt"/>
              </a:rPr>
              <a:t>从头测序</a:t>
            </a:r>
            <a:endParaRPr lang="en-US" altLang="zh-CN" b="1" dirty="0">
              <a:solidFill>
                <a:schemeClr val="bg1"/>
              </a:solidFill>
              <a:cs typeface="+mn-ea"/>
              <a:sym typeface="+mn-lt"/>
            </a:endParaRPr>
          </a:p>
        </p:txBody>
      </p:sp>
      <p:sp>
        <p:nvSpPr>
          <p:cNvPr id="212" name="Freeform 30"/>
          <p:cNvSpPr>
            <a:spLocks noEditPoints="1"/>
          </p:cNvSpPr>
          <p:nvPr/>
        </p:nvSpPr>
        <p:spPr bwMode="auto">
          <a:xfrm>
            <a:off x="1026440" y="431296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3" name="矩形 212"/>
          <p:cNvSpPr/>
          <p:nvPr/>
        </p:nvSpPr>
        <p:spPr>
          <a:xfrm>
            <a:off x="8401163" y="2697799"/>
            <a:ext cx="2879413" cy="738664"/>
          </a:xfrm>
          <a:prstGeom prst="rect">
            <a:avLst/>
          </a:prstGeom>
        </p:spPr>
        <p:txBody>
          <a:bodyPr wrap="square">
            <a:spAutoFit/>
          </a:bodyPr>
          <a:lstStyle/>
          <a:p>
            <a:pPr>
              <a:lnSpc>
                <a:spcPct val="100000"/>
              </a:lnSpc>
            </a:pPr>
            <a:r>
              <a:rPr lang="zh-CN" altLang="en-US" sz="1400" dirty="0">
                <a:solidFill>
                  <a:schemeClr val="bg1"/>
                </a:solidFill>
                <a:cs typeface="+mn-ea"/>
                <a:sym typeface="+mn-lt"/>
              </a:rPr>
              <a:t>在数据规模较小时可以取得不错的压缩效果，但是在高通量测序技术中压缩效率有限。</a:t>
            </a:r>
            <a:endParaRPr lang="en-US" altLang="zh-CN" sz="1400" dirty="0">
              <a:solidFill>
                <a:schemeClr val="bg1"/>
              </a:solidFill>
              <a:cs typeface="+mn-ea"/>
              <a:sym typeface="+mn-lt"/>
            </a:endParaRPr>
          </a:p>
        </p:txBody>
      </p:sp>
      <p:sp>
        <p:nvSpPr>
          <p:cNvPr id="214" name="矩形 213"/>
          <p:cNvSpPr/>
          <p:nvPr/>
        </p:nvSpPr>
        <p:spPr>
          <a:xfrm>
            <a:off x="8785865" y="2182710"/>
            <a:ext cx="3233309" cy="369332"/>
          </a:xfrm>
          <a:prstGeom prst="rect">
            <a:avLst/>
          </a:prstGeom>
        </p:spPr>
        <p:txBody>
          <a:bodyPr wrap="square">
            <a:spAutoFit/>
          </a:bodyPr>
          <a:lstStyle/>
          <a:p>
            <a:r>
              <a:rPr lang="zh-CN" altLang="en-US" b="1" dirty="0">
                <a:solidFill>
                  <a:schemeClr val="bg1"/>
                </a:solidFill>
                <a:cs typeface="+mn-ea"/>
                <a:sym typeface="+mn-lt"/>
              </a:rPr>
              <a:t>基于生物学的压缩算法</a:t>
            </a:r>
            <a:endParaRPr lang="en-US" altLang="zh-CN" b="1" dirty="0">
              <a:solidFill>
                <a:schemeClr val="bg1"/>
              </a:solidFill>
              <a:cs typeface="+mn-ea"/>
              <a:sym typeface="+mn-lt"/>
            </a:endParaRPr>
          </a:p>
        </p:txBody>
      </p:sp>
      <p:sp>
        <p:nvSpPr>
          <p:cNvPr id="215" name="Freeform 30"/>
          <p:cNvSpPr>
            <a:spLocks noEditPoints="1"/>
          </p:cNvSpPr>
          <p:nvPr/>
        </p:nvSpPr>
        <p:spPr bwMode="auto">
          <a:xfrm>
            <a:off x="8444171" y="2222400"/>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6" name="矩形 215"/>
          <p:cNvSpPr/>
          <p:nvPr/>
        </p:nvSpPr>
        <p:spPr>
          <a:xfrm>
            <a:off x="8391545" y="4856487"/>
            <a:ext cx="2879413" cy="738664"/>
          </a:xfrm>
          <a:prstGeom prst="rect">
            <a:avLst/>
          </a:prstGeom>
        </p:spPr>
        <p:txBody>
          <a:bodyPr wrap="square">
            <a:spAutoFit/>
          </a:bodyPr>
          <a:lstStyle/>
          <a:p>
            <a:pPr>
              <a:lnSpc>
                <a:spcPct val="100000"/>
              </a:lnSpc>
            </a:pPr>
            <a:r>
              <a:rPr lang="zh-CN" altLang="en-US" sz="1400" dirty="0">
                <a:solidFill>
                  <a:schemeClr val="bg1"/>
                </a:solidFill>
                <a:cs typeface="+mn-ea"/>
                <a:sym typeface="+mn-lt"/>
              </a:rPr>
              <a:t>压缩效率有一定提升，同时在参考基因组与编码序列匹配度不高的情况下，仍能保持较好的压缩性能。</a:t>
            </a:r>
            <a:endParaRPr lang="en-US" altLang="zh-CN" sz="1400" dirty="0">
              <a:solidFill>
                <a:schemeClr val="bg1"/>
              </a:solidFill>
              <a:cs typeface="+mn-ea"/>
              <a:sym typeface="+mn-lt"/>
            </a:endParaRPr>
          </a:p>
        </p:txBody>
      </p:sp>
      <p:sp>
        <p:nvSpPr>
          <p:cNvPr id="217" name="矩形 216"/>
          <p:cNvSpPr/>
          <p:nvPr/>
        </p:nvSpPr>
        <p:spPr>
          <a:xfrm>
            <a:off x="8776248" y="4341398"/>
            <a:ext cx="1496525" cy="369332"/>
          </a:xfrm>
          <a:prstGeom prst="rect">
            <a:avLst/>
          </a:prstGeom>
        </p:spPr>
        <p:txBody>
          <a:bodyPr wrap="square">
            <a:spAutoFit/>
          </a:bodyPr>
          <a:lstStyle/>
          <a:p>
            <a:r>
              <a:rPr lang="zh-CN" altLang="en-US" b="1" dirty="0">
                <a:solidFill>
                  <a:schemeClr val="bg1"/>
                </a:solidFill>
                <a:cs typeface="+mn-ea"/>
                <a:sym typeface="+mn-lt"/>
              </a:rPr>
              <a:t>重测序</a:t>
            </a:r>
            <a:endParaRPr lang="en-US" altLang="zh-CN" b="1" dirty="0">
              <a:solidFill>
                <a:schemeClr val="bg1"/>
              </a:solidFill>
              <a:cs typeface="+mn-ea"/>
              <a:sym typeface="+mn-lt"/>
            </a:endParaRPr>
          </a:p>
        </p:txBody>
      </p:sp>
      <p:sp>
        <p:nvSpPr>
          <p:cNvPr id="218" name="Freeform 30"/>
          <p:cNvSpPr>
            <a:spLocks noEditPoints="1"/>
          </p:cNvSpPr>
          <p:nvPr/>
        </p:nvSpPr>
        <p:spPr bwMode="auto">
          <a:xfrm>
            <a:off x="8434553" y="438108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195" name="组合 194"/>
          <p:cNvGrpSpPr/>
          <p:nvPr/>
        </p:nvGrpSpPr>
        <p:grpSpPr>
          <a:xfrm>
            <a:off x="4560858" y="884109"/>
            <a:ext cx="3070284" cy="787401"/>
            <a:chOff x="1208130" y="2296349"/>
            <a:chExt cx="3070284" cy="787401"/>
          </a:xfrm>
        </p:grpSpPr>
        <p:grpSp>
          <p:nvGrpSpPr>
            <p:cNvPr id="196" name="Group 4"/>
            <p:cNvGrpSpPr>
              <a:grpSpLocks noChangeAspect="1"/>
            </p:cNvGrpSpPr>
            <p:nvPr/>
          </p:nvGrpSpPr>
          <p:grpSpPr bwMode="auto">
            <a:xfrm>
              <a:off x="1208130" y="2296349"/>
              <a:ext cx="3070284" cy="787401"/>
              <a:chOff x="2364" y="234"/>
              <a:chExt cx="2556" cy="926"/>
            </a:xfrm>
            <a:solidFill>
              <a:schemeClr val="bg1"/>
            </a:solidFill>
          </p:grpSpPr>
          <p:sp>
            <p:nvSpPr>
              <p:cNvPr id="198"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99"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0"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1"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2"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3"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4"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5"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6"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9"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0"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1"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2"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3"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4"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5"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6"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7"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8"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29"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0"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1"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2"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3"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4"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5"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6"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7"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8"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9"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0"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1"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2"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3"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4"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5"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6"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7"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8"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49"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0"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1"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2"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3"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54"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197" name="文本框 196"/>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对比以往算法</a:t>
              </a:r>
            </a:p>
          </p:txBody>
        </p:sp>
      </p:grpSp>
      <p:sp>
        <p:nvSpPr>
          <p:cNvPr id="255" name="任意多边形 254"/>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6" name="任意多边形 255"/>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7" name="任意多边形 256"/>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任意多边形 257"/>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746845317"/>
      </p:ext>
    </p:extLst>
  </p:cSld>
  <p:clrMapOvr>
    <a:masterClrMapping/>
  </p:clrMapOvr>
  <mc:AlternateContent xmlns:mc="http://schemas.openxmlformats.org/markup-compatibility/2006" xmlns:p14="http://schemas.microsoft.com/office/powerpoint/2010/main">
    <mc:Choice Requires="p14">
      <p:transition spd="slow" p14:dur="1400" advClick="0" advTm="2000">
        <p14:doors dir="vert"/>
      </p:transition>
    </mc:Choice>
    <mc:Fallback xmlns="">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2"/>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p:cNvSpPr>
            <a:spLocks/>
          </p:cNvSpPr>
          <p:nvPr/>
        </p:nvSpPr>
        <p:spPr bwMode="auto">
          <a:xfrm>
            <a:off x="1788322" y="2306672"/>
            <a:ext cx="2959323" cy="1814920"/>
          </a:xfrm>
          <a:custGeom>
            <a:avLst/>
            <a:gdLst>
              <a:gd name="T0" fmla="*/ 772 w 772"/>
              <a:gd name="T1" fmla="*/ 473 h 473"/>
              <a:gd name="T2" fmla="*/ 772 w 772"/>
              <a:gd name="T3" fmla="*/ 21 h 473"/>
              <a:gd name="T4" fmla="*/ 751 w 772"/>
              <a:gd name="T5" fmla="*/ 0 h 473"/>
              <a:gd name="T6" fmla="*/ 21 w 772"/>
              <a:gd name="T7" fmla="*/ 0 h 473"/>
              <a:gd name="T8" fmla="*/ 0 w 772"/>
              <a:gd name="T9" fmla="*/ 21 h 473"/>
              <a:gd name="T10" fmla="*/ 0 w 772"/>
              <a:gd name="T11" fmla="*/ 473 h 473"/>
              <a:gd name="T12" fmla="*/ 772 w 77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772" h="473">
                <a:moveTo>
                  <a:pt x="772" y="473"/>
                </a:moveTo>
                <a:cubicBezTo>
                  <a:pt x="772" y="21"/>
                  <a:pt x="772" y="21"/>
                  <a:pt x="772" y="21"/>
                </a:cubicBezTo>
                <a:cubicBezTo>
                  <a:pt x="772" y="9"/>
                  <a:pt x="763" y="0"/>
                  <a:pt x="751" y="0"/>
                </a:cubicBezTo>
                <a:cubicBezTo>
                  <a:pt x="21" y="0"/>
                  <a:pt x="21" y="0"/>
                  <a:pt x="21" y="0"/>
                </a:cubicBezTo>
                <a:cubicBezTo>
                  <a:pt x="9" y="0"/>
                  <a:pt x="0" y="9"/>
                  <a:pt x="0" y="21"/>
                </a:cubicBezTo>
                <a:cubicBezTo>
                  <a:pt x="0" y="473"/>
                  <a:pt x="0" y="473"/>
                  <a:pt x="0" y="473"/>
                </a:cubicBezTo>
                <a:lnTo>
                  <a:pt x="772" y="473"/>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6"/>
          <p:cNvSpPr>
            <a:spLocks noChangeArrowheads="1"/>
          </p:cNvSpPr>
          <p:nvPr/>
        </p:nvSpPr>
        <p:spPr bwMode="auto">
          <a:xfrm>
            <a:off x="1925722" y="2516196"/>
            <a:ext cx="2683299" cy="1531568"/>
          </a:xfrm>
          <a:prstGeom prst="rect">
            <a:avLst/>
          </a:pr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7"/>
          <p:cNvSpPr>
            <a:spLocks/>
          </p:cNvSpPr>
          <p:nvPr/>
        </p:nvSpPr>
        <p:spPr bwMode="auto">
          <a:xfrm>
            <a:off x="1783437" y="4117928"/>
            <a:ext cx="2967872" cy="352969"/>
          </a:xfrm>
          <a:custGeom>
            <a:avLst/>
            <a:gdLst>
              <a:gd name="T0" fmla="*/ 0 w 774"/>
              <a:gd name="T1" fmla="*/ 0 h 92"/>
              <a:gd name="T2" fmla="*/ 0 w 774"/>
              <a:gd name="T3" fmla="*/ 65 h 92"/>
              <a:gd name="T4" fmla="*/ 26 w 774"/>
              <a:gd name="T5" fmla="*/ 92 h 92"/>
              <a:gd name="T6" fmla="*/ 754 w 774"/>
              <a:gd name="T7" fmla="*/ 92 h 92"/>
              <a:gd name="T8" fmla="*/ 774 w 774"/>
              <a:gd name="T9" fmla="*/ 66 h 92"/>
              <a:gd name="T10" fmla="*/ 774 w 774"/>
              <a:gd name="T11" fmla="*/ 0 h 92"/>
              <a:gd name="T12" fmla="*/ 0 w 774"/>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774" h="92">
                <a:moveTo>
                  <a:pt x="0" y="0"/>
                </a:moveTo>
                <a:cubicBezTo>
                  <a:pt x="0" y="65"/>
                  <a:pt x="0" y="65"/>
                  <a:pt x="0" y="65"/>
                </a:cubicBezTo>
                <a:cubicBezTo>
                  <a:pt x="0" y="78"/>
                  <a:pt x="13" y="92"/>
                  <a:pt x="26" y="92"/>
                </a:cubicBezTo>
                <a:cubicBezTo>
                  <a:pt x="754" y="92"/>
                  <a:pt x="754" y="92"/>
                  <a:pt x="754" y="92"/>
                </a:cubicBezTo>
                <a:cubicBezTo>
                  <a:pt x="766" y="92"/>
                  <a:pt x="774" y="79"/>
                  <a:pt x="774" y="66"/>
                </a:cubicBezTo>
                <a:cubicBezTo>
                  <a:pt x="774" y="0"/>
                  <a:pt x="774" y="0"/>
                  <a:pt x="774" y="0"/>
                </a:cubicBezTo>
                <a:lnTo>
                  <a:pt x="0" y="0"/>
                </a:lnTo>
                <a:close/>
              </a:path>
            </a:pathLst>
          </a:custGeom>
          <a:noFill/>
          <a:ln w="58738"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9"/>
          <p:cNvSpPr>
            <a:spLocks/>
          </p:cNvSpPr>
          <p:nvPr/>
        </p:nvSpPr>
        <p:spPr bwMode="auto">
          <a:xfrm>
            <a:off x="2803261" y="4470897"/>
            <a:ext cx="928223" cy="387167"/>
          </a:xfrm>
          <a:custGeom>
            <a:avLst/>
            <a:gdLst>
              <a:gd name="T0" fmla="*/ 242 w 242"/>
              <a:gd name="T1" fmla="*/ 101 h 101"/>
              <a:gd name="T2" fmla="*/ 222 w 242"/>
              <a:gd name="T3" fmla="*/ 91 h 101"/>
              <a:gd name="T4" fmla="*/ 209 w 242"/>
              <a:gd name="T5" fmla="*/ 70 h 101"/>
              <a:gd name="T6" fmla="*/ 207 w 242"/>
              <a:gd name="T7" fmla="*/ 1 h 101"/>
              <a:gd name="T8" fmla="*/ 35 w 242"/>
              <a:gd name="T9" fmla="*/ 0 h 101"/>
              <a:gd name="T10" fmla="*/ 34 w 242"/>
              <a:gd name="T11" fmla="*/ 70 h 101"/>
              <a:gd name="T12" fmla="*/ 20 w 242"/>
              <a:gd name="T13" fmla="*/ 91 h 101"/>
              <a:gd name="T14" fmla="*/ 0 w 242"/>
              <a:gd name="T15" fmla="*/ 101 h 101"/>
              <a:gd name="T16" fmla="*/ 0 w 242"/>
              <a:gd name="T1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01">
                <a:moveTo>
                  <a:pt x="242" y="101"/>
                </a:moveTo>
                <a:cubicBezTo>
                  <a:pt x="235" y="98"/>
                  <a:pt x="227" y="94"/>
                  <a:pt x="222" y="91"/>
                </a:cubicBezTo>
                <a:cubicBezTo>
                  <a:pt x="214" y="87"/>
                  <a:pt x="212" y="86"/>
                  <a:pt x="209" y="70"/>
                </a:cubicBezTo>
                <a:cubicBezTo>
                  <a:pt x="205" y="52"/>
                  <a:pt x="208" y="17"/>
                  <a:pt x="207" y="1"/>
                </a:cubicBezTo>
                <a:cubicBezTo>
                  <a:pt x="35" y="0"/>
                  <a:pt x="35" y="0"/>
                  <a:pt x="35" y="0"/>
                </a:cubicBezTo>
                <a:cubicBezTo>
                  <a:pt x="34" y="16"/>
                  <a:pt x="37" y="52"/>
                  <a:pt x="34" y="70"/>
                </a:cubicBezTo>
                <a:cubicBezTo>
                  <a:pt x="30" y="86"/>
                  <a:pt x="28" y="87"/>
                  <a:pt x="20" y="91"/>
                </a:cubicBezTo>
                <a:cubicBezTo>
                  <a:pt x="15" y="94"/>
                  <a:pt x="7" y="98"/>
                  <a:pt x="0" y="101"/>
                </a:cubicBezTo>
                <a:cubicBezTo>
                  <a:pt x="0" y="101"/>
                  <a:pt x="0" y="101"/>
                  <a:pt x="0" y="101"/>
                </a:cubicBezTo>
              </a:path>
            </a:pathLst>
          </a:custGeom>
          <a:noFill/>
          <a:ln w="587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Line 10"/>
          <p:cNvSpPr>
            <a:spLocks noChangeShapeType="1"/>
          </p:cNvSpPr>
          <p:nvPr/>
        </p:nvSpPr>
        <p:spPr bwMode="auto">
          <a:xfrm>
            <a:off x="2718988" y="4858064"/>
            <a:ext cx="1096769"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Line 35"/>
          <p:cNvSpPr>
            <a:spLocks noChangeShapeType="1"/>
          </p:cNvSpPr>
          <p:nvPr/>
        </p:nvSpPr>
        <p:spPr bwMode="auto">
          <a:xfrm>
            <a:off x="3869496" y="4858064"/>
            <a:ext cx="116516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Line 36"/>
          <p:cNvSpPr>
            <a:spLocks noChangeShapeType="1"/>
          </p:cNvSpPr>
          <p:nvPr/>
        </p:nvSpPr>
        <p:spPr bwMode="auto">
          <a:xfrm>
            <a:off x="1661302" y="4858064"/>
            <a:ext cx="992955" cy="0"/>
          </a:xfrm>
          <a:prstGeom prst="line">
            <a:avLst/>
          </a:prstGeom>
          <a:noFill/>
          <a:ln w="587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文本框 34"/>
          <p:cNvSpPr txBox="1"/>
          <p:nvPr/>
        </p:nvSpPr>
        <p:spPr>
          <a:xfrm>
            <a:off x="1793597" y="2656140"/>
            <a:ext cx="2814064" cy="1200329"/>
          </a:xfrm>
          <a:prstGeom prst="rect">
            <a:avLst/>
          </a:prstGeom>
          <a:noFill/>
        </p:spPr>
        <p:txBody>
          <a:bodyPr wrap="square" rtlCol="0">
            <a:spAutoFit/>
          </a:bodyPr>
          <a:lstStyle/>
          <a:p>
            <a:pPr algn="ctr"/>
            <a:r>
              <a:rPr lang="en-US" altLang="zh-CN" sz="7200">
                <a:solidFill>
                  <a:schemeClr val="bg1"/>
                </a:solidFill>
                <a:cs typeface="+mn-ea"/>
                <a:sym typeface="+mn-lt"/>
              </a:rPr>
              <a:t>02</a:t>
            </a:r>
            <a:endParaRPr lang="zh-CN" altLang="en-US" sz="7200">
              <a:solidFill>
                <a:schemeClr val="bg1"/>
              </a:solidFill>
              <a:cs typeface="+mn-ea"/>
              <a:sym typeface="+mn-lt"/>
            </a:endParaRPr>
          </a:p>
        </p:txBody>
      </p:sp>
      <p:sp>
        <p:nvSpPr>
          <p:cNvPr id="36" name="文本框 35"/>
          <p:cNvSpPr txBox="1"/>
          <p:nvPr/>
        </p:nvSpPr>
        <p:spPr>
          <a:xfrm>
            <a:off x="5445760" y="2678297"/>
            <a:ext cx="5416296" cy="738664"/>
          </a:xfrm>
          <a:prstGeom prst="rect">
            <a:avLst/>
          </a:prstGeom>
          <a:noFill/>
        </p:spPr>
        <p:txBody>
          <a:bodyPr wrap="square" rtlCol="0">
            <a:spAutoFit/>
          </a:bodyPr>
          <a:lstStyle/>
          <a:p>
            <a:pPr algn="r"/>
            <a:r>
              <a:rPr lang="zh-CN" altLang="en-US" sz="4200" dirty="0">
                <a:solidFill>
                  <a:schemeClr val="bg1"/>
                </a:solidFill>
                <a:cs typeface="+mn-ea"/>
                <a:sym typeface="+mn-lt"/>
              </a:rPr>
              <a:t>解决的问题</a:t>
            </a:r>
          </a:p>
        </p:txBody>
      </p:sp>
      <p:cxnSp>
        <p:nvCxnSpPr>
          <p:cNvPr id="39" name="直接连接符 38"/>
          <p:cNvCxnSpPr/>
          <p:nvPr/>
        </p:nvCxnSpPr>
        <p:spPr>
          <a:xfrm>
            <a:off x="9367520" y="4390114"/>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227948" y="3794988"/>
            <a:ext cx="695332" cy="1087246"/>
            <a:chOff x="10644190" y="3887789"/>
            <a:chExt cx="785813" cy="1228725"/>
          </a:xfrm>
        </p:grpSpPr>
        <p:sp>
          <p:nvSpPr>
            <p:cNvPr id="56" name="Line 128"/>
            <p:cNvSpPr>
              <a:spLocks noChangeShapeType="1"/>
            </p:cNvSpPr>
            <p:nvPr/>
          </p:nvSpPr>
          <p:spPr bwMode="auto">
            <a:xfrm>
              <a:off x="11036302" y="3975101"/>
              <a:ext cx="0" cy="80645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29"/>
            <p:cNvSpPr>
              <a:spLocks/>
            </p:cNvSpPr>
            <p:nvPr/>
          </p:nvSpPr>
          <p:spPr bwMode="auto">
            <a:xfrm>
              <a:off x="10907715" y="3887789"/>
              <a:ext cx="255588" cy="392113"/>
            </a:xfrm>
            <a:custGeom>
              <a:avLst/>
              <a:gdLst>
                <a:gd name="T0" fmla="*/ 0 w 68"/>
                <a:gd name="T1" fmla="*/ 52 h 104"/>
                <a:gd name="T2" fmla="*/ 34 w 68"/>
                <a:gd name="T3" fmla="*/ 104 h 104"/>
                <a:gd name="T4" fmla="*/ 68 w 68"/>
                <a:gd name="T5" fmla="*/ 52 h 104"/>
                <a:gd name="T6" fmla="*/ 34 w 68"/>
                <a:gd name="T7" fmla="*/ 0 h 104"/>
                <a:gd name="T8" fmla="*/ 0 w 68"/>
                <a:gd name="T9" fmla="*/ 52 h 104"/>
              </a:gdLst>
              <a:ahLst/>
              <a:cxnLst>
                <a:cxn ang="0">
                  <a:pos x="T0" y="T1"/>
                </a:cxn>
                <a:cxn ang="0">
                  <a:pos x="T2" y="T3"/>
                </a:cxn>
                <a:cxn ang="0">
                  <a:pos x="T4" y="T5"/>
                </a:cxn>
                <a:cxn ang="0">
                  <a:pos x="T6" y="T7"/>
                </a:cxn>
                <a:cxn ang="0">
                  <a:pos x="T8" y="T9"/>
                </a:cxn>
              </a:cxnLst>
              <a:rect l="0" t="0" r="r" b="b"/>
              <a:pathLst>
                <a:path w="68" h="104">
                  <a:moveTo>
                    <a:pt x="0" y="52"/>
                  </a:moveTo>
                  <a:cubicBezTo>
                    <a:pt x="0" y="73"/>
                    <a:pt x="14" y="91"/>
                    <a:pt x="34" y="104"/>
                  </a:cubicBezTo>
                  <a:cubicBezTo>
                    <a:pt x="55" y="91"/>
                    <a:pt x="68" y="73"/>
                    <a:pt x="68" y="52"/>
                  </a:cubicBezTo>
                  <a:cubicBezTo>
                    <a:pt x="68" y="30"/>
                    <a:pt x="55" y="12"/>
                    <a:pt x="34" y="0"/>
                  </a:cubicBezTo>
                  <a:cubicBezTo>
                    <a:pt x="14" y="12"/>
                    <a:pt x="0" y="30"/>
                    <a:pt x="0" y="52"/>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Line 130"/>
            <p:cNvSpPr>
              <a:spLocks noChangeShapeType="1"/>
            </p:cNvSpPr>
            <p:nvPr/>
          </p:nvSpPr>
          <p:spPr bwMode="auto">
            <a:xfrm>
              <a:off x="11036302" y="3887789"/>
              <a:ext cx="0" cy="520700"/>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Line 131"/>
            <p:cNvSpPr>
              <a:spLocks noChangeShapeType="1"/>
            </p:cNvSpPr>
            <p:nvPr/>
          </p:nvSpPr>
          <p:spPr bwMode="auto">
            <a:xfrm>
              <a:off x="10922002" y="4049714"/>
              <a:ext cx="109538" cy="11271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Line 132"/>
            <p:cNvSpPr>
              <a:spLocks noChangeShapeType="1"/>
            </p:cNvSpPr>
            <p:nvPr/>
          </p:nvSpPr>
          <p:spPr bwMode="auto">
            <a:xfrm flipH="1">
              <a:off x="11039477" y="4005264"/>
              <a:ext cx="112713" cy="131763"/>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33"/>
            <p:cNvSpPr>
              <a:spLocks/>
            </p:cNvSpPr>
            <p:nvPr/>
          </p:nvSpPr>
          <p:spPr bwMode="auto">
            <a:xfrm>
              <a:off x="10644190" y="4219576"/>
              <a:ext cx="320675" cy="320675"/>
            </a:xfrm>
            <a:custGeom>
              <a:avLst/>
              <a:gdLst>
                <a:gd name="T0" fmla="*/ 19 w 85"/>
                <a:gd name="T1" fmla="*/ 67 h 85"/>
                <a:gd name="T2" fmla="*/ 79 w 85"/>
                <a:gd name="T3" fmla="*/ 79 h 85"/>
                <a:gd name="T4" fmla="*/ 67 w 85"/>
                <a:gd name="T5" fmla="*/ 18 h 85"/>
                <a:gd name="T6" fmla="*/ 6 w 85"/>
                <a:gd name="T7" fmla="*/ 6 h 85"/>
                <a:gd name="T8" fmla="*/ 19 w 85"/>
                <a:gd name="T9" fmla="*/ 67 h 85"/>
              </a:gdLst>
              <a:ahLst/>
              <a:cxnLst>
                <a:cxn ang="0">
                  <a:pos x="T0" y="T1"/>
                </a:cxn>
                <a:cxn ang="0">
                  <a:pos x="T2" y="T3"/>
                </a:cxn>
                <a:cxn ang="0">
                  <a:pos x="T4" y="T5"/>
                </a:cxn>
                <a:cxn ang="0">
                  <a:pos x="T6" y="T7"/>
                </a:cxn>
                <a:cxn ang="0">
                  <a:pos x="T8" y="T9"/>
                </a:cxn>
              </a:cxnLst>
              <a:rect l="0" t="0" r="r" b="b"/>
              <a:pathLst>
                <a:path w="85" h="85">
                  <a:moveTo>
                    <a:pt x="19" y="67"/>
                  </a:moveTo>
                  <a:cubicBezTo>
                    <a:pt x="33" y="82"/>
                    <a:pt x="56" y="85"/>
                    <a:pt x="79" y="79"/>
                  </a:cubicBezTo>
                  <a:cubicBezTo>
                    <a:pt x="85" y="56"/>
                    <a:pt x="82" y="33"/>
                    <a:pt x="67" y="18"/>
                  </a:cubicBezTo>
                  <a:cubicBezTo>
                    <a:pt x="52" y="3"/>
                    <a:pt x="29" y="0"/>
                    <a:pt x="6" y="6"/>
                  </a:cubicBezTo>
                  <a:cubicBezTo>
                    <a:pt x="0" y="29"/>
                    <a:pt x="4" y="52"/>
                    <a:pt x="19"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34"/>
            <p:cNvSpPr>
              <a:spLocks noChangeShapeType="1"/>
            </p:cNvSpPr>
            <p:nvPr/>
          </p:nvSpPr>
          <p:spPr bwMode="auto">
            <a:xfrm>
              <a:off x="10666415" y="4241801"/>
              <a:ext cx="369888"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Line 135"/>
            <p:cNvSpPr>
              <a:spLocks noChangeShapeType="1"/>
            </p:cNvSpPr>
            <p:nvPr/>
          </p:nvSpPr>
          <p:spPr bwMode="auto">
            <a:xfrm>
              <a:off x="10701340" y="4438651"/>
              <a:ext cx="157163" cy="3175"/>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Line 136"/>
            <p:cNvSpPr>
              <a:spLocks noChangeShapeType="1"/>
            </p:cNvSpPr>
            <p:nvPr/>
          </p:nvSpPr>
          <p:spPr bwMode="auto">
            <a:xfrm>
              <a:off x="10833102" y="4241801"/>
              <a:ext cx="11113" cy="1730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37"/>
            <p:cNvSpPr>
              <a:spLocks/>
            </p:cNvSpPr>
            <p:nvPr/>
          </p:nvSpPr>
          <p:spPr bwMode="auto">
            <a:xfrm>
              <a:off x="11107740" y="4219576"/>
              <a:ext cx="322263" cy="320675"/>
            </a:xfrm>
            <a:custGeom>
              <a:avLst/>
              <a:gdLst>
                <a:gd name="T0" fmla="*/ 67 w 86"/>
                <a:gd name="T1" fmla="*/ 67 h 85"/>
                <a:gd name="T2" fmla="*/ 6 w 86"/>
                <a:gd name="T3" fmla="*/ 79 h 85"/>
                <a:gd name="T4" fmla="*/ 19 w 86"/>
                <a:gd name="T5" fmla="*/ 18 h 85"/>
                <a:gd name="T6" fmla="*/ 80 w 86"/>
                <a:gd name="T7" fmla="*/ 6 h 85"/>
                <a:gd name="T8" fmla="*/ 67 w 86"/>
                <a:gd name="T9" fmla="*/ 67 h 85"/>
              </a:gdLst>
              <a:ahLst/>
              <a:cxnLst>
                <a:cxn ang="0">
                  <a:pos x="T0" y="T1"/>
                </a:cxn>
                <a:cxn ang="0">
                  <a:pos x="T2" y="T3"/>
                </a:cxn>
                <a:cxn ang="0">
                  <a:pos x="T4" y="T5"/>
                </a:cxn>
                <a:cxn ang="0">
                  <a:pos x="T6" y="T7"/>
                </a:cxn>
                <a:cxn ang="0">
                  <a:pos x="T8" y="T9"/>
                </a:cxn>
              </a:cxnLst>
              <a:rect l="0" t="0" r="r" b="b"/>
              <a:pathLst>
                <a:path w="86" h="85">
                  <a:moveTo>
                    <a:pt x="67" y="67"/>
                  </a:moveTo>
                  <a:cubicBezTo>
                    <a:pt x="52" y="82"/>
                    <a:pt x="29" y="85"/>
                    <a:pt x="6" y="79"/>
                  </a:cubicBezTo>
                  <a:cubicBezTo>
                    <a:pt x="0" y="56"/>
                    <a:pt x="4" y="33"/>
                    <a:pt x="19" y="18"/>
                  </a:cubicBezTo>
                  <a:cubicBezTo>
                    <a:pt x="34" y="3"/>
                    <a:pt x="57" y="0"/>
                    <a:pt x="80" y="6"/>
                  </a:cubicBezTo>
                  <a:cubicBezTo>
                    <a:pt x="86" y="29"/>
                    <a:pt x="82" y="52"/>
                    <a:pt x="67" y="67"/>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Line 138"/>
            <p:cNvSpPr>
              <a:spLocks noChangeShapeType="1"/>
            </p:cNvSpPr>
            <p:nvPr/>
          </p:nvSpPr>
          <p:spPr bwMode="auto">
            <a:xfrm flipH="1">
              <a:off x="11039477" y="4241801"/>
              <a:ext cx="368300" cy="36988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Line 139"/>
            <p:cNvSpPr>
              <a:spLocks noChangeShapeType="1"/>
            </p:cNvSpPr>
            <p:nvPr/>
          </p:nvSpPr>
          <p:spPr bwMode="auto">
            <a:xfrm flipH="1">
              <a:off x="11234740" y="4400551"/>
              <a:ext cx="158750" cy="7938"/>
            </a:xfrm>
            <a:prstGeom prst="line">
              <a:avLst/>
            </a:prstGeom>
            <a:noFill/>
            <a:ln w="444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40"/>
            <p:cNvSpPr>
              <a:spLocks/>
            </p:cNvSpPr>
            <p:nvPr/>
          </p:nvSpPr>
          <p:spPr bwMode="auto">
            <a:xfrm>
              <a:off x="10731502" y="4773614"/>
              <a:ext cx="612775" cy="342900"/>
            </a:xfrm>
            <a:custGeom>
              <a:avLst/>
              <a:gdLst>
                <a:gd name="T0" fmla="*/ 12 w 163"/>
                <a:gd name="T1" fmla="*/ 85 h 91"/>
                <a:gd name="T2" fmla="*/ 19 w 163"/>
                <a:gd name="T3" fmla="*/ 91 h 91"/>
                <a:gd name="T4" fmla="*/ 143 w 163"/>
                <a:gd name="T5" fmla="*/ 91 h 91"/>
                <a:gd name="T6" fmla="*/ 150 w 163"/>
                <a:gd name="T7" fmla="*/ 85 h 91"/>
                <a:gd name="T8" fmla="*/ 162 w 163"/>
                <a:gd name="T9" fmla="*/ 7 h 91"/>
                <a:gd name="T10" fmla="*/ 156 w 163"/>
                <a:gd name="T11" fmla="*/ 0 h 91"/>
                <a:gd name="T12" fmla="*/ 7 w 163"/>
                <a:gd name="T13" fmla="*/ 0 h 91"/>
                <a:gd name="T14" fmla="*/ 1 w 163"/>
                <a:gd name="T15" fmla="*/ 7 h 91"/>
                <a:gd name="T16" fmla="*/ 12 w 163"/>
                <a:gd name="T1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91">
                  <a:moveTo>
                    <a:pt x="12" y="85"/>
                  </a:moveTo>
                  <a:cubicBezTo>
                    <a:pt x="13" y="88"/>
                    <a:pt x="16" y="91"/>
                    <a:pt x="19" y="91"/>
                  </a:cubicBezTo>
                  <a:cubicBezTo>
                    <a:pt x="61" y="91"/>
                    <a:pt x="102" y="91"/>
                    <a:pt x="143" y="91"/>
                  </a:cubicBezTo>
                  <a:cubicBezTo>
                    <a:pt x="147" y="91"/>
                    <a:pt x="150" y="88"/>
                    <a:pt x="150" y="85"/>
                  </a:cubicBezTo>
                  <a:cubicBezTo>
                    <a:pt x="154" y="54"/>
                    <a:pt x="158" y="37"/>
                    <a:pt x="162" y="7"/>
                  </a:cubicBezTo>
                  <a:cubicBezTo>
                    <a:pt x="163" y="3"/>
                    <a:pt x="160" y="0"/>
                    <a:pt x="156" y="0"/>
                  </a:cubicBezTo>
                  <a:cubicBezTo>
                    <a:pt x="106" y="0"/>
                    <a:pt x="57" y="0"/>
                    <a:pt x="7" y="0"/>
                  </a:cubicBezTo>
                  <a:cubicBezTo>
                    <a:pt x="3" y="0"/>
                    <a:pt x="0" y="3"/>
                    <a:pt x="1" y="7"/>
                  </a:cubicBezTo>
                  <a:cubicBezTo>
                    <a:pt x="5" y="37"/>
                    <a:pt x="8" y="54"/>
                    <a:pt x="12" y="85"/>
                  </a:cubicBez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41"/>
            <p:cNvSpPr>
              <a:spLocks/>
            </p:cNvSpPr>
            <p:nvPr/>
          </p:nvSpPr>
          <p:spPr bwMode="auto">
            <a:xfrm>
              <a:off x="10693402" y="4672014"/>
              <a:ext cx="684213" cy="142875"/>
            </a:xfrm>
            <a:custGeom>
              <a:avLst/>
              <a:gdLst>
                <a:gd name="T0" fmla="*/ 419 w 431"/>
                <a:gd name="T1" fmla="*/ 90 h 90"/>
                <a:gd name="T2" fmla="*/ 14 w 431"/>
                <a:gd name="T3" fmla="*/ 90 h 90"/>
                <a:gd name="T4" fmla="*/ 0 w 431"/>
                <a:gd name="T5" fmla="*/ 0 h 90"/>
                <a:gd name="T6" fmla="*/ 431 w 431"/>
                <a:gd name="T7" fmla="*/ 0 h 90"/>
                <a:gd name="T8" fmla="*/ 419 w 431"/>
                <a:gd name="T9" fmla="*/ 90 h 90"/>
              </a:gdLst>
              <a:ahLst/>
              <a:cxnLst>
                <a:cxn ang="0">
                  <a:pos x="T0" y="T1"/>
                </a:cxn>
                <a:cxn ang="0">
                  <a:pos x="T2" y="T3"/>
                </a:cxn>
                <a:cxn ang="0">
                  <a:pos x="T4" y="T5"/>
                </a:cxn>
                <a:cxn ang="0">
                  <a:pos x="T6" y="T7"/>
                </a:cxn>
                <a:cxn ang="0">
                  <a:pos x="T8" y="T9"/>
                </a:cxn>
              </a:cxnLst>
              <a:rect l="0" t="0" r="r" b="b"/>
              <a:pathLst>
                <a:path w="431" h="90">
                  <a:moveTo>
                    <a:pt x="419" y="90"/>
                  </a:moveTo>
                  <a:lnTo>
                    <a:pt x="14" y="90"/>
                  </a:lnTo>
                  <a:lnTo>
                    <a:pt x="0" y="0"/>
                  </a:lnTo>
                  <a:lnTo>
                    <a:pt x="431" y="0"/>
                  </a:lnTo>
                  <a:lnTo>
                    <a:pt x="419" y="90"/>
                  </a:lnTo>
                  <a:close/>
                </a:path>
              </a:pathLst>
            </a:custGeom>
            <a:noFill/>
            <a:ln w="444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250149435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1"/>
          <p:cNvSpPr/>
          <p:nvPr/>
        </p:nvSpPr>
        <p:spPr>
          <a:xfrm rot="16200000" flipV="1">
            <a:off x="1626591" y="1706417"/>
            <a:ext cx="1858218" cy="28551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cs typeface="+mn-ea"/>
              <a:sym typeface="+mn-lt"/>
            </a:endParaRPr>
          </a:p>
        </p:txBody>
      </p:sp>
      <p:sp>
        <p:nvSpPr>
          <p:cNvPr id="5" name="文本框 4"/>
          <p:cNvSpPr txBox="1"/>
          <p:nvPr/>
        </p:nvSpPr>
        <p:spPr>
          <a:xfrm>
            <a:off x="1120829" y="4586845"/>
            <a:ext cx="2958947" cy="323165"/>
          </a:xfrm>
          <a:prstGeom prst="rect">
            <a:avLst/>
          </a:prstGeom>
          <a:noFill/>
        </p:spPr>
        <p:txBody>
          <a:bodyPr wrap="square" rtlCol="0">
            <a:spAutoFit/>
          </a:bodyPr>
          <a:lstStyle/>
          <a:p>
            <a:r>
              <a:rPr lang="zh-CN" altLang="en-US" sz="1500" dirty="0">
                <a:solidFill>
                  <a:schemeClr val="bg1"/>
                </a:solidFill>
                <a:cs typeface="+mn-ea"/>
                <a:sym typeface="+mn-lt"/>
              </a:rPr>
              <a:t>调研了高通量数据集的存储格式</a:t>
            </a:r>
            <a:endParaRPr lang="zh-CN" altLang="zh-CN" sz="1500" dirty="0">
              <a:solidFill>
                <a:schemeClr val="bg1"/>
              </a:solidFill>
              <a:cs typeface="+mn-ea"/>
              <a:sym typeface="+mn-lt"/>
            </a:endParaRPr>
          </a:p>
        </p:txBody>
      </p:sp>
      <p:sp>
        <p:nvSpPr>
          <p:cNvPr id="6" name="Freeform 5"/>
          <p:cNvSpPr>
            <a:spLocks/>
          </p:cNvSpPr>
          <p:nvPr/>
        </p:nvSpPr>
        <p:spPr bwMode="auto">
          <a:xfrm>
            <a:off x="1234009" y="5177993"/>
            <a:ext cx="2855116"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 name="椭圆 31"/>
          <p:cNvSpPr/>
          <p:nvPr/>
        </p:nvSpPr>
        <p:spPr>
          <a:xfrm rot="16200000" flipV="1">
            <a:off x="5114304" y="1733712"/>
            <a:ext cx="1858218" cy="28551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sp>
        <p:nvSpPr>
          <p:cNvPr id="13" name="Freeform 5"/>
          <p:cNvSpPr>
            <a:spLocks/>
          </p:cNvSpPr>
          <p:nvPr/>
        </p:nvSpPr>
        <p:spPr bwMode="auto">
          <a:xfrm>
            <a:off x="4721722" y="5205288"/>
            <a:ext cx="2855116"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5" name="椭圆 31"/>
          <p:cNvSpPr/>
          <p:nvPr/>
        </p:nvSpPr>
        <p:spPr>
          <a:xfrm rot="16200000" flipV="1">
            <a:off x="8602018" y="1733712"/>
            <a:ext cx="1858218" cy="28551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sp>
        <p:nvSpPr>
          <p:cNvPr id="19" name="Freeform 5"/>
          <p:cNvSpPr>
            <a:spLocks/>
          </p:cNvSpPr>
          <p:nvPr/>
        </p:nvSpPr>
        <p:spPr bwMode="auto">
          <a:xfrm>
            <a:off x="8209436" y="5205288"/>
            <a:ext cx="2855116"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3" name="文本框 22"/>
          <p:cNvSpPr txBox="1"/>
          <p:nvPr/>
        </p:nvSpPr>
        <p:spPr>
          <a:xfrm>
            <a:off x="4683381" y="4567958"/>
            <a:ext cx="2958947" cy="553998"/>
          </a:xfrm>
          <a:prstGeom prst="rect">
            <a:avLst/>
          </a:prstGeom>
          <a:noFill/>
        </p:spPr>
        <p:txBody>
          <a:bodyPr wrap="square" rtlCol="0">
            <a:spAutoFit/>
          </a:bodyPr>
          <a:lstStyle/>
          <a:p>
            <a:r>
              <a:rPr lang="zh-CN" altLang="en-US" sz="1500" dirty="0">
                <a:solidFill>
                  <a:schemeClr val="bg1"/>
                </a:solidFill>
                <a:cs typeface="+mn-ea"/>
                <a:sym typeface="+mn-lt"/>
              </a:rPr>
              <a:t>分析了索引技术在数据压缩中的应用和现有的压缩算法</a:t>
            </a:r>
            <a:endParaRPr lang="zh-CN" altLang="zh-CN" sz="1500" dirty="0">
              <a:solidFill>
                <a:schemeClr val="bg1"/>
              </a:solidFill>
              <a:cs typeface="+mn-ea"/>
              <a:sym typeface="+mn-lt"/>
            </a:endParaRPr>
          </a:p>
        </p:txBody>
      </p:sp>
      <p:sp>
        <p:nvSpPr>
          <p:cNvPr id="24" name="文本框 23"/>
          <p:cNvSpPr txBox="1"/>
          <p:nvPr/>
        </p:nvSpPr>
        <p:spPr>
          <a:xfrm>
            <a:off x="8245933" y="4546422"/>
            <a:ext cx="2958947" cy="553998"/>
          </a:xfrm>
          <a:prstGeom prst="rect">
            <a:avLst/>
          </a:prstGeom>
          <a:noFill/>
        </p:spPr>
        <p:txBody>
          <a:bodyPr wrap="square" rtlCol="0">
            <a:spAutoFit/>
          </a:bodyPr>
          <a:lstStyle/>
          <a:p>
            <a:r>
              <a:rPr lang="zh-CN" altLang="en-US" sz="1500" dirty="0">
                <a:solidFill>
                  <a:schemeClr val="bg1"/>
                </a:solidFill>
                <a:cs typeface="+mn-ea"/>
                <a:sym typeface="+mn-lt"/>
              </a:rPr>
              <a:t>提出了一种基于自索引技术的压缩</a:t>
            </a:r>
            <a:r>
              <a:rPr lang="en-US" altLang="zh-CN" sz="1500" dirty="0" err="1">
                <a:solidFill>
                  <a:schemeClr val="bg1"/>
                </a:solidFill>
                <a:cs typeface="+mn-ea"/>
                <a:sym typeface="+mn-lt"/>
              </a:rPr>
              <a:t>SRVZip</a:t>
            </a:r>
            <a:r>
              <a:rPr lang="en-US" altLang="zh-CN" sz="1500" dirty="0">
                <a:solidFill>
                  <a:schemeClr val="bg1"/>
                </a:solidFill>
                <a:cs typeface="+mn-ea"/>
                <a:sym typeface="+mn-lt"/>
              </a:rPr>
              <a:t> </a:t>
            </a:r>
            <a:r>
              <a:rPr lang="zh-CN" altLang="en-US" sz="1500" dirty="0">
                <a:solidFill>
                  <a:schemeClr val="bg1"/>
                </a:solidFill>
                <a:cs typeface="+mn-ea"/>
                <a:sym typeface="+mn-lt"/>
              </a:rPr>
              <a:t>压缩算法</a:t>
            </a:r>
            <a:endParaRPr lang="zh-CN" altLang="zh-CN" sz="1500" dirty="0">
              <a:solidFill>
                <a:schemeClr val="bg1"/>
              </a:solidFill>
              <a:cs typeface="+mn-ea"/>
              <a:sym typeface="+mn-lt"/>
            </a:endParaRPr>
          </a:p>
        </p:txBody>
      </p:sp>
      <p:grpSp>
        <p:nvGrpSpPr>
          <p:cNvPr id="25" name="组合 24"/>
          <p:cNvGrpSpPr/>
          <p:nvPr/>
        </p:nvGrpSpPr>
        <p:grpSpPr>
          <a:xfrm>
            <a:off x="4560858" y="884109"/>
            <a:ext cx="3070284" cy="787401"/>
            <a:chOff x="1208130" y="2296349"/>
            <a:chExt cx="3070284" cy="787401"/>
          </a:xfrm>
        </p:grpSpPr>
        <p:grpSp>
          <p:nvGrpSpPr>
            <p:cNvPr id="26" name="Group 4"/>
            <p:cNvGrpSpPr>
              <a:grpSpLocks noChangeAspect="1"/>
            </p:cNvGrpSpPr>
            <p:nvPr/>
          </p:nvGrpSpPr>
          <p:grpSpPr bwMode="auto">
            <a:xfrm>
              <a:off x="1208130" y="2296349"/>
              <a:ext cx="3070284" cy="787401"/>
              <a:chOff x="2364" y="234"/>
              <a:chExt cx="2556" cy="926"/>
            </a:xfrm>
            <a:solidFill>
              <a:schemeClr val="bg1"/>
            </a:solidFill>
          </p:grpSpPr>
          <p:sp>
            <p:nvSpPr>
              <p:cNvPr id="28"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9" name="Freeform 6"/>
              <p:cNvSpPr>
                <a:spLocks/>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0" name="Freeform 7"/>
              <p:cNvSpPr>
                <a:spLocks/>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1" name="Freeform 8"/>
              <p:cNvSpPr>
                <a:spLocks/>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2" name="Freeform 9"/>
              <p:cNvSpPr>
                <a:spLocks/>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10"/>
              <p:cNvSpPr>
                <a:spLocks/>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Freeform 11"/>
              <p:cNvSpPr>
                <a:spLocks/>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5" name="Freeform 12"/>
              <p:cNvSpPr>
                <a:spLocks/>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6" name="Freeform 13"/>
              <p:cNvSpPr>
                <a:spLocks/>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14"/>
              <p:cNvSpPr>
                <a:spLocks/>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8" name="Freeform 15"/>
              <p:cNvSpPr>
                <a:spLocks/>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16"/>
              <p:cNvSpPr>
                <a:spLocks/>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0" name="Freeform 17"/>
              <p:cNvSpPr>
                <a:spLocks/>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1" name="Freeform 18"/>
              <p:cNvSpPr>
                <a:spLocks/>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2" name="Freeform 19"/>
              <p:cNvSpPr>
                <a:spLocks/>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3" name="Freeform 20"/>
              <p:cNvSpPr>
                <a:spLocks/>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4" name="Freeform 21"/>
              <p:cNvSpPr>
                <a:spLocks/>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22"/>
              <p:cNvSpPr>
                <a:spLocks/>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6" name="Freeform 23"/>
              <p:cNvSpPr>
                <a:spLocks/>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7" name="Freeform 24"/>
              <p:cNvSpPr>
                <a:spLocks/>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8" name="Freeform 25"/>
              <p:cNvSpPr>
                <a:spLocks/>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9" name="Freeform 26"/>
              <p:cNvSpPr>
                <a:spLocks/>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0" name="Freeform 27"/>
              <p:cNvSpPr>
                <a:spLocks/>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1" name="Freeform 28"/>
              <p:cNvSpPr>
                <a:spLocks/>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2" name="Freeform 29"/>
              <p:cNvSpPr>
                <a:spLocks/>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3" name="Freeform 30"/>
              <p:cNvSpPr>
                <a:spLocks/>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4" name="Freeform 31"/>
              <p:cNvSpPr>
                <a:spLocks/>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5" name="Freeform 32"/>
              <p:cNvSpPr>
                <a:spLocks/>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33"/>
              <p:cNvSpPr>
                <a:spLocks/>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34"/>
              <p:cNvSpPr>
                <a:spLocks/>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8" name="Freeform 35"/>
              <p:cNvSpPr>
                <a:spLocks/>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9" name="Freeform 36"/>
              <p:cNvSpPr>
                <a:spLocks/>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37"/>
              <p:cNvSpPr>
                <a:spLocks/>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38"/>
              <p:cNvSpPr>
                <a:spLocks/>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Freeform 39"/>
              <p:cNvSpPr>
                <a:spLocks/>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3" name="Freeform 40"/>
              <p:cNvSpPr>
                <a:spLocks/>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41"/>
              <p:cNvSpPr>
                <a:spLocks/>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42"/>
              <p:cNvSpPr>
                <a:spLocks/>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43"/>
              <p:cNvSpPr>
                <a:spLocks/>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44"/>
              <p:cNvSpPr>
                <a:spLocks/>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Freeform 45"/>
              <p:cNvSpPr>
                <a:spLocks/>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9" name="Freeform 46"/>
              <p:cNvSpPr>
                <a:spLocks/>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47"/>
              <p:cNvSpPr>
                <a:spLocks/>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1" name="Freeform 48"/>
              <p:cNvSpPr>
                <a:spLocks/>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2" name="Freeform 49"/>
              <p:cNvSpPr>
                <a:spLocks/>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
          <p:nvSpPr>
            <p:cNvPr id="27" name="文本框 26"/>
            <p:cNvSpPr txBox="1"/>
            <p:nvPr/>
          </p:nvSpPr>
          <p:spPr>
            <a:xfrm>
              <a:off x="1496672" y="2474575"/>
              <a:ext cx="2482703" cy="461665"/>
            </a:xfrm>
            <a:prstGeom prst="rect">
              <a:avLst/>
            </a:prstGeom>
            <a:noFill/>
            <a:ln>
              <a:noFill/>
            </a:ln>
          </p:spPr>
          <p:txBody>
            <a:bodyPr wrap="square" rtlCol="0">
              <a:spAutoFit/>
            </a:bodyPr>
            <a:lstStyle/>
            <a:p>
              <a:pPr algn="ctr"/>
              <a:r>
                <a:rPr lang="zh-CN" altLang="en-US" sz="2400" dirty="0">
                  <a:solidFill>
                    <a:schemeClr val="bg1"/>
                  </a:solidFill>
                  <a:cs typeface="+mn-ea"/>
                  <a:sym typeface="+mn-lt"/>
                </a:rPr>
                <a:t>本文解决的问题</a:t>
              </a:r>
            </a:p>
          </p:txBody>
        </p:sp>
      </p:grpSp>
      <p:sp>
        <p:nvSpPr>
          <p:cNvPr id="73" name="任意多边形 72"/>
          <p:cNvSpPr/>
          <p:nvPr/>
        </p:nvSpPr>
        <p:spPr>
          <a:xfrm>
            <a:off x="427015" y="414946"/>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任意多边形 73"/>
          <p:cNvSpPr/>
          <p:nvPr/>
        </p:nvSpPr>
        <p:spPr>
          <a:xfrm rot="10800000">
            <a:off x="11270958" y="6209323"/>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任意多边形 74"/>
          <p:cNvSpPr/>
          <p:nvPr/>
        </p:nvSpPr>
        <p:spPr>
          <a:xfrm rot="10800000" flipH="1">
            <a:off x="427015" y="620932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75"/>
          <p:cNvSpPr/>
          <p:nvPr/>
        </p:nvSpPr>
        <p:spPr>
          <a:xfrm rot="5690805">
            <a:off x="11267478" y="412452"/>
            <a:ext cx="482880" cy="450654"/>
          </a:xfrm>
          <a:custGeom>
            <a:avLst/>
            <a:gdLst>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0" fmla="*/ 72281 w 988521"/>
              <a:gd name="connsiteY0" fmla="*/ 797674 h 880801"/>
              <a:gd name="connsiteX1" fmla="*/ 93062 w 988521"/>
              <a:gd name="connsiteY1" fmla="*/ 49528 h 880801"/>
              <a:gd name="connsiteX2" fmla="*/ 986681 w 988521"/>
              <a:gd name="connsiteY2" fmla="*/ 91092 h 880801"/>
              <a:gd name="connsiteX3" fmla="*/ 321662 w 988521"/>
              <a:gd name="connsiteY3" fmla="*/ 257346 h 880801"/>
              <a:gd name="connsiteX4" fmla="*/ 155408 w 988521"/>
              <a:gd name="connsiteY4" fmla="*/ 880801 h 880801"/>
              <a:gd name="connsiteX5" fmla="*/ 72281 w 988521"/>
              <a:gd name="connsiteY5" fmla="*/ 797674 h 880801"/>
              <a:gd name="connsiteX0" fmla="*/ 62346 w 895459"/>
              <a:gd name="connsiteY0" fmla="*/ 880801 h 880801"/>
              <a:gd name="connsiteX1" fmla="*/ 0 w 895459"/>
              <a:gd name="connsiteY1" fmla="*/ 49528 h 880801"/>
              <a:gd name="connsiteX2" fmla="*/ 893619 w 895459"/>
              <a:gd name="connsiteY2" fmla="*/ 91092 h 880801"/>
              <a:gd name="connsiteX3" fmla="*/ 228600 w 895459"/>
              <a:gd name="connsiteY3" fmla="*/ 257346 h 880801"/>
              <a:gd name="connsiteX4" fmla="*/ 62346 w 895459"/>
              <a:gd name="connsiteY4" fmla="*/ 880801 h 880801"/>
              <a:gd name="connsiteX0" fmla="*/ 117244 w 950357"/>
              <a:gd name="connsiteY0" fmla="*/ 886933 h 886933"/>
              <a:gd name="connsiteX1" fmla="*/ 54898 w 950357"/>
              <a:gd name="connsiteY1" fmla="*/ 55660 h 886933"/>
              <a:gd name="connsiteX2" fmla="*/ 948517 w 950357"/>
              <a:gd name="connsiteY2" fmla="*/ 97224 h 886933"/>
              <a:gd name="connsiteX3" fmla="*/ 283498 w 950357"/>
              <a:gd name="connsiteY3" fmla="*/ 263478 h 886933"/>
              <a:gd name="connsiteX4" fmla="*/ 117244 w 950357"/>
              <a:gd name="connsiteY4" fmla="*/ 886933 h 8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57" h="886933">
                <a:moveTo>
                  <a:pt x="117244" y="886933"/>
                </a:moveTo>
                <a:cubicBezTo>
                  <a:pt x="79144" y="852297"/>
                  <a:pt x="-83647" y="187278"/>
                  <a:pt x="54898" y="55660"/>
                </a:cubicBezTo>
                <a:cubicBezTo>
                  <a:pt x="193443" y="-75958"/>
                  <a:pt x="910417" y="62588"/>
                  <a:pt x="948517" y="97224"/>
                </a:cubicBezTo>
                <a:cubicBezTo>
                  <a:pt x="986617" y="131860"/>
                  <a:pt x="422043" y="131860"/>
                  <a:pt x="283498" y="263478"/>
                </a:cubicBezTo>
                <a:cubicBezTo>
                  <a:pt x="144953" y="395096"/>
                  <a:pt x="131098" y="641014"/>
                  <a:pt x="117244" y="886933"/>
                </a:cubicBezTo>
                <a:close/>
              </a:path>
            </a:pathLst>
          </a:custGeom>
          <a:pattFill prst="pct25">
            <a:fgClr>
              <a:schemeClr val="tx1"/>
            </a:fgClr>
            <a:bgClr>
              <a:schemeClr val="bg1"/>
            </a:bgClr>
          </a:patt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id="{863A31E9-6ECE-4EA2-94DB-A3DC85CEEC84}"/>
              </a:ext>
            </a:extLst>
          </p:cNvPr>
          <p:cNvPicPr>
            <a:picLocks noChangeAspect="1"/>
          </p:cNvPicPr>
          <p:nvPr/>
        </p:nvPicPr>
        <p:blipFill rotWithShape="1">
          <a:blip r:embed="rId3"/>
          <a:srcRect r="11910"/>
          <a:stretch/>
        </p:blipFill>
        <p:spPr>
          <a:xfrm>
            <a:off x="1298157" y="2347855"/>
            <a:ext cx="2515085" cy="1607008"/>
          </a:xfrm>
          <a:prstGeom prst="rect">
            <a:avLst/>
          </a:prstGeom>
        </p:spPr>
      </p:pic>
      <p:pic>
        <p:nvPicPr>
          <p:cNvPr id="8" name="图片 7">
            <a:extLst>
              <a:ext uri="{FF2B5EF4-FFF2-40B4-BE49-F238E27FC236}">
                <a16:creationId xmlns:a16="http://schemas.microsoft.com/office/drawing/2014/main" id="{4B08E094-E041-4EC4-BF77-2B2092F9ECEC}"/>
              </a:ext>
            </a:extLst>
          </p:cNvPr>
          <p:cNvPicPr>
            <a:picLocks noChangeAspect="1"/>
          </p:cNvPicPr>
          <p:nvPr/>
        </p:nvPicPr>
        <p:blipFill rotWithShape="1">
          <a:blip r:embed="rId4"/>
          <a:srcRect r="16796"/>
          <a:stretch/>
        </p:blipFill>
        <p:spPr>
          <a:xfrm>
            <a:off x="4828784" y="2347855"/>
            <a:ext cx="2464912" cy="1665842"/>
          </a:xfrm>
          <a:prstGeom prst="rect">
            <a:avLst/>
          </a:prstGeom>
        </p:spPr>
      </p:pic>
      <p:pic>
        <p:nvPicPr>
          <p:cNvPr id="12" name="图片 11">
            <a:extLst>
              <a:ext uri="{FF2B5EF4-FFF2-40B4-BE49-F238E27FC236}">
                <a16:creationId xmlns:a16="http://schemas.microsoft.com/office/drawing/2014/main" id="{EA96EA23-5B21-4CA4-B1E8-89C162F640DE}"/>
              </a:ext>
            </a:extLst>
          </p:cNvPr>
          <p:cNvPicPr>
            <a:picLocks noChangeAspect="1"/>
          </p:cNvPicPr>
          <p:nvPr/>
        </p:nvPicPr>
        <p:blipFill rotWithShape="1">
          <a:blip r:embed="rId5"/>
          <a:srcRect r="15795"/>
          <a:stretch/>
        </p:blipFill>
        <p:spPr>
          <a:xfrm>
            <a:off x="8355504" y="2347855"/>
            <a:ext cx="2424395" cy="1623583"/>
          </a:xfrm>
          <a:prstGeom prst="rect">
            <a:avLst/>
          </a:prstGeom>
        </p:spPr>
      </p:pic>
    </p:spTree>
    <p:extLst>
      <p:ext uri="{BB962C8B-B14F-4D97-AF65-F5344CB8AC3E}">
        <p14:creationId xmlns:p14="http://schemas.microsoft.com/office/powerpoint/2010/main" val="23238484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D9ECA72-C29F-4425-ABB2-CD8FB6B88143"/>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KxNikvs4mgQiQQAADASAAAdAAAAdW5pdmVyc2FsL2NvbW1vbl9tZXNzYWdlcy5sbmetWN1u2zYUvi/QdyAEFNiAzW0HtCiGxIEsMTYRWXIlOU42DAIjMTYRSkz149a72qvsZm+wq13sXXYz7C12SMlJnLaQZAeIDZPK+c7vdw6po5NPqUBrlhdcZsfG68ErA7EslgnPlsfGPDz9/p2BipJmCRUyY8dGJg10Mnz+7EjQbFnRJYPfz58hdJSyooBlMVSr+zXiybExG0WWN52Z7mXkeGMvGpGxMbRkekuzDXLkUn7zw9t3n16/efvt0ctGrgtMMDUdZxcIaaQ3rzoAuaHvORGgYSdy8UVoDNV3PzlvHjrExcaw+dFPeubjc2Oovlvl5r6P3TAKHGLjiASR64U6Fg4OsW0ML2WFVnTNUCnRmrOPqFwxyGPJc4YKwRP9IJawkVWsTZntTU3iRj4OQp9YIfFcYxjIPN98p2FpVa5kDuoKlPCCXgmWaJ1QMfr5bc4KUE1LqCgEf+WKw3/KlPJs0KraNxfEHUeh5zlBhF17u2MMcZYgO6dKTU8U3wywDwA5LVi+h2ykq0yLI1OIfggTMp448AmVCRO+XAn4lH3tmGHIwYxlbVJQI9iH6gqChefbKmigClF0S4vio8yTnfp4mKg2YOJaHpSgFT4ADxXGFhhyzKFv5DmLyzawKQ4Cc4yjkXcBhQy88/pIeGdAt7M+Epc4AIrgoE3GNc/J2FQFryi2rf8tv2KqyllsEI1jkFPhW3NZFbCjQgos0EwrBv3UBPj9HNJGTOcrNK5RIbp6teRrBnbkCctbFUFnsbCtquj9nPwUnZrEwXYEZWV7iyjULU9pTOkGZbJENFnTLGboisW0glrfwLOEJ/qZyrPW/6HivyJaNl3lRdOQXBtfvDjQHhI60EgXNM86UPwR1E47/IKHVQHulSVLb8s2L1Tsm0gMnsSKQ/1ShPuqU13ycqBHj/Tv6U5gYdf0ifc0VVjwtBL1hDm4Fu8s61tErUbsF/gde7ol/6ktCeo5MiLQnEdcdpfAcHJQsxKGveguRdxTUDSrxxHMK5Jd99Dpeg2AK9G+GOcQqh0TziGEPeQXeBSQUPGCXRW8bD1iaXLVCfpyamM40wpWsntuX7FrCac5wei6PmnBxNWZHuyhrBeJHxwEd8Zqg+KCQcu6+MAkwVPwP+mAOZ/ibQTrYbgTiYWsRKLJL/iNHoiQmyplnx8xr3OZ6l1Bi23x1wP55BArauf8Wumsx1Hpjr+d8/uAvvtnOcCmb00iy3QtrC5FiuuioxBQSIXCCYPIMUdKHLiU0jJewcHjWlZZ0hGovtfY+NQEsMbngNE8Xv3z2x8dMR5ZUu+iZvfHXiDQGFQXxXdgP7uyZMUvbSChOdqV04suUs09cCv3799//ff7n62CBIrwSa5btJ5MqUxha9CuF2q8yZkZhqY1mQINAl31ssrhlNsHYWr6Z9AK9YXFGE5pfgN9NJRS9ELRkVb1V/bTfn8Tr0rBM9ZH9rBJpBwOySwybVu/lgDuCR7f1CM3gctX3LyfEHLZGcyamC602Ud4LOFlT0A92bZNCHher+9Zvv580N2tCv1u5+jlg1c9/wNQSwMEFAACAAgArE2K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rE2K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CsTYp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KxNik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KxNik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KxNik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xNik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rE2K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rE2KSzeoczFKAAAAawAAABsAAAB1bml2ZXJzYWwvdW5pdmVyc2FsLnBuZy54bWyzsa/IzVEoSy0qzszPs1Uy1DNQsrfj5bIpKEoty0wtV6gAigEFIUBJoRLINUJwyzNTSjJAKizNEIIZqZnpGSW2ShaW5nBBfaCZAFBLAQIAABQAAgAIAKxNikvs4mgQiQQAADASAAAdAAAAAAAAAAEAAAAAAAAAAAB1bml2ZXJzYWwvY29tbW9uX21lc3NhZ2VzLmxuZ1BLAQIAABQAAgAIAKxNiktN8AC3sQMAADkPAAAnAAAAAAAAAAEAAAAAAMQEAAB1bml2ZXJzYWwvZmxhc2hfcHVibGlzaGluZ19zZXR0aW5ncy54bWxQSwECAAAUAAIACACsTYpLOAFxQrQCAABUCgAAIQAAAAAAAAABAAAAAAC6CAAAdW5pdmVyc2FsL2ZsYXNoX3NraW5fc2V0dGluZ3MueG1sUEsBAgAAFAACAAgArE2KSzg/xxyEAwAASg4AACYAAAAAAAAAAQAAAAAArQsAAHVuaXZlcnNhbC9odG1sX3B1Ymxpc2hpbmdfc2V0dGluZ3MueG1sUEsBAgAAFAACAAgArE2KS9Ca6ouXAQAAHgYAAB8AAAAAAAAAAQAAAAAAdQ8AAHVuaXZlcnNhbC9odG1sX3NraW5fc2V0dGluZ3MuanNQSwECAAAUAAIACACsTYpLPTwv0cEAAADlAQAAGgAAAAAAAAABAAAAAABJEQAAdW5pdmVyc2FsL2kxOG5fcHJlc2V0cy54bWxQSwECAAAUAAIACACsTYpL2ZyjN3QAAAB0AAAAHAAAAAAAAAABAAAAAABCEgAAdW5pdmVyc2FsL2xvY2FsX3NldHRpbmdzLnhtbFBLAQIAABQAAgAIAESUV0cjtE77+wIAALAIAAAUAAAAAAAAAAEAAAAAAPASAAB1bml2ZXJzYWwvcGxheWVyLnhtbFBLAQIAABQAAgAIAKxNiktfiFvqaggAAJEgAAApAAAAAAAAAAEAAAAAAB0WAAB1bml2ZXJzYWwvc2tpbl9jdXN0b21pemF0aW9uX3NldHRpbmdzLnhtbFBLAQIAABQAAgAIAKxNikvvX7aBDxYAAEh1AAAXAAAAAAAAAAAAAAAAAM4eAAB1bml2ZXJzYWwvdW5pdmVyc2FsLnBuZ1BLAQIAABQAAgAIAKxNiks3qHMxSgAAAGsAAAAbAAAAAAAAAAEAAAAAABI1AAB1bml2ZXJzYWwvdW5pdmVyc2FsLnBuZy54bWxQSwUGAAAAAAsACwBJAwAAlTUAAAAA"/>
  <p:tag name="ISPRING_PRESENTATION_TITLE" val="2017清新校园黑板风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oqvrlrw">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862</Words>
  <Application>Microsoft Office PowerPoint</Application>
  <PresentationFormat>宽屏</PresentationFormat>
  <Paragraphs>76</Paragraphs>
  <Slides>16</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黑板粉笔手绘风</dc:title>
  <dc:creator>第一PPT</dc:creator>
  <cp:keywords>www.1ppt.com</cp:keywords>
  <dc:description>www.1ppt.com</dc:description>
  <cp:lastModifiedBy>peng yuxun</cp:lastModifiedBy>
  <cp:revision>45</cp:revision>
  <dcterms:created xsi:type="dcterms:W3CDTF">2017-11-12T14:12:51Z</dcterms:created>
  <dcterms:modified xsi:type="dcterms:W3CDTF">2020-05-23T13:12:50Z</dcterms:modified>
</cp:coreProperties>
</file>