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95" r:id="rId2"/>
    <p:sldId id="294" r:id="rId3"/>
    <p:sldId id="261" r:id="rId4"/>
    <p:sldId id="262" r:id="rId5"/>
    <p:sldId id="263" r:id="rId6"/>
    <p:sldId id="264" r:id="rId7"/>
    <p:sldId id="296" r:id="rId8"/>
    <p:sldId id="297" r:id="rId9"/>
    <p:sldId id="298" r:id="rId10"/>
    <p:sldId id="299" r:id="rId11"/>
    <p:sldId id="300" r:id="rId12"/>
    <p:sldId id="301" r:id="rId13"/>
    <p:sldId id="302" r:id="rId14"/>
    <p:sldId id="303" r:id="rId15"/>
    <p:sldId id="304" r:id="rId16"/>
    <p:sldId id="305" r:id="rId17"/>
    <p:sldId id="306" r:id="rId18"/>
    <p:sldId id="308" r:id="rId19"/>
    <p:sldId id="325" r:id="rId20"/>
    <p:sldId id="309" r:id="rId21"/>
    <p:sldId id="310" r:id="rId22"/>
    <p:sldId id="324" r:id="rId23"/>
    <p:sldId id="311" r:id="rId24"/>
    <p:sldId id="312" r:id="rId25"/>
    <p:sldId id="313" r:id="rId26"/>
    <p:sldId id="339" r:id="rId27"/>
    <p:sldId id="314" r:id="rId28"/>
    <p:sldId id="315" r:id="rId29"/>
    <p:sldId id="316" r:id="rId30"/>
    <p:sldId id="327" r:id="rId31"/>
    <p:sldId id="328" r:id="rId32"/>
    <p:sldId id="329" r:id="rId33"/>
    <p:sldId id="330" r:id="rId34"/>
    <p:sldId id="331" r:id="rId35"/>
    <p:sldId id="332" r:id="rId36"/>
    <p:sldId id="333" r:id="rId37"/>
    <p:sldId id="334" r:id="rId38"/>
    <p:sldId id="335" r:id="rId39"/>
    <p:sldId id="336" r:id="rId40"/>
    <p:sldId id="337" r:id="rId41"/>
    <p:sldId id="338" r:id="rId42"/>
    <p:sldId id="317" r:id="rId43"/>
    <p:sldId id="318" r:id="rId44"/>
    <p:sldId id="319" r:id="rId45"/>
    <p:sldId id="320" r:id="rId46"/>
    <p:sldId id="321" r:id="rId47"/>
    <p:sldId id="326" r:id="rId48"/>
    <p:sldId id="288" r:id="rId49"/>
    <p:sldId id="289" r:id="rId50"/>
    <p:sldId id="290" r:id="rId51"/>
    <p:sldId id="291" r:id="rId52"/>
    <p:sldId id="292" r:id="rId53"/>
    <p:sldId id="293" r:id="rId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wmf"/><Relationship Id="rId1" Type="http://schemas.openxmlformats.org/officeDocument/2006/relationships/image" Target="../media/image31.wmf"/><Relationship Id="rId4" Type="http://schemas.openxmlformats.org/officeDocument/2006/relationships/image" Target="../media/image34.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51.wmf"/><Relationship Id="rId3" Type="http://schemas.openxmlformats.org/officeDocument/2006/relationships/image" Target="../media/image46.wmf"/><Relationship Id="rId7" Type="http://schemas.openxmlformats.org/officeDocument/2006/relationships/image" Target="../media/image50.wmf"/><Relationship Id="rId2" Type="http://schemas.openxmlformats.org/officeDocument/2006/relationships/image" Target="../media/image45.wmf"/><Relationship Id="rId1" Type="http://schemas.openxmlformats.org/officeDocument/2006/relationships/image" Target="../media/image44.wmf"/><Relationship Id="rId6" Type="http://schemas.openxmlformats.org/officeDocument/2006/relationships/image" Target="../media/image49.wmf"/><Relationship Id="rId5" Type="http://schemas.openxmlformats.org/officeDocument/2006/relationships/image" Target="../media/image48.wmf"/><Relationship Id="rId4" Type="http://schemas.openxmlformats.org/officeDocument/2006/relationships/image" Target="../media/image47.wmf"/><Relationship Id="rId9" Type="http://schemas.openxmlformats.org/officeDocument/2006/relationships/image" Target="../media/image52.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59.wmf"/><Relationship Id="rId6" Type="http://schemas.openxmlformats.org/officeDocument/2006/relationships/image" Target="../media/image64.wmf"/><Relationship Id="rId5" Type="http://schemas.openxmlformats.org/officeDocument/2006/relationships/image" Target="../media/image63.wmf"/><Relationship Id="rId4" Type="http://schemas.openxmlformats.org/officeDocument/2006/relationships/image" Target="../media/image6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emf"/><Relationship Id="rId7" Type="http://schemas.openxmlformats.org/officeDocument/2006/relationships/image" Target="../media/image11.emf"/><Relationship Id="rId2" Type="http://schemas.openxmlformats.org/officeDocument/2006/relationships/image" Target="../media/image6.emf"/><Relationship Id="rId1" Type="http://schemas.openxmlformats.org/officeDocument/2006/relationships/image" Target="../media/image5.emf"/><Relationship Id="rId6" Type="http://schemas.openxmlformats.org/officeDocument/2006/relationships/image" Target="../media/image10.emf"/><Relationship Id="rId5" Type="http://schemas.openxmlformats.org/officeDocument/2006/relationships/image" Target="../media/image9.emf"/><Relationship Id="rId4" Type="http://schemas.openxmlformats.org/officeDocument/2006/relationships/image" Target="../media/image8.e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66.wmf"/><Relationship Id="rId1" Type="http://schemas.openxmlformats.org/officeDocument/2006/relationships/image" Target="../media/image65.w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74.emf"/><Relationship Id="rId3" Type="http://schemas.openxmlformats.org/officeDocument/2006/relationships/image" Target="../media/image69.emf"/><Relationship Id="rId7" Type="http://schemas.openxmlformats.org/officeDocument/2006/relationships/image" Target="../media/image73.emf"/><Relationship Id="rId2" Type="http://schemas.openxmlformats.org/officeDocument/2006/relationships/image" Target="../media/image68.emf"/><Relationship Id="rId1" Type="http://schemas.openxmlformats.org/officeDocument/2006/relationships/image" Target="../media/image67.emf"/><Relationship Id="rId6" Type="http://schemas.openxmlformats.org/officeDocument/2006/relationships/image" Target="../media/image72.emf"/><Relationship Id="rId5" Type="http://schemas.openxmlformats.org/officeDocument/2006/relationships/image" Target="../media/image71.emf"/><Relationship Id="rId4" Type="http://schemas.openxmlformats.org/officeDocument/2006/relationships/image" Target="../media/image70.emf"/><Relationship Id="rId9" Type="http://schemas.openxmlformats.org/officeDocument/2006/relationships/image" Target="../media/image75.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76.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77.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78.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79.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79.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79.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image" Target="../media/image12.emf"/><Relationship Id="rId5" Type="http://schemas.openxmlformats.org/officeDocument/2006/relationships/image" Target="../media/image16.emf"/><Relationship Id="rId4" Type="http://schemas.openxmlformats.org/officeDocument/2006/relationships/image" Target="../media/image1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emf"/><Relationship Id="rId1" Type="http://schemas.openxmlformats.org/officeDocument/2006/relationships/image" Target="../media/image20.emf"/><Relationship Id="rId5" Type="http://schemas.openxmlformats.org/officeDocument/2006/relationships/image" Target="../media/image19.wmf"/><Relationship Id="rId4" Type="http://schemas.openxmlformats.org/officeDocument/2006/relationships/image" Target="../media/image23.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image" Target="../media/image24.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image" Target="../media/image29.e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5/10/2020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5/10/2020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zh-CN" altLang="en-US" smtClean="0"/>
              <a:t>单击此处编辑母版标题样式</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5/10/2020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5/10/2020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zh-CN" altLang="en-US" smtClean="0"/>
              <a:t>单击此处编辑母版标题样式</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fld id="{48A87A34-81AB-432B-8DAE-1953F412C126}" type="datetimeFigureOut">
              <a:rPr lang="en-US" dirty="0"/>
              <a:t>5/10/2020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zh-CN" altLang="en-US" smtClean="0"/>
              <a:t>单击此处编辑母版标题样式</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fld id="{48A87A34-81AB-432B-8DAE-1953F412C126}" type="datetimeFigureOut">
              <a:rPr lang="en-US" dirty="0"/>
              <a:t>5/10/2020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zh-CN" altLang="en-US" smtClean="0"/>
              <a:t>单击此处编辑母版标题样式</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8A87A34-81AB-432B-8DAE-1953F412C126}" type="datetimeFigureOut">
              <a:rPr lang="en-US" dirty="0"/>
              <a:t>5/10/2020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CN" altLang="en-US" smtClean="0"/>
              <a:t>单击此处编辑母版标题样式</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2" name="Content Placeholder 3"/>
          <p:cNvSpPr>
            <a:spLocks noGrp="1"/>
          </p:cNvSpPr>
          <p:nvPr>
            <p:ph sz="quarter" idx="13"/>
          </p:nvPr>
        </p:nvSpPr>
        <p:spPr>
          <a:xfrm>
            <a:off x="913774" y="3051012"/>
            <a:ext cx="5106027" cy="27401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3" name="Content Placeholder 5"/>
          <p:cNvSpPr>
            <a:spLocks noGrp="1"/>
          </p:cNvSpPr>
          <p:nvPr>
            <p:ph sz="quarter" idx="14"/>
          </p:nvPr>
        </p:nvSpPr>
        <p:spPr>
          <a:xfrm>
            <a:off x="6172200" y="3051012"/>
            <a:ext cx="5105401" cy="27401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5/10/2020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zh-CN" altLang="en-US" smtClean="0"/>
              <a:t>单击此处编辑母版标题样式</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5/10/2020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5/10/2020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5/10/2020</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9.wmf"/><Relationship Id="rId5" Type="http://schemas.openxmlformats.org/officeDocument/2006/relationships/oleObject" Target="../embeddings/oleObject16.bin"/><Relationship Id="rId4" Type="http://schemas.openxmlformats.org/officeDocument/2006/relationships/image" Target="../media/image18.emf"/></Relationships>
</file>

<file path=ppt/slides/_rels/slide11.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oleObject" Target="../embeddings/oleObject17.bin"/><Relationship Id="rId7" Type="http://schemas.openxmlformats.org/officeDocument/2006/relationships/oleObject" Target="../embeddings/oleObject19.bin"/><Relationship Id="rId12" Type="http://schemas.openxmlformats.org/officeDocument/2006/relationships/image" Target="../media/image19.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1.emf"/><Relationship Id="rId11" Type="http://schemas.openxmlformats.org/officeDocument/2006/relationships/oleObject" Target="../embeddings/oleObject21.bin"/><Relationship Id="rId5" Type="http://schemas.openxmlformats.org/officeDocument/2006/relationships/oleObject" Target="../embeddings/oleObject18.bin"/><Relationship Id="rId10" Type="http://schemas.openxmlformats.org/officeDocument/2006/relationships/image" Target="../media/image23.emf"/><Relationship Id="rId4" Type="http://schemas.openxmlformats.org/officeDocument/2006/relationships/image" Target="../media/image20.emf"/><Relationship Id="rId9" Type="http://schemas.openxmlformats.org/officeDocument/2006/relationships/oleObject" Target="../embeddings/oleObject20.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5.emf"/><Relationship Id="rId5" Type="http://schemas.openxmlformats.org/officeDocument/2006/relationships/oleObject" Target="../embeddings/oleObject23.bin"/><Relationship Id="rId4" Type="http://schemas.openxmlformats.org/officeDocument/2006/relationships/image" Target="../media/image24.emf"/></Relationships>
</file>

<file path=ppt/slides/_rels/slide14.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oleObject" Target="../embeddings/oleObject24.bin"/><Relationship Id="rId7"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7.wmf"/><Relationship Id="rId5" Type="http://schemas.openxmlformats.org/officeDocument/2006/relationships/oleObject" Target="../embeddings/oleObject25.bin"/><Relationship Id="rId4" Type="http://schemas.openxmlformats.org/officeDocument/2006/relationships/image" Target="../media/image26.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30.emf"/><Relationship Id="rId5" Type="http://schemas.openxmlformats.org/officeDocument/2006/relationships/oleObject" Target="../embeddings/oleObject28.bin"/><Relationship Id="rId4" Type="http://schemas.openxmlformats.org/officeDocument/2006/relationships/image" Target="../media/image29.emf"/></Relationships>
</file>

<file path=ppt/slides/_rels/slide16.xml.rels><?xml version="1.0" encoding="UTF-8" standalone="yes"?>
<Relationships xmlns="http://schemas.openxmlformats.org/package/2006/relationships"><Relationship Id="rId8" Type="http://schemas.openxmlformats.org/officeDocument/2006/relationships/image" Target="../media/image33.emf"/><Relationship Id="rId3" Type="http://schemas.openxmlformats.org/officeDocument/2006/relationships/oleObject" Target="../embeddings/oleObject29.bin"/><Relationship Id="rId7"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32.wmf"/><Relationship Id="rId5" Type="http://schemas.openxmlformats.org/officeDocument/2006/relationships/oleObject" Target="../embeddings/oleObject30.bin"/><Relationship Id="rId10" Type="http://schemas.openxmlformats.org/officeDocument/2006/relationships/image" Target="../media/image34.wmf"/><Relationship Id="rId4" Type="http://schemas.openxmlformats.org/officeDocument/2006/relationships/image" Target="../media/image31.wmf"/><Relationship Id="rId9" Type="http://schemas.openxmlformats.org/officeDocument/2006/relationships/oleObject" Target="../embeddings/oleObject32.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36.wmf"/><Relationship Id="rId5" Type="http://schemas.openxmlformats.org/officeDocument/2006/relationships/oleObject" Target="../embeddings/oleObject34.bin"/><Relationship Id="rId4" Type="http://schemas.openxmlformats.org/officeDocument/2006/relationships/image" Target="../media/image35.wmf"/></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39.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42.wmf"/><Relationship Id="rId3" Type="http://schemas.openxmlformats.org/officeDocument/2006/relationships/oleObject" Target="../embeddings/oleObject36.bin"/><Relationship Id="rId7"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41.wmf"/><Relationship Id="rId5" Type="http://schemas.openxmlformats.org/officeDocument/2006/relationships/oleObject" Target="../embeddings/oleObject37.bin"/><Relationship Id="rId4" Type="http://schemas.openxmlformats.org/officeDocument/2006/relationships/image" Target="../media/image40.wmf"/></Relationships>
</file>

<file path=ppt/slides/_rels/slide2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46.wmf"/><Relationship Id="rId13" Type="http://schemas.openxmlformats.org/officeDocument/2006/relationships/oleObject" Target="../embeddings/oleObject44.bin"/><Relationship Id="rId18" Type="http://schemas.openxmlformats.org/officeDocument/2006/relationships/image" Target="../media/image51.wmf"/><Relationship Id="rId3" Type="http://schemas.openxmlformats.org/officeDocument/2006/relationships/oleObject" Target="../embeddings/oleObject39.bin"/><Relationship Id="rId7" Type="http://schemas.openxmlformats.org/officeDocument/2006/relationships/oleObject" Target="../embeddings/oleObject41.bin"/><Relationship Id="rId12" Type="http://schemas.openxmlformats.org/officeDocument/2006/relationships/image" Target="../media/image48.wmf"/><Relationship Id="rId17" Type="http://schemas.openxmlformats.org/officeDocument/2006/relationships/oleObject" Target="../embeddings/oleObject46.bin"/><Relationship Id="rId2" Type="http://schemas.openxmlformats.org/officeDocument/2006/relationships/slideLayout" Target="../slideLayouts/slideLayout2.xml"/><Relationship Id="rId16" Type="http://schemas.openxmlformats.org/officeDocument/2006/relationships/image" Target="../media/image50.wmf"/><Relationship Id="rId20" Type="http://schemas.openxmlformats.org/officeDocument/2006/relationships/image" Target="../media/image52.wmf"/><Relationship Id="rId1" Type="http://schemas.openxmlformats.org/officeDocument/2006/relationships/vmlDrawing" Target="../drawings/vmlDrawing14.vml"/><Relationship Id="rId6" Type="http://schemas.openxmlformats.org/officeDocument/2006/relationships/image" Target="../media/image45.wmf"/><Relationship Id="rId11" Type="http://schemas.openxmlformats.org/officeDocument/2006/relationships/oleObject" Target="../embeddings/oleObject43.bin"/><Relationship Id="rId5" Type="http://schemas.openxmlformats.org/officeDocument/2006/relationships/oleObject" Target="../embeddings/oleObject40.bin"/><Relationship Id="rId15" Type="http://schemas.openxmlformats.org/officeDocument/2006/relationships/oleObject" Target="../embeddings/oleObject45.bin"/><Relationship Id="rId10" Type="http://schemas.openxmlformats.org/officeDocument/2006/relationships/image" Target="../media/image47.wmf"/><Relationship Id="rId19" Type="http://schemas.openxmlformats.org/officeDocument/2006/relationships/oleObject" Target="../embeddings/oleObject47.bin"/><Relationship Id="rId4" Type="http://schemas.openxmlformats.org/officeDocument/2006/relationships/image" Target="../media/image44.wmf"/><Relationship Id="rId9" Type="http://schemas.openxmlformats.org/officeDocument/2006/relationships/oleObject" Target="../embeddings/oleObject42.bin"/><Relationship Id="rId14" Type="http://schemas.openxmlformats.org/officeDocument/2006/relationships/image" Target="../media/image49.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7.xml"/><Relationship Id="rId1" Type="http://schemas.openxmlformats.org/officeDocument/2006/relationships/vmlDrawing" Target="../drawings/vmlDrawing15.vml"/><Relationship Id="rId4" Type="http://schemas.openxmlformats.org/officeDocument/2006/relationships/image" Target="../media/image53.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7.xml"/><Relationship Id="rId1" Type="http://schemas.openxmlformats.org/officeDocument/2006/relationships/vmlDrawing" Target="../drawings/vmlDrawing16.vml"/><Relationship Id="rId4" Type="http://schemas.openxmlformats.org/officeDocument/2006/relationships/image" Target="../media/image54.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7.xml"/><Relationship Id="rId1" Type="http://schemas.openxmlformats.org/officeDocument/2006/relationships/vmlDrawing" Target="../drawings/vmlDrawing17.vml"/><Relationship Id="rId4" Type="http://schemas.openxmlformats.org/officeDocument/2006/relationships/image" Target="../media/image55.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7.xml"/><Relationship Id="rId1" Type="http://schemas.openxmlformats.org/officeDocument/2006/relationships/vmlDrawing" Target="../drawings/vmlDrawing18.vml"/><Relationship Id="rId4" Type="http://schemas.openxmlformats.org/officeDocument/2006/relationships/image" Target="../media/image54.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4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8" Type="http://schemas.openxmlformats.org/officeDocument/2006/relationships/image" Target="../media/image61.wmf"/><Relationship Id="rId13" Type="http://schemas.openxmlformats.org/officeDocument/2006/relationships/oleObject" Target="../embeddings/oleObject57.bin"/><Relationship Id="rId3" Type="http://schemas.openxmlformats.org/officeDocument/2006/relationships/oleObject" Target="../embeddings/oleObject52.bin"/><Relationship Id="rId7" Type="http://schemas.openxmlformats.org/officeDocument/2006/relationships/oleObject" Target="../embeddings/oleObject54.bin"/><Relationship Id="rId12" Type="http://schemas.openxmlformats.org/officeDocument/2006/relationships/image" Target="../media/image63.wmf"/><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60.wmf"/><Relationship Id="rId11" Type="http://schemas.openxmlformats.org/officeDocument/2006/relationships/oleObject" Target="../embeddings/oleObject56.bin"/><Relationship Id="rId5" Type="http://schemas.openxmlformats.org/officeDocument/2006/relationships/oleObject" Target="../embeddings/oleObject53.bin"/><Relationship Id="rId10" Type="http://schemas.openxmlformats.org/officeDocument/2006/relationships/image" Target="../media/image62.wmf"/><Relationship Id="rId4" Type="http://schemas.openxmlformats.org/officeDocument/2006/relationships/image" Target="../media/image59.wmf"/><Relationship Id="rId9" Type="http://schemas.openxmlformats.org/officeDocument/2006/relationships/oleObject" Target="../embeddings/oleObject55.bin"/><Relationship Id="rId14" Type="http://schemas.openxmlformats.org/officeDocument/2006/relationships/image" Target="../media/image64.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66.wmf"/><Relationship Id="rId5" Type="http://schemas.openxmlformats.org/officeDocument/2006/relationships/oleObject" Target="../embeddings/oleObject59.bin"/><Relationship Id="rId4" Type="http://schemas.openxmlformats.org/officeDocument/2006/relationships/image" Target="../media/image65.wmf"/></Relationships>
</file>

<file path=ppt/slides/_rels/slide44.xml.rels><?xml version="1.0" encoding="UTF-8" standalone="yes"?>
<Relationships xmlns="http://schemas.openxmlformats.org/package/2006/relationships"><Relationship Id="rId8" Type="http://schemas.openxmlformats.org/officeDocument/2006/relationships/image" Target="../media/image69.emf"/><Relationship Id="rId13" Type="http://schemas.openxmlformats.org/officeDocument/2006/relationships/oleObject" Target="../embeddings/oleObject65.bin"/><Relationship Id="rId18" Type="http://schemas.openxmlformats.org/officeDocument/2006/relationships/image" Target="../media/image74.emf"/><Relationship Id="rId3" Type="http://schemas.openxmlformats.org/officeDocument/2006/relationships/oleObject" Target="../embeddings/oleObject60.bin"/><Relationship Id="rId7" Type="http://schemas.openxmlformats.org/officeDocument/2006/relationships/oleObject" Target="../embeddings/oleObject62.bin"/><Relationship Id="rId12" Type="http://schemas.openxmlformats.org/officeDocument/2006/relationships/image" Target="../media/image71.emf"/><Relationship Id="rId17" Type="http://schemas.openxmlformats.org/officeDocument/2006/relationships/oleObject" Target="../embeddings/oleObject67.bin"/><Relationship Id="rId2" Type="http://schemas.openxmlformats.org/officeDocument/2006/relationships/slideLayout" Target="../slideLayouts/slideLayout2.xml"/><Relationship Id="rId16" Type="http://schemas.openxmlformats.org/officeDocument/2006/relationships/image" Target="../media/image73.emf"/><Relationship Id="rId20" Type="http://schemas.openxmlformats.org/officeDocument/2006/relationships/image" Target="../media/image75.emf"/><Relationship Id="rId1" Type="http://schemas.openxmlformats.org/officeDocument/2006/relationships/vmlDrawing" Target="../drawings/vmlDrawing21.vml"/><Relationship Id="rId6" Type="http://schemas.openxmlformats.org/officeDocument/2006/relationships/image" Target="../media/image68.emf"/><Relationship Id="rId11" Type="http://schemas.openxmlformats.org/officeDocument/2006/relationships/oleObject" Target="../embeddings/oleObject64.bin"/><Relationship Id="rId5" Type="http://schemas.openxmlformats.org/officeDocument/2006/relationships/oleObject" Target="../embeddings/oleObject61.bin"/><Relationship Id="rId15" Type="http://schemas.openxmlformats.org/officeDocument/2006/relationships/oleObject" Target="../embeddings/oleObject66.bin"/><Relationship Id="rId10" Type="http://schemas.openxmlformats.org/officeDocument/2006/relationships/image" Target="../media/image70.emf"/><Relationship Id="rId19" Type="http://schemas.openxmlformats.org/officeDocument/2006/relationships/oleObject" Target="../embeddings/oleObject68.bin"/><Relationship Id="rId4" Type="http://schemas.openxmlformats.org/officeDocument/2006/relationships/image" Target="../media/image67.emf"/><Relationship Id="rId9" Type="http://schemas.openxmlformats.org/officeDocument/2006/relationships/oleObject" Target="../embeddings/oleObject63.bin"/><Relationship Id="rId14" Type="http://schemas.openxmlformats.org/officeDocument/2006/relationships/image" Target="../media/image72.e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69.bin"/><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image" Target="../media/image76.w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70.bin"/><Relationship Id="rId2" Type="http://schemas.openxmlformats.org/officeDocument/2006/relationships/slideLayout" Target="../slideLayouts/slideLayout2.xml"/><Relationship Id="rId1" Type="http://schemas.openxmlformats.org/officeDocument/2006/relationships/vmlDrawing" Target="../drawings/vmlDrawing23.vml"/><Relationship Id="rId4" Type="http://schemas.openxmlformats.org/officeDocument/2006/relationships/image" Target="../media/image77.w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71.bin"/><Relationship Id="rId2" Type="http://schemas.openxmlformats.org/officeDocument/2006/relationships/slideLayout" Target="../slideLayouts/slideLayout2.xml"/><Relationship Id="rId1" Type="http://schemas.openxmlformats.org/officeDocument/2006/relationships/vmlDrawing" Target="../drawings/vmlDrawing24.vml"/><Relationship Id="rId4" Type="http://schemas.openxmlformats.org/officeDocument/2006/relationships/image" Target="../media/image78.w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72.bin"/><Relationship Id="rId2" Type="http://schemas.openxmlformats.org/officeDocument/2006/relationships/slideLayout" Target="../slideLayouts/slideLayout2.xml"/><Relationship Id="rId1" Type="http://schemas.openxmlformats.org/officeDocument/2006/relationships/vmlDrawing" Target="../drawings/vmlDrawing25.vml"/><Relationship Id="rId5" Type="http://schemas.openxmlformats.org/officeDocument/2006/relationships/oleObject" Target="../embeddings/oleObject73.bin"/><Relationship Id="rId4" Type="http://schemas.openxmlformats.org/officeDocument/2006/relationships/image" Target="../media/image79.wmf"/></Relationships>
</file>

<file path=ppt/slides/_rels/slide5.xml.rels><?xml version="1.0" encoding="UTF-8" standalone="yes"?>
<Relationships xmlns="http://schemas.openxmlformats.org/package/2006/relationships"><Relationship Id="rId8" Type="http://schemas.openxmlformats.org/officeDocument/2006/relationships/image" Target="../media/image7.emf"/><Relationship Id="rId13" Type="http://schemas.openxmlformats.org/officeDocument/2006/relationships/oleObject" Target="../embeddings/oleObject7.bin"/><Relationship Id="rId3" Type="http://schemas.openxmlformats.org/officeDocument/2006/relationships/oleObject" Target="../embeddings/oleObject2.bin"/><Relationship Id="rId7" Type="http://schemas.openxmlformats.org/officeDocument/2006/relationships/oleObject" Target="../embeddings/oleObject4.bin"/><Relationship Id="rId12" Type="http://schemas.openxmlformats.org/officeDocument/2006/relationships/image" Target="../media/image9.emf"/><Relationship Id="rId2" Type="http://schemas.openxmlformats.org/officeDocument/2006/relationships/slideLayout" Target="../slideLayouts/slideLayout2.xml"/><Relationship Id="rId16" Type="http://schemas.openxmlformats.org/officeDocument/2006/relationships/image" Target="../media/image11.emf"/><Relationship Id="rId1" Type="http://schemas.openxmlformats.org/officeDocument/2006/relationships/vmlDrawing" Target="../drawings/vmlDrawing2.vml"/><Relationship Id="rId6" Type="http://schemas.openxmlformats.org/officeDocument/2006/relationships/image" Target="../media/image6.emf"/><Relationship Id="rId11" Type="http://schemas.openxmlformats.org/officeDocument/2006/relationships/oleObject" Target="../embeddings/oleObject6.bin"/><Relationship Id="rId5" Type="http://schemas.openxmlformats.org/officeDocument/2006/relationships/oleObject" Target="../embeddings/oleObject3.bin"/><Relationship Id="rId15" Type="http://schemas.openxmlformats.org/officeDocument/2006/relationships/oleObject" Target="../embeddings/oleObject8.bin"/><Relationship Id="rId10" Type="http://schemas.openxmlformats.org/officeDocument/2006/relationships/image" Target="../media/image8.emf"/><Relationship Id="rId4" Type="http://schemas.openxmlformats.org/officeDocument/2006/relationships/image" Target="../media/image5.emf"/><Relationship Id="rId9" Type="http://schemas.openxmlformats.org/officeDocument/2006/relationships/oleObject" Target="../embeddings/oleObject5.bin"/><Relationship Id="rId14" Type="http://schemas.openxmlformats.org/officeDocument/2006/relationships/image" Target="../media/image10.emf"/></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74.bin"/><Relationship Id="rId2" Type="http://schemas.openxmlformats.org/officeDocument/2006/relationships/slideLayout" Target="../slideLayouts/slideLayout2.xml"/><Relationship Id="rId1" Type="http://schemas.openxmlformats.org/officeDocument/2006/relationships/vmlDrawing" Target="../drawings/vmlDrawing26.vml"/><Relationship Id="rId4" Type="http://schemas.openxmlformats.org/officeDocument/2006/relationships/image" Target="../media/image79.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75.bin"/><Relationship Id="rId2" Type="http://schemas.openxmlformats.org/officeDocument/2006/relationships/slideLayout" Target="../slideLayouts/slideLayout2.xml"/><Relationship Id="rId1" Type="http://schemas.openxmlformats.org/officeDocument/2006/relationships/vmlDrawing" Target="../drawings/vmlDrawing27.vml"/><Relationship Id="rId4" Type="http://schemas.openxmlformats.org/officeDocument/2006/relationships/image" Target="../media/image79.w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oleObject" Target="../embeddings/oleObject9.bin"/><Relationship Id="rId7" Type="http://schemas.openxmlformats.org/officeDocument/2006/relationships/oleObject" Target="../embeddings/oleObject11.bin"/><Relationship Id="rId12" Type="http://schemas.openxmlformats.org/officeDocument/2006/relationships/image" Target="../media/image16.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3.emf"/><Relationship Id="rId11" Type="http://schemas.openxmlformats.org/officeDocument/2006/relationships/oleObject" Target="../embeddings/oleObject13.bin"/><Relationship Id="rId5" Type="http://schemas.openxmlformats.org/officeDocument/2006/relationships/oleObject" Target="../embeddings/oleObject10.bin"/><Relationship Id="rId10" Type="http://schemas.openxmlformats.org/officeDocument/2006/relationships/image" Target="../media/image15.emf"/><Relationship Id="rId4" Type="http://schemas.openxmlformats.org/officeDocument/2006/relationships/image" Target="../media/image12.emf"/><Relationship Id="rId9" Type="http://schemas.openxmlformats.org/officeDocument/2006/relationships/oleObject" Target="../embeddings/oleObject12.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7.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445301" y="1795848"/>
            <a:ext cx="6955750" cy="769441"/>
          </a:xfrm>
          <a:prstGeom prst="rect">
            <a:avLst/>
          </a:prstGeom>
          <a:noFill/>
        </p:spPr>
        <p:txBody>
          <a:bodyPr wrap="none" rtlCol="0">
            <a:spAutoFit/>
          </a:bodyPr>
          <a:lstStyle/>
          <a:p>
            <a:r>
              <a:rPr lang="zh-CN" altLang="en-US" sz="4400" dirty="0" smtClean="0"/>
              <a:t>量化策略开发与程序化交易</a:t>
            </a:r>
            <a:endParaRPr lang="zh-CN" altLang="en-US" sz="4400" dirty="0"/>
          </a:p>
        </p:txBody>
      </p:sp>
      <p:sp>
        <p:nvSpPr>
          <p:cNvPr id="3" name="文本框 2"/>
          <p:cNvSpPr txBox="1"/>
          <p:nvPr/>
        </p:nvSpPr>
        <p:spPr>
          <a:xfrm>
            <a:off x="3657600" y="3715265"/>
            <a:ext cx="4852610" cy="523220"/>
          </a:xfrm>
          <a:prstGeom prst="rect">
            <a:avLst/>
          </a:prstGeom>
          <a:noFill/>
        </p:spPr>
        <p:txBody>
          <a:bodyPr wrap="none" rtlCol="0">
            <a:spAutoFit/>
          </a:bodyPr>
          <a:lstStyle/>
          <a:p>
            <a:r>
              <a:rPr lang="zh-CN" altLang="en-US" sz="2800" dirty="0" smtClean="0"/>
              <a:t>基础理论之</a:t>
            </a:r>
            <a:r>
              <a:rPr lang="zh-CN" altLang="en-US" sz="2800" dirty="0"/>
              <a:t>三</a:t>
            </a:r>
            <a:r>
              <a:rPr lang="zh-CN" altLang="en-US" sz="2800" dirty="0" smtClean="0"/>
              <a:t>：套利定价模型</a:t>
            </a:r>
            <a:endParaRPr lang="zh-CN" altLang="en-US" sz="2800" dirty="0"/>
          </a:p>
        </p:txBody>
      </p:sp>
    </p:spTree>
    <p:extLst>
      <p:ext uri="{BB962C8B-B14F-4D97-AF65-F5344CB8AC3E}">
        <p14:creationId xmlns:p14="http://schemas.microsoft.com/office/powerpoint/2010/main" val="21527048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p:cNvSpPr>
          <p:nvPr>
            <p:ph type="body" idx="4294967295"/>
          </p:nvPr>
        </p:nvSpPr>
        <p:spPr>
          <a:xfrm>
            <a:off x="448056" y="476251"/>
            <a:ext cx="11301984" cy="1152525"/>
          </a:xfrm>
        </p:spPr>
        <p:txBody>
          <a:bodyPr/>
          <a:lstStyle/>
          <a:p>
            <a:r>
              <a:rPr lang="zh-CN" altLang="en-US" sz="2800" dirty="0"/>
              <a:t>通过分析上面这个例子，可归纳出单因子模型的一般形式：对</a:t>
            </a:r>
            <a:r>
              <a:rPr lang="zh-CN" altLang="en-US" sz="2800" dirty="0" smtClean="0"/>
              <a:t>时间   的</a:t>
            </a:r>
            <a:r>
              <a:rPr lang="zh-CN" altLang="en-US" sz="2800" dirty="0"/>
              <a:t>任何证券</a:t>
            </a:r>
            <a:r>
              <a:rPr lang="en-US" altLang="zh-CN" sz="2800" i="1" dirty="0" err="1"/>
              <a:t>i</a:t>
            </a:r>
            <a:r>
              <a:rPr lang="en-US" altLang="zh-CN" sz="2800" dirty="0"/>
              <a:t> </a:t>
            </a:r>
            <a:r>
              <a:rPr lang="zh-CN" altLang="en-US" sz="2800" dirty="0"/>
              <a:t>有时间序列</a:t>
            </a:r>
          </a:p>
        </p:txBody>
      </p:sp>
      <p:sp>
        <p:nvSpPr>
          <p:cNvPr id="59395" name="Rectangle 3"/>
          <p:cNvSpPr>
            <a:spLocks noChangeArrowheads="1"/>
          </p:cNvSpPr>
          <p:nvPr/>
        </p:nvSpPr>
        <p:spPr bwMode="auto">
          <a:xfrm>
            <a:off x="448056" y="2902015"/>
            <a:ext cx="11823192" cy="3673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eaLnBrk="0" hangingPunct="0">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itchFamily="2" charset="-122"/>
              </a:defRPr>
            </a:lvl1pPr>
            <a:lvl2pPr marL="742950" indent="-285750" eaLnBrk="0" hangingPunct="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itchFamily="2" charset="-122"/>
              </a:defRPr>
            </a:lvl2pPr>
            <a:lvl3pPr marL="1143000" indent="-228600" eaLnBrk="0" hangingPunct="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itchFamily="2" charset="-122"/>
              </a:defRPr>
            </a:lvl3pPr>
            <a:lvl4pPr marL="1600200" indent="-228600" eaLnBrk="0" hangingPunct="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itchFamily="2" charset="-122"/>
              </a:defRPr>
            </a:lvl4pPr>
            <a:lvl5pPr marL="2057400" indent="-228600" eaLnBrk="0" hangingPunct="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itchFamily="2" charset="-122"/>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itchFamily="2" charset="-122"/>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itchFamily="2" charset="-122"/>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itchFamily="2" charset="-122"/>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itchFamily="2" charset="-122"/>
              </a:defRPr>
            </a:lvl9pPr>
          </a:lstStyle>
          <a:p>
            <a:pPr algn="just"/>
            <a:r>
              <a:rPr lang="zh-CN" altLang="en-US" sz="2400" dirty="0"/>
              <a:t>其中：</a:t>
            </a:r>
          </a:p>
          <a:p>
            <a:pPr lvl="1" algn="just"/>
            <a:r>
              <a:rPr lang="en-US" altLang="zh-CN" sz="2400" dirty="0" err="1"/>
              <a:t>f</a:t>
            </a:r>
            <a:r>
              <a:rPr lang="en-US" altLang="zh-CN" sz="2400" baseline="-25000" dirty="0" err="1"/>
              <a:t>t</a:t>
            </a:r>
            <a:r>
              <a:rPr lang="zh-CN" altLang="en-US" sz="2400" dirty="0"/>
              <a:t>是</a:t>
            </a:r>
            <a:r>
              <a:rPr lang="en-US" altLang="zh-CN" sz="2400" i="1" dirty="0"/>
              <a:t>t</a:t>
            </a:r>
            <a:r>
              <a:rPr lang="zh-CN" altLang="en-US" sz="2400" dirty="0"/>
              <a:t>时期公共因子的预测值；</a:t>
            </a:r>
          </a:p>
          <a:p>
            <a:pPr lvl="1" algn="just"/>
            <a:r>
              <a:rPr lang="en-US" altLang="zh-CN" sz="2400" dirty="0" err="1"/>
              <a:t>r</a:t>
            </a:r>
            <a:r>
              <a:rPr lang="en-US" altLang="zh-CN" sz="2400" baseline="-25000" dirty="0" err="1"/>
              <a:t>it</a:t>
            </a:r>
            <a:r>
              <a:rPr lang="zh-CN" altLang="en-US" sz="2400" dirty="0"/>
              <a:t>在时期</a:t>
            </a:r>
            <a:r>
              <a:rPr lang="en-US" altLang="zh-CN" sz="2400" dirty="0"/>
              <a:t>t</a:t>
            </a:r>
            <a:r>
              <a:rPr lang="zh-CN" altLang="en-US" sz="2400" dirty="0"/>
              <a:t>证券</a:t>
            </a:r>
            <a:r>
              <a:rPr lang="en-US" altLang="zh-CN" sz="2400" dirty="0" err="1"/>
              <a:t>i</a:t>
            </a:r>
            <a:r>
              <a:rPr lang="zh-CN" altLang="en-US" sz="2400" dirty="0"/>
              <a:t>的回报；</a:t>
            </a:r>
          </a:p>
          <a:p>
            <a:pPr lvl="1" algn="just"/>
            <a:r>
              <a:rPr lang="en-US" altLang="zh-CN" sz="2400" dirty="0" err="1"/>
              <a:t>e</a:t>
            </a:r>
            <a:r>
              <a:rPr lang="en-US" altLang="zh-CN" sz="2400" baseline="-25000" dirty="0" err="1"/>
              <a:t>it</a:t>
            </a:r>
            <a:r>
              <a:rPr lang="zh-CN" altLang="en-US" sz="2400" dirty="0"/>
              <a:t>在时期</a:t>
            </a:r>
            <a:r>
              <a:rPr lang="en-US" altLang="zh-CN" sz="2400" dirty="0"/>
              <a:t>t</a:t>
            </a:r>
            <a:r>
              <a:rPr lang="zh-CN" altLang="en-US" sz="2400" dirty="0"/>
              <a:t>证券</a:t>
            </a:r>
            <a:r>
              <a:rPr lang="en-US" altLang="zh-CN" sz="2400" dirty="0" err="1"/>
              <a:t>i</a:t>
            </a:r>
            <a:r>
              <a:rPr lang="zh-CN" altLang="en-US" sz="2400" dirty="0"/>
              <a:t>的特有</a:t>
            </a:r>
            <a:r>
              <a:rPr lang="zh-CN" altLang="en-US" sz="2400" dirty="0" smtClean="0"/>
              <a:t>回报（残差）</a:t>
            </a:r>
            <a:endParaRPr lang="zh-CN" altLang="en-US" sz="2400" dirty="0"/>
          </a:p>
          <a:p>
            <a:pPr lvl="1" algn="just"/>
            <a:r>
              <a:rPr lang="en-US" altLang="zh-CN" sz="2400" dirty="0" err="1"/>
              <a:t>a</a:t>
            </a:r>
            <a:r>
              <a:rPr lang="en-US" altLang="zh-CN" sz="2400" baseline="-25000" dirty="0" err="1"/>
              <a:t>i</a:t>
            </a:r>
            <a:r>
              <a:rPr lang="zh-CN" altLang="en-US" sz="2400" dirty="0"/>
              <a:t>零因子</a:t>
            </a:r>
          </a:p>
          <a:p>
            <a:pPr lvl="1" algn="just"/>
            <a:r>
              <a:rPr lang="en-US" altLang="zh-CN" sz="2400" dirty="0"/>
              <a:t>b</a:t>
            </a:r>
            <a:r>
              <a:rPr lang="en-US" altLang="zh-CN" sz="2400" baseline="-25000" dirty="0"/>
              <a:t>i</a:t>
            </a:r>
            <a:r>
              <a:rPr lang="zh-CN" altLang="en-US" sz="2400" dirty="0"/>
              <a:t>证券</a:t>
            </a:r>
            <a:r>
              <a:rPr lang="en-US" altLang="zh-CN" sz="2400" dirty="0" err="1"/>
              <a:t>i</a:t>
            </a:r>
            <a:r>
              <a:rPr lang="zh-CN" altLang="en-US" sz="2400" dirty="0"/>
              <a:t>对公共因子</a:t>
            </a:r>
            <a:r>
              <a:rPr lang="en-US" altLang="zh-CN" sz="2400" dirty="0"/>
              <a:t>f</a:t>
            </a:r>
            <a:r>
              <a:rPr lang="zh-CN" altLang="en-US" sz="2400" dirty="0"/>
              <a:t>的敏感度</a:t>
            </a:r>
            <a:r>
              <a:rPr lang="en-US" altLang="zh-CN" sz="2400" dirty="0"/>
              <a:t>(sensitivity),</a:t>
            </a:r>
            <a:r>
              <a:rPr lang="zh-CN" altLang="en-US" sz="2400" dirty="0"/>
              <a:t>或因子载荷（</a:t>
            </a:r>
            <a:r>
              <a:rPr lang="en-US" altLang="zh-CN" sz="2400" dirty="0"/>
              <a:t>factor loading</a:t>
            </a:r>
            <a:r>
              <a:rPr lang="zh-CN" altLang="en-US" sz="2400" dirty="0"/>
              <a:t>）</a:t>
            </a:r>
            <a:endParaRPr lang="zh-CN" altLang="en-US" sz="2400" baseline="-25000" dirty="0"/>
          </a:p>
        </p:txBody>
      </p:sp>
      <p:grpSp>
        <p:nvGrpSpPr>
          <p:cNvPr id="59396" name="Group 4"/>
          <p:cNvGrpSpPr>
            <a:grpSpLocks/>
          </p:cNvGrpSpPr>
          <p:nvPr/>
        </p:nvGrpSpPr>
        <p:grpSpPr bwMode="auto">
          <a:xfrm>
            <a:off x="3935414" y="1557339"/>
            <a:ext cx="5595937" cy="727075"/>
            <a:chOff x="1849" y="1026"/>
            <a:chExt cx="3525" cy="458"/>
          </a:xfrm>
        </p:grpSpPr>
        <p:graphicFrame>
          <p:nvGraphicFramePr>
            <p:cNvPr id="59397" name="Object 5"/>
            <p:cNvGraphicFramePr>
              <a:graphicFrameLocks noChangeAspect="1"/>
            </p:cNvGraphicFramePr>
            <p:nvPr/>
          </p:nvGraphicFramePr>
          <p:xfrm>
            <a:off x="1849" y="1026"/>
            <a:ext cx="2087" cy="458"/>
          </p:xfrm>
          <a:graphic>
            <a:graphicData uri="http://schemas.openxmlformats.org/presentationml/2006/ole">
              <mc:AlternateContent xmlns:mc="http://schemas.openxmlformats.org/markup-compatibility/2006">
                <mc:Choice xmlns:v="urn:schemas-microsoft-com:vml" Requires="v">
                  <p:oleObj spid="_x0000_s30735" name="Equation" r:id="rId3" imgW="1041120" imgH="228600" progId="Equation.DSMT4">
                    <p:embed/>
                  </p:oleObj>
                </mc:Choice>
                <mc:Fallback>
                  <p:oleObj name="Equation" r:id="rId3" imgW="1041120" imgH="228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9" y="1026"/>
                          <a:ext cx="2087" cy="4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9398" name="Text Box 6"/>
            <p:cNvSpPr txBox="1">
              <a:spLocks noChangeArrowheads="1"/>
            </p:cNvSpPr>
            <p:nvPr/>
          </p:nvSpPr>
          <p:spPr bwMode="auto">
            <a:xfrm>
              <a:off x="4558" y="1162"/>
              <a:ext cx="81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dirty="0" smtClean="0"/>
                <a:t>（</a:t>
              </a:r>
              <a:r>
                <a:rPr lang="en-US" altLang="zh-CN" b="1" dirty="0" smtClean="0"/>
                <a:t>1.1</a:t>
              </a:r>
              <a:r>
                <a:rPr lang="zh-CN" altLang="en-US" b="1" dirty="0"/>
                <a:t>）</a:t>
              </a:r>
            </a:p>
          </p:txBody>
        </p:sp>
      </p:grpSp>
      <p:graphicFrame>
        <p:nvGraphicFramePr>
          <p:cNvPr id="7" name="对象 6"/>
          <p:cNvGraphicFramePr>
            <a:graphicFrameLocks noChangeAspect="1"/>
          </p:cNvGraphicFramePr>
          <p:nvPr>
            <p:extLst>
              <p:ext uri="{D42A27DB-BD31-4B8C-83A1-F6EECF244321}">
                <p14:modId xmlns:p14="http://schemas.microsoft.com/office/powerpoint/2010/main" val="1967901901"/>
              </p:ext>
            </p:extLst>
          </p:nvPr>
        </p:nvGraphicFramePr>
        <p:xfrm>
          <a:off x="11078519" y="588062"/>
          <a:ext cx="248509" cy="372764"/>
        </p:xfrm>
        <a:graphic>
          <a:graphicData uri="http://schemas.openxmlformats.org/presentationml/2006/ole">
            <mc:AlternateContent xmlns:mc="http://schemas.openxmlformats.org/markup-compatibility/2006">
              <mc:Choice xmlns:v="urn:schemas-microsoft-com:vml" Requires="v">
                <p:oleObj spid="_x0000_s30736" name="公式" r:id="rId5" imgW="101520" imgH="152280" progId="Equation.3">
                  <p:embed/>
                </p:oleObj>
              </mc:Choice>
              <mc:Fallback>
                <p:oleObj name="公式" r:id="rId5" imgW="101520" imgH="152280" progId="Equation.3">
                  <p:embed/>
                  <p:pic>
                    <p:nvPicPr>
                      <p:cNvPr id="0" name=""/>
                      <p:cNvPicPr/>
                      <p:nvPr/>
                    </p:nvPicPr>
                    <p:blipFill>
                      <a:blip r:embed="rId6"/>
                      <a:stretch>
                        <a:fillRect/>
                      </a:stretch>
                    </p:blipFill>
                    <p:spPr>
                      <a:xfrm>
                        <a:off x="11078519" y="588062"/>
                        <a:ext cx="248509" cy="372764"/>
                      </a:xfrm>
                      <a:prstGeom prst="rect">
                        <a:avLst/>
                      </a:prstGeom>
                    </p:spPr>
                  </p:pic>
                </p:oleObj>
              </mc:Fallback>
            </mc:AlternateContent>
          </a:graphicData>
        </a:graphic>
      </p:graphicFrame>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p:cNvSpPr>
          <p:nvPr>
            <p:ph type="body" idx="4294967295"/>
          </p:nvPr>
        </p:nvSpPr>
        <p:spPr>
          <a:xfrm>
            <a:off x="539496" y="765177"/>
            <a:ext cx="11347704" cy="615568"/>
          </a:xfrm>
        </p:spPr>
        <p:txBody>
          <a:bodyPr>
            <a:normAutofit/>
          </a:bodyPr>
          <a:lstStyle/>
          <a:p>
            <a:r>
              <a:rPr lang="zh-CN" altLang="en-US" sz="2400" dirty="0" smtClean="0"/>
              <a:t>为简单计，只考虑在某个特定的时间的因子模型，从而省掉角</a:t>
            </a:r>
            <a:r>
              <a:rPr lang="zh-CN" altLang="en-US" sz="2400" dirty="0" smtClean="0"/>
              <a:t>标   ，变为</a:t>
            </a:r>
            <a:endParaRPr lang="zh-CN" altLang="en-US" sz="2400" dirty="0" smtClean="0"/>
          </a:p>
        </p:txBody>
      </p:sp>
      <p:sp>
        <p:nvSpPr>
          <p:cNvPr id="60419" name="Rectangle 3"/>
          <p:cNvSpPr>
            <a:spLocks noChangeArrowheads="1"/>
          </p:cNvSpPr>
          <p:nvPr/>
        </p:nvSpPr>
        <p:spPr bwMode="auto">
          <a:xfrm>
            <a:off x="192088" y="3721249"/>
            <a:ext cx="43195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kumimoji="1" sz="2400">
                <a:solidFill>
                  <a:schemeClr val="tx1"/>
                </a:solidFill>
                <a:latin typeface="Times New Roman" panose="02020603050405020304" pitchFamily="18" charset="0"/>
                <a:ea typeface="宋体" panose="02010600030101010101" pitchFamily="2" charset="-122"/>
              </a:defRPr>
            </a:lvl1pPr>
            <a:lvl2pPr marL="914400" indent="-457200" eaLnBrk="0" hangingPunct="0">
              <a:defRPr kumimoji="1" sz="2400">
                <a:solidFill>
                  <a:schemeClr val="tx1"/>
                </a:solidFill>
                <a:latin typeface="Times New Roman" panose="02020603050405020304" pitchFamily="18" charset="0"/>
                <a:ea typeface="宋体" panose="02010600030101010101" pitchFamily="2" charset="-122"/>
              </a:defRPr>
            </a:lvl2pPr>
            <a:lvl3pPr marL="1093788" indent="-179388" eaLnBrk="0" hangingPunct="0">
              <a:defRPr kumimoji="1" sz="2400">
                <a:solidFill>
                  <a:schemeClr val="tx1"/>
                </a:solidFill>
                <a:latin typeface="Times New Roman" panose="02020603050405020304" pitchFamily="18" charset="0"/>
                <a:ea typeface="宋体" panose="02010600030101010101" pitchFamily="2" charset="-122"/>
              </a:defRPr>
            </a:lvl3pPr>
            <a:lvl4pPr marL="2068513" indent="-457200" eaLnBrk="0" hangingPunct="0">
              <a:defRPr kumimoji="1" sz="2400">
                <a:solidFill>
                  <a:schemeClr val="tx1"/>
                </a:solidFill>
                <a:latin typeface="Times New Roman" panose="02020603050405020304" pitchFamily="18" charset="0"/>
                <a:ea typeface="宋体" panose="02010600030101010101" pitchFamily="2" charset="-122"/>
              </a:defRPr>
            </a:lvl4pPr>
            <a:lvl5pPr marL="2705100" indent="-457200" eaLnBrk="0" hangingPunct="0">
              <a:defRPr kumimoji="1" sz="2400">
                <a:solidFill>
                  <a:schemeClr val="tx1"/>
                </a:solidFill>
                <a:latin typeface="Times New Roman" panose="02020603050405020304" pitchFamily="18" charset="0"/>
                <a:ea typeface="宋体" panose="02010600030101010101" pitchFamily="2" charset="-122"/>
              </a:defRPr>
            </a:lvl5pPr>
            <a:lvl6pPr marL="31623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6195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0767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5339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2" eaLnBrk="1" hangingPunct="1"/>
            <a:r>
              <a:rPr kumimoji="0" lang="zh-CN" altLang="en-US" b="1" dirty="0"/>
              <a:t>并且假设</a:t>
            </a:r>
          </a:p>
        </p:txBody>
      </p:sp>
      <p:graphicFrame>
        <p:nvGraphicFramePr>
          <p:cNvPr id="60420" name="Object 4"/>
          <p:cNvGraphicFramePr>
            <a:graphicFrameLocks noChangeAspect="1"/>
          </p:cNvGraphicFramePr>
          <p:nvPr>
            <p:extLst>
              <p:ext uri="{D42A27DB-BD31-4B8C-83A1-F6EECF244321}">
                <p14:modId xmlns:p14="http://schemas.microsoft.com/office/powerpoint/2010/main" val="1977113164"/>
              </p:ext>
            </p:extLst>
          </p:nvPr>
        </p:nvGraphicFramePr>
        <p:xfrm>
          <a:off x="3251518" y="3709665"/>
          <a:ext cx="2618930" cy="582935"/>
        </p:xfrm>
        <a:graphic>
          <a:graphicData uri="http://schemas.openxmlformats.org/presentationml/2006/ole">
            <mc:AlternateContent xmlns:mc="http://schemas.openxmlformats.org/markup-compatibility/2006">
              <mc:Choice xmlns:v="urn:schemas-microsoft-com:vml" Requires="v">
                <p:oleObj spid="_x0000_s31783" name="Equation" r:id="rId3" imgW="1028520" imgH="228600" progId="Equation.DSMT4">
                  <p:embed/>
                </p:oleObj>
              </mc:Choice>
              <mc:Fallback>
                <p:oleObj name="Equation" r:id="rId3" imgW="1028520" imgH="228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1518" y="3709665"/>
                        <a:ext cx="2618930" cy="582935"/>
                      </a:xfrm>
                      <a:prstGeom prst="rect">
                        <a:avLst/>
                      </a:prstGeom>
                      <a:noFill/>
                      <a:ln>
                        <a:noFill/>
                      </a:ln>
                      <a:effectLst/>
                    </p:spPr>
                  </p:pic>
                </p:oleObj>
              </mc:Fallback>
            </mc:AlternateContent>
          </a:graphicData>
        </a:graphic>
      </p:graphicFrame>
      <p:graphicFrame>
        <p:nvGraphicFramePr>
          <p:cNvPr id="60421" name="Object 5"/>
          <p:cNvGraphicFramePr>
            <a:graphicFrameLocks noChangeAspect="1"/>
          </p:cNvGraphicFramePr>
          <p:nvPr>
            <p:extLst>
              <p:ext uri="{D42A27DB-BD31-4B8C-83A1-F6EECF244321}">
                <p14:modId xmlns:p14="http://schemas.microsoft.com/office/powerpoint/2010/main" val="1444599910"/>
              </p:ext>
            </p:extLst>
          </p:nvPr>
        </p:nvGraphicFramePr>
        <p:xfrm>
          <a:off x="3251518" y="5172847"/>
          <a:ext cx="2820098" cy="631983"/>
        </p:xfrm>
        <a:graphic>
          <a:graphicData uri="http://schemas.openxmlformats.org/presentationml/2006/ole">
            <mc:AlternateContent xmlns:mc="http://schemas.openxmlformats.org/markup-compatibility/2006">
              <mc:Choice xmlns:v="urn:schemas-microsoft-com:vml" Requires="v">
                <p:oleObj spid="_x0000_s31784" name="Equation" r:id="rId5" imgW="1079280" imgH="241200" progId="Equation.DSMT4">
                  <p:embed/>
                </p:oleObj>
              </mc:Choice>
              <mc:Fallback>
                <p:oleObj name="Equation" r:id="rId5" imgW="1079280" imgH="2412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51518" y="5172847"/>
                        <a:ext cx="2820098" cy="631983"/>
                      </a:xfrm>
                      <a:prstGeom prst="rect">
                        <a:avLst/>
                      </a:prstGeom>
                      <a:noFill/>
                      <a:ln>
                        <a:noFill/>
                      </a:ln>
                      <a:effectLst/>
                    </p:spPr>
                  </p:pic>
                </p:oleObj>
              </mc:Fallback>
            </mc:AlternateContent>
          </a:graphicData>
        </a:graphic>
      </p:graphicFrame>
      <p:graphicFrame>
        <p:nvGraphicFramePr>
          <p:cNvPr id="60422" name="Object 6"/>
          <p:cNvGraphicFramePr>
            <a:graphicFrameLocks noChangeAspect="1"/>
          </p:cNvGraphicFramePr>
          <p:nvPr>
            <p:extLst>
              <p:ext uri="{D42A27DB-BD31-4B8C-83A1-F6EECF244321}">
                <p14:modId xmlns:p14="http://schemas.microsoft.com/office/powerpoint/2010/main" val="1309989732"/>
              </p:ext>
            </p:extLst>
          </p:nvPr>
        </p:nvGraphicFramePr>
        <p:xfrm>
          <a:off x="3796921" y="4429245"/>
          <a:ext cx="1854072" cy="518872"/>
        </p:xfrm>
        <a:graphic>
          <a:graphicData uri="http://schemas.openxmlformats.org/presentationml/2006/ole">
            <mc:AlternateContent xmlns:mc="http://schemas.openxmlformats.org/markup-compatibility/2006">
              <mc:Choice xmlns:v="urn:schemas-microsoft-com:vml" Requires="v">
                <p:oleObj spid="_x0000_s31785" name="Equation" r:id="rId7" imgW="571320" imgH="228600" progId="Equation.DSMT4">
                  <p:embed/>
                </p:oleObj>
              </mc:Choice>
              <mc:Fallback>
                <p:oleObj name="Equation" r:id="rId7" imgW="571320" imgH="2286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96921" y="4429245"/>
                        <a:ext cx="1854072" cy="518872"/>
                      </a:xfrm>
                      <a:prstGeom prst="rect">
                        <a:avLst/>
                      </a:prstGeom>
                      <a:noFill/>
                      <a:ln>
                        <a:noFill/>
                      </a:ln>
                      <a:effectLst/>
                    </p:spPr>
                  </p:pic>
                </p:oleObj>
              </mc:Fallback>
            </mc:AlternateContent>
          </a:graphicData>
        </a:graphic>
      </p:graphicFrame>
      <p:grpSp>
        <p:nvGrpSpPr>
          <p:cNvPr id="60423" name="Group 7"/>
          <p:cNvGrpSpPr>
            <a:grpSpLocks/>
          </p:cNvGrpSpPr>
          <p:nvPr/>
        </p:nvGrpSpPr>
        <p:grpSpPr bwMode="auto">
          <a:xfrm>
            <a:off x="3583688" y="1899063"/>
            <a:ext cx="6849616" cy="614363"/>
            <a:chOff x="2340" y="1570"/>
            <a:chExt cx="3216" cy="387"/>
          </a:xfrm>
        </p:grpSpPr>
        <p:graphicFrame>
          <p:nvGraphicFramePr>
            <p:cNvPr id="60424" name="Object 8"/>
            <p:cNvGraphicFramePr>
              <a:graphicFrameLocks noChangeAspect="1"/>
            </p:cNvGraphicFramePr>
            <p:nvPr>
              <p:extLst>
                <p:ext uri="{D42A27DB-BD31-4B8C-83A1-F6EECF244321}">
                  <p14:modId xmlns:p14="http://schemas.microsoft.com/office/powerpoint/2010/main" val="2726477077"/>
                </p:ext>
              </p:extLst>
            </p:nvPr>
          </p:nvGraphicFramePr>
          <p:xfrm>
            <a:off x="2340" y="1584"/>
            <a:ext cx="2091" cy="373"/>
          </p:xfrm>
          <a:graphic>
            <a:graphicData uri="http://schemas.openxmlformats.org/presentationml/2006/ole">
              <mc:AlternateContent xmlns:mc="http://schemas.openxmlformats.org/markup-compatibility/2006">
                <mc:Choice xmlns:v="urn:schemas-microsoft-com:vml" Requires="v">
                  <p:oleObj spid="_x0000_s31786" name="Equation" r:id="rId9" imgW="1282680" imgH="228600" progId="Equation.DSMT4">
                    <p:embed/>
                  </p:oleObj>
                </mc:Choice>
                <mc:Fallback>
                  <p:oleObj name="Equation" r:id="rId9" imgW="1282680" imgH="2286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40" y="1584"/>
                          <a:ext cx="2091" cy="373"/>
                        </a:xfrm>
                        <a:prstGeom prst="rect">
                          <a:avLst/>
                        </a:prstGeom>
                        <a:noFill/>
                        <a:ln>
                          <a:noFill/>
                        </a:ln>
                        <a:effectLst/>
                      </p:spPr>
                    </p:pic>
                  </p:oleObj>
                </mc:Fallback>
              </mc:AlternateContent>
            </a:graphicData>
          </a:graphic>
        </p:graphicFrame>
        <p:sp>
          <p:nvSpPr>
            <p:cNvPr id="60425" name="Text Box 9"/>
            <p:cNvSpPr txBox="1">
              <a:spLocks noChangeArrowheads="1"/>
            </p:cNvSpPr>
            <p:nvPr/>
          </p:nvSpPr>
          <p:spPr bwMode="auto">
            <a:xfrm>
              <a:off x="4740" y="1570"/>
              <a:ext cx="81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dirty="0" smtClean="0"/>
                <a:t>（</a:t>
              </a:r>
              <a:r>
                <a:rPr lang="en-US" altLang="zh-CN" sz="2400" b="1" dirty="0" smtClean="0"/>
                <a:t>1.2</a:t>
              </a:r>
              <a:r>
                <a:rPr lang="zh-CN" altLang="en-US" sz="2400" b="1" dirty="0"/>
                <a:t>）</a:t>
              </a:r>
            </a:p>
          </p:txBody>
        </p:sp>
      </p:grpSp>
      <p:graphicFrame>
        <p:nvGraphicFramePr>
          <p:cNvPr id="2" name="对象 1"/>
          <p:cNvGraphicFramePr>
            <a:graphicFrameLocks noChangeAspect="1"/>
          </p:cNvGraphicFramePr>
          <p:nvPr>
            <p:extLst>
              <p:ext uri="{D42A27DB-BD31-4B8C-83A1-F6EECF244321}">
                <p14:modId xmlns:p14="http://schemas.microsoft.com/office/powerpoint/2010/main" val="829330894"/>
              </p:ext>
            </p:extLst>
          </p:nvPr>
        </p:nvGraphicFramePr>
        <p:xfrm>
          <a:off x="9389762" y="859911"/>
          <a:ext cx="248509" cy="372764"/>
        </p:xfrm>
        <a:graphic>
          <a:graphicData uri="http://schemas.openxmlformats.org/presentationml/2006/ole">
            <mc:AlternateContent xmlns:mc="http://schemas.openxmlformats.org/markup-compatibility/2006">
              <mc:Choice xmlns:v="urn:schemas-microsoft-com:vml" Requires="v">
                <p:oleObj spid="_x0000_s31787" name="公式" r:id="rId11" imgW="101520" imgH="152280" progId="Equation.3">
                  <p:embed/>
                </p:oleObj>
              </mc:Choice>
              <mc:Fallback>
                <p:oleObj name="公式" r:id="rId11" imgW="101520" imgH="152280" progId="Equation.3">
                  <p:embed/>
                  <p:pic>
                    <p:nvPicPr>
                      <p:cNvPr id="0" name=""/>
                      <p:cNvPicPr/>
                      <p:nvPr/>
                    </p:nvPicPr>
                    <p:blipFill>
                      <a:blip r:embed="rId12"/>
                      <a:stretch>
                        <a:fillRect/>
                      </a:stretch>
                    </p:blipFill>
                    <p:spPr>
                      <a:xfrm>
                        <a:off x="9389762" y="859911"/>
                        <a:ext cx="248509" cy="372764"/>
                      </a:xfrm>
                      <a:prstGeom prst="rect">
                        <a:avLst/>
                      </a:prstGeom>
                    </p:spPr>
                  </p:pic>
                </p:oleObj>
              </mc:Fallback>
            </mc:AlternateContent>
          </a:graphicData>
        </a:graphic>
      </p:graphicFrame>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p:cNvSpPr>
          <p:nvPr>
            <p:ph type="body" idx="4294967295"/>
          </p:nvPr>
        </p:nvSpPr>
        <p:spPr>
          <a:xfrm>
            <a:off x="482819" y="1184769"/>
            <a:ext cx="11192256" cy="2394901"/>
          </a:xfrm>
        </p:spPr>
        <p:txBody>
          <a:bodyPr>
            <a:noAutofit/>
          </a:bodyPr>
          <a:lstStyle/>
          <a:p>
            <a:r>
              <a:rPr lang="zh-CN" altLang="en-US" sz="2400" dirty="0" smtClean="0"/>
              <a:t>假设</a:t>
            </a:r>
            <a:r>
              <a:rPr lang="en-US" altLang="zh-CN" sz="2400" dirty="0" smtClean="0"/>
              <a:t>(1)</a:t>
            </a:r>
            <a:r>
              <a:rPr lang="zh-CN" altLang="en-US" sz="2400" dirty="0" smtClean="0"/>
              <a:t>：因子</a:t>
            </a:r>
            <a:r>
              <a:rPr lang="en-US" altLang="zh-CN" sz="2400" i="1" dirty="0" smtClean="0"/>
              <a:t>f</a:t>
            </a:r>
            <a:r>
              <a:rPr lang="zh-CN" altLang="en-US" sz="2400" dirty="0" smtClean="0"/>
              <a:t>具体取什么值对随机项没有影响，即因子</a:t>
            </a:r>
            <a:r>
              <a:rPr lang="en-US" altLang="zh-CN" sz="2400" i="1" dirty="0" smtClean="0"/>
              <a:t>f</a:t>
            </a:r>
            <a:r>
              <a:rPr lang="zh-CN" altLang="en-US" sz="2400" dirty="0" smtClean="0"/>
              <a:t>与随机项是独立的，这样保证了因子</a:t>
            </a:r>
            <a:r>
              <a:rPr lang="en-US" altLang="zh-CN" sz="2400" i="1" dirty="0" smtClean="0"/>
              <a:t>f</a:t>
            </a:r>
            <a:r>
              <a:rPr lang="zh-CN" altLang="en-US" sz="2400" dirty="0" smtClean="0"/>
              <a:t>是回报率的唯一因素</a:t>
            </a:r>
            <a:r>
              <a:rPr lang="zh-CN" altLang="en-US" sz="2400" dirty="0" smtClean="0"/>
              <a:t>。</a:t>
            </a:r>
            <a:endParaRPr lang="en-US" altLang="zh-CN" sz="2400" dirty="0" smtClean="0"/>
          </a:p>
          <a:p>
            <a:endParaRPr lang="zh-CN" altLang="en-US" sz="2400" dirty="0" smtClean="0"/>
          </a:p>
          <a:p>
            <a:r>
              <a:rPr lang="zh-CN" altLang="en-US" sz="2400" dirty="0" smtClean="0"/>
              <a:t>假设</a:t>
            </a:r>
            <a:r>
              <a:rPr lang="en-US" altLang="zh-CN" sz="2400" dirty="0" smtClean="0"/>
              <a:t>(2)</a:t>
            </a:r>
            <a:r>
              <a:rPr lang="zh-CN" altLang="en-US" sz="2400" dirty="0" smtClean="0"/>
              <a:t>：一种证券的随机项对其余任何证券的随机项没有影响，换言之，两种证券之所以相关，是由于它们具有共同因子</a:t>
            </a:r>
            <a:r>
              <a:rPr lang="en-US" altLang="zh-CN" sz="2400" i="1" dirty="0" smtClean="0"/>
              <a:t>f</a:t>
            </a:r>
            <a:r>
              <a:rPr lang="zh-CN" altLang="en-US" sz="2400" dirty="0" smtClean="0"/>
              <a:t>所致</a:t>
            </a:r>
            <a:r>
              <a:rPr lang="zh-CN" altLang="en-US" sz="2400" dirty="0" smtClean="0"/>
              <a:t>。</a:t>
            </a:r>
            <a:endParaRPr lang="en-US" altLang="zh-CN" sz="2400" dirty="0" smtClean="0"/>
          </a:p>
          <a:p>
            <a:endParaRPr lang="zh-CN" altLang="en-US" sz="2400" dirty="0" smtClean="0"/>
          </a:p>
          <a:p>
            <a:r>
              <a:rPr lang="zh-CN" altLang="en-US" sz="2400" dirty="0" smtClean="0"/>
              <a:t>如果上述假设不成立，则单因子模型不准确，应该考虑增加因子或者其他措施。</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ChangeArrowheads="1"/>
          </p:cNvSpPr>
          <p:nvPr/>
        </p:nvSpPr>
        <p:spPr bwMode="auto">
          <a:xfrm>
            <a:off x="6527801" y="3284539"/>
            <a:ext cx="576263" cy="649287"/>
          </a:xfrm>
          <a:prstGeom prst="rect">
            <a:avLst/>
          </a:prstGeom>
          <a:solidFill>
            <a:schemeClr val="bg1">
              <a:alpha val="0"/>
            </a:schemeClr>
          </a:solidFill>
          <a:ln w="12700" cap="sq">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467" name="Rectangle 3"/>
          <p:cNvSpPr>
            <a:spLocks noChangeArrowheads="1"/>
          </p:cNvSpPr>
          <p:nvPr/>
        </p:nvSpPr>
        <p:spPr bwMode="auto">
          <a:xfrm>
            <a:off x="5232400" y="3284539"/>
            <a:ext cx="935038" cy="649287"/>
          </a:xfrm>
          <a:prstGeom prst="rect">
            <a:avLst/>
          </a:prstGeom>
          <a:solidFill>
            <a:schemeClr val="bg1">
              <a:alpha val="0"/>
            </a:schemeClr>
          </a:solidFill>
          <a:ln w="12700" cap="sq">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468" name="Rectangle 4"/>
          <p:cNvSpPr>
            <a:spLocks noGrp="1"/>
          </p:cNvSpPr>
          <p:nvPr>
            <p:ph type="body" idx="4294967295"/>
          </p:nvPr>
        </p:nvSpPr>
        <p:spPr>
          <a:xfrm>
            <a:off x="1162050" y="709139"/>
            <a:ext cx="8388350" cy="503238"/>
          </a:xfrm>
        </p:spPr>
        <p:txBody>
          <a:bodyPr/>
          <a:lstStyle/>
          <a:p>
            <a:pPr algn="just">
              <a:lnSpc>
                <a:spcPct val="90000"/>
              </a:lnSpc>
              <a:buFont typeface="Wingdings 2" panose="05020102010507070707" pitchFamily="18" charset="2"/>
              <a:buNone/>
            </a:pPr>
            <a:r>
              <a:rPr lang="zh-CN" altLang="en-US" sz="2800" dirty="0"/>
              <a:t>对于证券</a:t>
            </a:r>
            <a:r>
              <a:rPr lang="en-US" altLang="zh-CN" sz="2800" i="1" dirty="0" err="1"/>
              <a:t>i</a:t>
            </a:r>
            <a:r>
              <a:rPr lang="zh-CN" altLang="en-US" sz="2800" i="1" dirty="0"/>
              <a:t>，</a:t>
            </a:r>
            <a:r>
              <a:rPr lang="zh-CN" altLang="en-US" sz="2800" dirty="0"/>
              <a:t>其回报率的均值（期望值）为                                                                  </a:t>
            </a:r>
          </a:p>
        </p:txBody>
      </p:sp>
      <p:sp>
        <p:nvSpPr>
          <p:cNvPr id="62469" name="Rectangle 5"/>
          <p:cNvSpPr>
            <a:spLocks noChangeArrowheads="1"/>
          </p:cNvSpPr>
          <p:nvPr/>
        </p:nvSpPr>
        <p:spPr bwMode="auto">
          <a:xfrm>
            <a:off x="2208214" y="2420939"/>
            <a:ext cx="3671887" cy="5032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eaLnBrk="0" hangingPunct="0">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itchFamily="2" charset="-122"/>
              </a:defRPr>
            </a:lvl1pPr>
            <a:lvl2pPr marL="742950" indent="-285750" eaLnBrk="0" hangingPunct="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itchFamily="2" charset="-122"/>
              </a:defRPr>
            </a:lvl2pPr>
            <a:lvl3pPr marL="1143000" indent="-228600" eaLnBrk="0" hangingPunct="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itchFamily="2" charset="-122"/>
              </a:defRPr>
            </a:lvl3pPr>
            <a:lvl4pPr marL="1600200" indent="-228600" eaLnBrk="0" hangingPunct="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itchFamily="2" charset="-122"/>
              </a:defRPr>
            </a:lvl4pPr>
            <a:lvl5pPr marL="2057400" indent="-228600" eaLnBrk="0" hangingPunct="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itchFamily="2" charset="-122"/>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itchFamily="2" charset="-122"/>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itchFamily="2" charset="-122"/>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itchFamily="2" charset="-122"/>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itchFamily="2" charset="-122"/>
              </a:defRPr>
            </a:lvl9pPr>
          </a:lstStyle>
          <a:p>
            <a:pPr algn="just">
              <a:buFont typeface="Wingdings 2" panose="05020102010507070707" pitchFamily="18" charset="2"/>
              <a:buNone/>
            </a:pPr>
            <a:r>
              <a:rPr lang="zh-CN" altLang="en-US" sz="2800" dirty="0"/>
              <a:t>其回报率的方差</a:t>
            </a:r>
          </a:p>
        </p:txBody>
      </p:sp>
      <p:graphicFrame>
        <p:nvGraphicFramePr>
          <p:cNvPr id="62470" name="Object 6"/>
          <p:cNvGraphicFramePr>
            <a:graphicFrameLocks noChangeAspect="1"/>
          </p:cNvGraphicFramePr>
          <p:nvPr/>
        </p:nvGraphicFramePr>
        <p:xfrm>
          <a:off x="4295775" y="3267076"/>
          <a:ext cx="2808288" cy="714375"/>
        </p:xfrm>
        <a:graphic>
          <a:graphicData uri="http://schemas.openxmlformats.org/presentationml/2006/ole">
            <mc:AlternateContent xmlns:mc="http://schemas.openxmlformats.org/markup-compatibility/2006">
              <mc:Choice xmlns:v="urn:schemas-microsoft-com:vml" Requires="v">
                <p:oleObj spid="_x0000_s32784" name="Equation" r:id="rId3" imgW="990360" imgH="253800" progId="Equation.DSMT4">
                  <p:embed/>
                </p:oleObj>
              </mc:Choice>
              <mc:Fallback>
                <p:oleObj name="Equation" r:id="rId3" imgW="990360" imgH="2538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5775" y="3267076"/>
                        <a:ext cx="2808288" cy="71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2471" name="AutoShape 7"/>
          <p:cNvSpPr>
            <a:spLocks noChangeArrowheads="1"/>
          </p:cNvSpPr>
          <p:nvPr/>
        </p:nvSpPr>
        <p:spPr bwMode="auto">
          <a:xfrm>
            <a:off x="2135189" y="2997200"/>
            <a:ext cx="1800225" cy="503238"/>
          </a:xfrm>
          <a:prstGeom prst="wedgeRectCallout">
            <a:avLst>
              <a:gd name="adj1" fmla="val 147088"/>
              <a:gd name="adj2" fmla="val 2681"/>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a:t>因子风险</a:t>
            </a:r>
          </a:p>
        </p:txBody>
      </p:sp>
      <p:sp>
        <p:nvSpPr>
          <p:cNvPr id="62472" name="AutoShape 8"/>
          <p:cNvSpPr>
            <a:spLocks noChangeArrowheads="1"/>
          </p:cNvSpPr>
          <p:nvPr/>
        </p:nvSpPr>
        <p:spPr bwMode="auto">
          <a:xfrm>
            <a:off x="8256588" y="2565400"/>
            <a:ext cx="1873250" cy="503238"/>
          </a:xfrm>
          <a:prstGeom prst="wedgeRectCallout">
            <a:avLst>
              <a:gd name="adj1" fmla="val -112375"/>
              <a:gd name="adj2" fmla="val 135171"/>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a:t>非因子风险</a:t>
            </a:r>
          </a:p>
        </p:txBody>
      </p:sp>
      <p:grpSp>
        <p:nvGrpSpPr>
          <p:cNvPr id="62475" name="Group 11"/>
          <p:cNvGrpSpPr>
            <a:grpSpLocks/>
          </p:cNvGrpSpPr>
          <p:nvPr/>
        </p:nvGrpSpPr>
        <p:grpSpPr bwMode="auto">
          <a:xfrm>
            <a:off x="3411855" y="1417320"/>
            <a:ext cx="4104513" cy="623907"/>
            <a:chOff x="2226" y="754"/>
            <a:chExt cx="2785" cy="454"/>
          </a:xfrm>
        </p:grpSpPr>
        <p:graphicFrame>
          <p:nvGraphicFramePr>
            <p:cNvPr id="62476" name="Object 12"/>
            <p:cNvGraphicFramePr>
              <a:graphicFrameLocks noChangeAspect="1"/>
            </p:cNvGraphicFramePr>
            <p:nvPr/>
          </p:nvGraphicFramePr>
          <p:xfrm>
            <a:off x="2226" y="754"/>
            <a:ext cx="1369" cy="454"/>
          </p:xfrm>
          <a:graphic>
            <a:graphicData uri="http://schemas.openxmlformats.org/presentationml/2006/ole">
              <mc:AlternateContent xmlns:mc="http://schemas.openxmlformats.org/markup-compatibility/2006">
                <mc:Choice xmlns:v="urn:schemas-microsoft-com:vml" Requires="v">
                  <p:oleObj spid="_x0000_s32785" name="Equation" r:id="rId5" imgW="749160" imgH="241200" progId="Equation.DSMT4">
                    <p:embed/>
                  </p:oleObj>
                </mc:Choice>
                <mc:Fallback>
                  <p:oleObj name="Equation" r:id="rId5" imgW="749160" imgH="2412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26" y="754"/>
                          <a:ext cx="1369" cy="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2477" name="Text Box 13"/>
            <p:cNvSpPr txBox="1">
              <a:spLocks noChangeArrowheads="1"/>
            </p:cNvSpPr>
            <p:nvPr/>
          </p:nvSpPr>
          <p:spPr bwMode="auto">
            <a:xfrm>
              <a:off x="4195" y="845"/>
              <a:ext cx="816"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dirty="0" smtClean="0"/>
                <a:t>（</a:t>
              </a:r>
              <a:r>
                <a:rPr lang="en-US" altLang="zh-CN" sz="2400" b="1" dirty="0" smtClean="0"/>
                <a:t>1.3</a:t>
              </a:r>
              <a:r>
                <a:rPr lang="zh-CN" altLang="en-US" sz="2400" b="1" dirty="0"/>
                <a:t>）</a:t>
              </a:r>
            </a:p>
          </p:txBody>
        </p:sp>
      </p:gr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p:cNvSpPr>
          <p:nvPr>
            <p:ph type="title" idx="4294967295"/>
          </p:nvPr>
        </p:nvSpPr>
        <p:spPr>
          <a:xfrm>
            <a:off x="1143636" y="397383"/>
            <a:ext cx="3135630" cy="863600"/>
          </a:xfrm>
        </p:spPr>
        <p:txBody>
          <a:bodyPr>
            <a:normAutofit/>
          </a:bodyPr>
          <a:lstStyle/>
          <a:p>
            <a:pPr algn="l"/>
            <a:r>
              <a:rPr lang="zh-CN" altLang="en-US" sz="2800" dirty="0"/>
              <a:t>单因子模型</a:t>
            </a:r>
            <a:r>
              <a:rPr lang="zh-CN" altLang="en-US" sz="2800" dirty="0" smtClean="0"/>
              <a:t>的特点</a:t>
            </a:r>
            <a:endParaRPr lang="zh-CN" altLang="en-US" sz="2800" dirty="0"/>
          </a:p>
        </p:txBody>
      </p:sp>
      <p:sp>
        <p:nvSpPr>
          <p:cNvPr id="63491" name="Rectangle 3"/>
          <p:cNvSpPr>
            <a:spLocks noGrp="1"/>
          </p:cNvSpPr>
          <p:nvPr>
            <p:ph type="body" idx="4294967295"/>
          </p:nvPr>
        </p:nvSpPr>
        <p:spPr>
          <a:xfrm>
            <a:off x="374904" y="1738314"/>
            <a:ext cx="11173968" cy="4498975"/>
          </a:xfrm>
        </p:spPr>
        <p:txBody>
          <a:bodyPr>
            <a:normAutofit/>
          </a:bodyPr>
          <a:lstStyle/>
          <a:p>
            <a:pPr marL="450850" indent="-450850">
              <a:buFont typeface="Wingdings" panose="05000000000000000000" pitchFamily="2" charset="2"/>
              <a:buAutoNum type="arabicPeriod"/>
            </a:pPr>
            <a:r>
              <a:rPr lang="zh-CN" altLang="en-US" sz="2400" dirty="0" smtClean="0"/>
              <a:t>单因子模型能够大大简化我们在均值</a:t>
            </a:r>
            <a:r>
              <a:rPr lang="en-US" altLang="zh-CN" sz="2400" dirty="0" smtClean="0"/>
              <a:t>-</a:t>
            </a:r>
            <a:r>
              <a:rPr lang="zh-CN" altLang="en-US" sz="2400" dirty="0" smtClean="0"/>
              <a:t>方差分析中的估计量和计算量。假定分析人员需要分析</a:t>
            </a:r>
            <a:r>
              <a:rPr lang="en-US" altLang="zh-CN" sz="2400" dirty="0" smtClean="0"/>
              <a:t>n</a:t>
            </a:r>
            <a:r>
              <a:rPr lang="zh-CN" altLang="en-US" sz="2400" dirty="0" smtClean="0"/>
              <a:t>种股票，则</a:t>
            </a:r>
          </a:p>
          <a:p>
            <a:pPr marL="1166813" lvl="1" indent="-271463"/>
            <a:r>
              <a:rPr lang="zh-CN" altLang="en-US" sz="2400" dirty="0" smtClean="0"/>
              <a:t>均值－方差模型：</a:t>
            </a:r>
            <a:r>
              <a:rPr lang="en-US" altLang="zh-CN" sz="2400" dirty="0" smtClean="0"/>
              <a:t>n</a:t>
            </a:r>
            <a:r>
              <a:rPr lang="zh-CN" altLang="en-US" sz="2400" dirty="0" smtClean="0"/>
              <a:t>个期望收益，</a:t>
            </a:r>
            <a:r>
              <a:rPr lang="en-US" altLang="zh-CN" sz="2400" dirty="0" smtClean="0"/>
              <a:t>n</a:t>
            </a:r>
            <a:r>
              <a:rPr lang="zh-CN" altLang="en-US" sz="2400" dirty="0" smtClean="0"/>
              <a:t>个方差， </a:t>
            </a:r>
            <a:r>
              <a:rPr lang="en-US" altLang="zh-CN" sz="2400" dirty="0" smtClean="0"/>
              <a:t>(n</a:t>
            </a:r>
            <a:r>
              <a:rPr lang="en-US" altLang="zh-CN" sz="2400" baseline="30000" dirty="0" smtClean="0"/>
              <a:t>2</a:t>
            </a:r>
            <a:r>
              <a:rPr lang="en-US" altLang="zh-CN" sz="2400" dirty="0" smtClean="0"/>
              <a:t>-n)/2</a:t>
            </a:r>
            <a:r>
              <a:rPr lang="zh-CN" altLang="en-US" sz="2400" dirty="0" smtClean="0"/>
              <a:t>个协方差</a:t>
            </a:r>
          </a:p>
          <a:p>
            <a:pPr marL="1166813" lvl="1" indent="-271463"/>
            <a:r>
              <a:rPr lang="zh-CN" altLang="en-US" sz="2400" dirty="0" smtClean="0"/>
              <a:t>单因子模型：</a:t>
            </a:r>
            <a:r>
              <a:rPr lang="en-US" altLang="zh-CN" sz="2400" dirty="0" smtClean="0"/>
              <a:t>n</a:t>
            </a:r>
            <a:r>
              <a:rPr lang="zh-CN" altLang="en-US" sz="2400" dirty="0" smtClean="0"/>
              <a:t>个期望收益，</a:t>
            </a:r>
            <a:r>
              <a:rPr lang="en-US" altLang="zh-CN" sz="2400" dirty="0" smtClean="0"/>
              <a:t>n</a:t>
            </a:r>
            <a:r>
              <a:rPr lang="zh-CN" altLang="en-US" sz="2400" dirty="0" smtClean="0"/>
              <a:t>个  </a:t>
            </a:r>
            <a:r>
              <a:rPr lang="en-US" altLang="zh-CN" sz="2400" i="1" baseline="-25000" dirty="0" err="1" smtClean="0"/>
              <a:t>i</a:t>
            </a:r>
            <a:r>
              <a:rPr lang="zh-CN" altLang="en-US" sz="2400" dirty="0" smtClean="0"/>
              <a:t>，</a:t>
            </a:r>
            <a:r>
              <a:rPr lang="en-US" altLang="zh-CN" sz="2400" dirty="0" smtClean="0"/>
              <a:t>n</a:t>
            </a:r>
            <a:r>
              <a:rPr lang="zh-CN" altLang="en-US" sz="2400" dirty="0" smtClean="0"/>
              <a:t>个残差      ，一个因子</a:t>
            </a:r>
            <a:r>
              <a:rPr lang="en-US" altLang="zh-CN" sz="2400" i="1" dirty="0" smtClean="0"/>
              <a:t>f</a:t>
            </a:r>
            <a:r>
              <a:rPr lang="zh-CN" altLang="en-US" sz="2400" dirty="0" smtClean="0"/>
              <a:t>方差     ，共</a:t>
            </a:r>
            <a:r>
              <a:rPr lang="en-US" altLang="zh-CN" sz="2400" dirty="0" smtClean="0"/>
              <a:t>3n</a:t>
            </a:r>
            <a:r>
              <a:rPr lang="zh-CN" altLang="en-US" sz="2400" dirty="0" smtClean="0"/>
              <a:t>＋</a:t>
            </a:r>
            <a:r>
              <a:rPr lang="en-US" altLang="zh-CN" sz="2400" dirty="0" smtClean="0"/>
              <a:t>1</a:t>
            </a:r>
            <a:r>
              <a:rPr lang="zh-CN" altLang="en-US" sz="2400" dirty="0" smtClean="0"/>
              <a:t>个估计值。</a:t>
            </a:r>
          </a:p>
          <a:p>
            <a:pPr marL="1166813" lvl="1" indent="-271463"/>
            <a:r>
              <a:rPr lang="zh-CN" altLang="en-US" sz="2400" dirty="0" smtClean="0"/>
              <a:t>若</a:t>
            </a:r>
            <a:r>
              <a:rPr lang="en-US" altLang="zh-CN" sz="2400" dirty="0" smtClean="0"/>
              <a:t>n</a:t>
            </a:r>
            <a:r>
              <a:rPr lang="zh-CN" altLang="en-US" sz="2400" dirty="0" smtClean="0"/>
              <a:t>＝</a:t>
            </a:r>
            <a:r>
              <a:rPr lang="en-US" altLang="zh-CN" sz="2400" dirty="0" smtClean="0"/>
              <a:t>50</a:t>
            </a:r>
            <a:r>
              <a:rPr lang="zh-CN" altLang="en-US" sz="2400" dirty="0" smtClean="0"/>
              <a:t>，前者为</a:t>
            </a:r>
            <a:r>
              <a:rPr lang="en-US" altLang="zh-CN" sz="2400" dirty="0" smtClean="0"/>
              <a:t>1325</a:t>
            </a:r>
            <a:r>
              <a:rPr lang="zh-CN" altLang="en-US" sz="2400" dirty="0" smtClean="0"/>
              <a:t>，后者为</a:t>
            </a:r>
            <a:r>
              <a:rPr lang="en-US" altLang="zh-CN" sz="2400" dirty="0" smtClean="0"/>
              <a:t>151</a:t>
            </a:r>
            <a:r>
              <a:rPr lang="zh-CN" altLang="en-US" sz="2400" dirty="0" smtClean="0"/>
              <a:t>。</a:t>
            </a:r>
            <a:endParaRPr lang="zh-CN" altLang="en-US" sz="2400" baseline="-25000" dirty="0" smtClean="0"/>
          </a:p>
        </p:txBody>
      </p:sp>
      <p:graphicFrame>
        <p:nvGraphicFramePr>
          <p:cNvPr id="63492" name="Object 4"/>
          <p:cNvGraphicFramePr>
            <a:graphicFrameLocks noChangeAspect="1"/>
          </p:cNvGraphicFramePr>
          <p:nvPr>
            <p:extLst>
              <p:ext uri="{D42A27DB-BD31-4B8C-83A1-F6EECF244321}">
                <p14:modId xmlns:p14="http://schemas.microsoft.com/office/powerpoint/2010/main" val="1073601005"/>
              </p:ext>
            </p:extLst>
          </p:nvPr>
        </p:nvGraphicFramePr>
        <p:xfrm>
          <a:off x="7630923" y="3116771"/>
          <a:ext cx="517525" cy="576262"/>
        </p:xfrm>
        <a:graphic>
          <a:graphicData uri="http://schemas.openxmlformats.org/presentationml/2006/ole">
            <mc:AlternateContent xmlns:mc="http://schemas.openxmlformats.org/markup-compatibility/2006">
              <mc:Choice xmlns:v="urn:schemas-microsoft-com:vml" Requires="v">
                <p:oleObj spid="_x0000_s33816" name="Equation" r:id="rId3" imgW="215640" imgH="241200" progId="Equation.DSMT4">
                  <p:embed/>
                </p:oleObj>
              </mc:Choice>
              <mc:Fallback>
                <p:oleObj name="Equation" r:id="rId3" imgW="215640" imgH="241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30923" y="3116771"/>
                        <a:ext cx="517525"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3493" name="Object 5"/>
          <p:cNvGraphicFramePr>
            <a:graphicFrameLocks noChangeAspect="1"/>
          </p:cNvGraphicFramePr>
          <p:nvPr>
            <p:extLst>
              <p:ext uri="{D42A27DB-BD31-4B8C-83A1-F6EECF244321}">
                <p14:modId xmlns:p14="http://schemas.microsoft.com/office/powerpoint/2010/main" val="2097591168"/>
              </p:ext>
            </p:extLst>
          </p:nvPr>
        </p:nvGraphicFramePr>
        <p:xfrm>
          <a:off x="10380664" y="3116771"/>
          <a:ext cx="484187" cy="606425"/>
        </p:xfrm>
        <a:graphic>
          <a:graphicData uri="http://schemas.openxmlformats.org/presentationml/2006/ole">
            <mc:AlternateContent xmlns:mc="http://schemas.openxmlformats.org/markup-compatibility/2006">
              <mc:Choice xmlns:v="urn:schemas-microsoft-com:vml" Requires="v">
                <p:oleObj spid="_x0000_s33817" name="Equation" r:id="rId5" imgW="203040" imgH="253800" progId="Equation.DSMT4">
                  <p:embed/>
                </p:oleObj>
              </mc:Choice>
              <mc:Fallback>
                <p:oleObj name="Equation" r:id="rId5" imgW="203040" imgH="2538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380664" y="3116771"/>
                        <a:ext cx="484187" cy="60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988737030"/>
              </p:ext>
            </p:extLst>
          </p:nvPr>
        </p:nvGraphicFramePr>
        <p:xfrm>
          <a:off x="5908931" y="3208285"/>
          <a:ext cx="327112" cy="425245"/>
        </p:xfrm>
        <a:graphic>
          <a:graphicData uri="http://schemas.openxmlformats.org/presentationml/2006/ole">
            <mc:AlternateContent xmlns:mc="http://schemas.openxmlformats.org/markup-compatibility/2006">
              <mc:Choice xmlns:v="urn:schemas-microsoft-com:vml" Requires="v">
                <p:oleObj spid="_x0000_s33818" name="公式" r:id="rId7" imgW="126720" imgH="164880" progId="Equation.3">
                  <p:embed/>
                </p:oleObj>
              </mc:Choice>
              <mc:Fallback>
                <p:oleObj name="公式" r:id="rId7" imgW="126720" imgH="164880" progId="Equation.3">
                  <p:embed/>
                  <p:pic>
                    <p:nvPicPr>
                      <p:cNvPr id="0" name=""/>
                      <p:cNvPicPr/>
                      <p:nvPr/>
                    </p:nvPicPr>
                    <p:blipFill>
                      <a:blip r:embed="rId8"/>
                      <a:stretch>
                        <a:fillRect/>
                      </a:stretch>
                    </p:blipFill>
                    <p:spPr>
                      <a:xfrm>
                        <a:off x="5908931" y="3208285"/>
                        <a:ext cx="327112" cy="425245"/>
                      </a:xfrm>
                      <a:prstGeom prst="rect">
                        <a:avLst/>
                      </a:prstGeom>
                    </p:spPr>
                  </p:pic>
                </p:oleObj>
              </mc:Fallback>
            </mc:AlternateContent>
          </a:graphicData>
        </a:graphic>
      </p:graphicFrame>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p:cNvSpPr>
          <p:nvPr>
            <p:ph type="body" idx="4294967295"/>
          </p:nvPr>
        </p:nvSpPr>
        <p:spPr>
          <a:xfrm>
            <a:off x="603504" y="1097280"/>
            <a:ext cx="11356848" cy="1754188"/>
          </a:xfrm>
        </p:spPr>
        <p:txBody>
          <a:bodyPr>
            <a:normAutofit/>
          </a:bodyPr>
          <a:lstStyle/>
          <a:p>
            <a:pPr marL="812800" indent="-812800">
              <a:buFont typeface="Wingdings" panose="05000000000000000000" pitchFamily="2" charset="2"/>
              <a:buAutoNum type="arabicPeriod" startAt="2"/>
            </a:pPr>
            <a:r>
              <a:rPr lang="zh-CN" altLang="en-US" sz="2400" dirty="0" smtClean="0"/>
              <a:t>风险的分散化</a:t>
            </a:r>
          </a:p>
          <a:p>
            <a:pPr marL="1168400" lvl="1" indent="-176213"/>
            <a:r>
              <a:rPr lang="zh-CN" altLang="en-US" sz="2400" dirty="0" smtClean="0"/>
              <a:t>分散化导致因子风险的平均化</a:t>
            </a:r>
          </a:p>
          <a:p>
            <a:pPr marL="1168400" lvl="1" indent="-176213"/>
            <a:r>
              <a:rPr lang="zh-CN" altLang="en-US" sz="2400" dirty="0" smtClean="0"/>
              <a:t>分散化缩小非因子风险</a:t>
            </a:r>
          </a:p>
        </p:txBody>
      </p:sp>
      <p:graphicFrame>
        <p:nvGraphicFramePr>
          <p:cNvPr id="64516" name="Object 4"/>
          <p:cNvGraphicFramePr>
            <a:graphicFrameLocks noChangeAspect="1"/>
          </p:cNvGraphicFramePr>
          <p:nvPr>
            <p:extLst>
              <p:ext uri="{D42A27DB-BD31-4B8C-83A1-F6EECF244321}">
                <p14:modId xmlns:p14="http://schemas.microsoft.com/office/powerpoint/2010/main" val="502227147"/>
              </p:ext>
            </p:extLst>
          </p:nvPr>
        </p:nvGraphicFramePr>
        <p:xfrm>
          <a:off x="3254059" y="2889704"/>
          <a:ext cx="5099109" cy="1690552"/>
        </p:xfrm>
        <a:graphic>
          <a:graphicData uri="http://schemas.openxmlformats.org/presentationml/2006/ole">
            <mc:AlternateContent xmlns:mc="http://schemas.openxmlformats.org/markup-compatibility/2006">
              <mc:Choice xmlns:v="urn:schemas-microsoft-com:vml" Requires="v">
                <p:oleObj spid="_x0000_s34834" name="Equation" r:id="rId3" imgW="2222280" imgH="736560" progId="Equation.DSMT4">
                  <p:embed/>
                </p:oleObj>
              </mc:Choice>
              <mc:Fallback>
                <p:oleObj name="Equation" r:id="rId3" imgW="2222280" imgH="73656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4059" y="2889704"/>
                        <a:ext cx="5099109" cy="1690552"/>
                      </a:xfrm>
                      <a:prstGeom prst="rect">
                        <a:avLst/>
                      </a:prstGeom>
                      <a:noFill/>
                      <a:ln>
                        <a:noFill/>
                      </a:ln>
                      <a:effectLst/>
                    </p:spPr>
                  </p:pic>
                </p:oleObj>
              </mc:Fallback>
            </mc:AlternateContent>
          </a:graphicData>
        </a:graphic>
      </p:graphicFrame>
      <p:graphicFrame>
        <p:nvGraphicFramePr>
          <p:cNvPr id="64517" name="Object 5"/>
          <p:cNvGraphicFramePr>
            <a:graphicFrameLocks noChangeAspect="1"/>
          </p:cNvGraphicFramePr>
          <p:nvPr>
            <p:extLst>
              <p:ext uri="{D42A27DB-BD31-4B8C-83A1-F6EECF244321}">
                <p14:modId xmlns:p14="http://schemas.microsoft.com/office/powerpoint/2010/main" val="375558080"/>
              </p:ext>
            </p:extLst>
          </p:nvPr>
        </p:nvGraphicFramePr>
        <p:xfrm>
          <a:off x="2815783" y="5010306"/>
          <a:ext cx="4792026" cy="936405"/>
        </p:xfrm>
        <a:graphic>
          <a:graphicData uri="http://schemas.openxmlformats.org/presentationml/2006/ole">
            <mc:AlternateContent xmlns:mc="http://schemas.openxmlformats.org/markup-compatibility/2006">
              <mc:Choice xmlns:v="urn:schemas-microsoft-com:vml" Requires="v">
                <p:oleObj spid="_x0000_s34835" name="Equation" r:id="rId5" imgW="2222280" imgH="431640" progId="Equation.DSMT4">
                  <p:embed/>
                </p:oleObj>
              </mc:Choice>
              <mc:Fallback>
                <p:oleObj name="Equation" r:id="rId5" imgW="2222280" imgH="4316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5783" y="5010306"/>
                        <a:ext cx="4792026" cy="936405"/>
                      </a:xfrm>
                      <a:prstGeom prst="rect">
                        <a:avLst/>
                      </a:prstGeom>
                      <a:noFill/>
                      <a:ln>
                        <a:noFill/>
                      </a:ln>
                      <a:effec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Rectangle 3"/>
          <p:cNvSpPr>
            <a:spLocks noGrp="1" noChangeArrowheads="1"/>
          </p:cNvSpPr>
          <p:nvPr>
            <p:ph idx="4294967295"/>
          </p:nvPr>
        </p:nvSpPr>
        <p:spPr>
          <a:xfrm>
            <a:off x="393192" y="1428750"/>
            <a:ext cx="11439144" cy="4857750"/>
          </a:xfrm>
          <a:prstGeom prst="rect">
            <a:avLst/>
          </a:prstGeom>
        </p:spPr>
        <p:txBody>
          <a:bodyPr/>
          <a:lstStyle/>
          <a:p>
            <a:pPr eaLnBrk="1" hangingPunct="1">
              <a:buSzPct val="60000"/>
              <a:buFont typeface="Wingdings" panose="05000000000000000000" pitchFamily="2" charset="2"/>
              <a:buNone/>
            </a:pPr>
            <a:r>
              <a:rPr lang="en-US" altLang="zh-CN" sz="2400" dirty="0" smtClean="0"/>
              <a:t>3</a:t>
            </a:r>
            <a:r>
              <a:rPr lang="zh-CN" altLang="en-US" sz="2400" dirty="0" smtClean="0"/>
              <a:t>、因素模型的非均衡特征</a:t>
            </a:r>
            <a:endParaRPr lang="en-US" altLang="zh-CN" sz="2400" dirty="0" smtClean="0"/>
          </a:p>
          <a:p>
            <a:pPr eaLnBrk="1" hangingPunct="1">
              <a:buSzPct val="60000"/>
              <a:buFont typeface="Wingdings" panose="05000000000000000000" pitchFamily="2" charset="2"/>
              <a:buChar char="Ø"/>
            </a:pPr>
            <a:endParaRPr lang="en-US" altLang="zh-CN" dirty="0" smtClean="0"/>
          </a:p>
          <a:p>
            <a:pPr eaLnBrk="1" hangingPunct="1">
              <a:buSzPct val="60000"/>
              <a:buFont typeface="Wingdings" panose="05000000000000000000" pitchFamily="2" charset="2"/>
              <a:buChar char="Ø"/>
            </a:pPr>
            <a:endParaRPr lang="en-US" altLang="zh-CN" dirty="0" smtClean="0"/>
          </a:p>
          <a:p>
            <a:pPr eaLnBrk="1" hangingPunct="1">
              <a:buSzPct val="60000"/>
              <a:buFont typeface="Wingdings" panose="05000000000000000000" pitchFamily="2" charset="2"/>
              <a:buChar char="Ø"/>
            </a:pPr>
            <a:endParaRPr lang="en-US" altLang="zh-CN" dirty="0" smtClean="0"/>
          </a:p>
          <a:p>
            <a:pPr eaLnBrk="1" hangingPunct="1">
              <a:buSzPct val="60000"/>
              <a:buFont typeface="Wingdings" panose="05000000000000000000" pitchFamily="2" charset="2"/>
              <a:buChar char="Ø"/>
            </a:pPr>
            <a:endParaRPr lang="en-US" altLang="zh-CN" dirty="0" smtClean="0"/>
          </a:p>
          <a:p>
            <a:pPr eaLnBrk="1" hangingPunct="1">
              <a:buSzPct val="60000"/>
              <a:buFont typeface="Wingdings" panose="05000000000000000000" pitchFamily="2" charset="2"/>
              <a:buChar char="Ø"/>
            </a:pPr>
            <a:endParaRPr lang="en-US" altLang="zh-CN" dirty="0" smtClean="0"/>
          </a:p>
          <a:p>
            <a:pPr eaLnBrk="1" hangingPunct="1">
              <a:buSzPct val="60000"/>
              <a:buFont typeface="Wingdings 2" panose="05020102010507070707" pitchFamily="18" charset="2"/>
              <a:buNone/>
            </a:pPr>
            <a:r>
              <a:rPr lang="zh-CN" altLang="en-US" sz="2800" dirty="0"/>
              <a:t>    </a:t>
            </a:r>
            <a:r>
              <a:rPr lang="zh-CN" altLang="en-US" sz="2400" dirty="0"/>
              <a:t>非均衡特征的体现：   和    的</a:t>
            </a:r>
            <a:r>
              <a:rPr lang="zh-CN" altLang="en-US" sz="2400" dirty="0" smtClean="0"/>
              <a:t>区别</a:t>
            </a:r>
            <a:endParaRPr lang="en-US" altLang="zh-CN" sz="2400" dirty="0"/>
          </a:p>
          <a:p>
            <a:pPr eaLnBrk="1" hangingPunct="1">
              <a:buSzPct val="60000"/>
              <a:buFont typeface="Wingdings" panose="05000000000000000000" pitchFamily="2" charset="2"/>
              <a:buChar char="Ø"/>
            </a:pPr>
            <a:endParaRPr lang="en-US" altLang="zh-CN" sz="2400" dirty="0" smtClean="0"/>
          </a:p>
        </p:txBody>
      </p:sp>
      <p:sp>
        <p:nvSpPr>
          <p:cNvPr id="7175" name="Rectangle 5"/>
          <p:cNvSpPr>
            <a:spLocks noChangeArrowheads="1"/>
          </p:cNvSpPr>
          <p:nvPr/>
        </p:nvSpPr>
        <p:spPr bwMode="auto">
          <a:xfrm>
            <a:off x="5691188" y="3309939"/>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7170" name="Object 4"/>
          <p:cNvGraphicFramePr>
            <a:graphicFrameLocks noChangeAspect="1"/>
          </p:cNvGraphicFramePr>
          <p:nvPr>
            <p:extLst>
              <p:ext uri="{D42A27DB-BD31-4B8C-83A1-F6EECF244321}">
                <p14:modId xmlns:p14="http://schemas.microsoft.com/office/powerpoint/2010/main" val="182978288"/>
              </p:ext>
            </p:extLst>
          </p:nvPr>
        </p:nvGraphicFramePr>
        <p:xfrm>
          <a:off x="3639695" y="2058680"/>
          <a:ext cx="2825114" cy="655946"/>
        </p:xfrm>
        <a:graphic>
          <a:graphicData uri="http://schemas.openxmlformats.org/presentationml/2006/ole">
            <mc:AlternateContent xmlns:mc="http://schemas.openxmlformats.org/markup-compatibility/2006">
              <mc:Choice xmlns:v="urn:schemas-microsoft-com:vml" Requires="v">
                <p:oleObj spid="_x0000_s35870" r:id="rId3" imgW="812447" imgH="241195" progId="Equation.3">
                  <p:embed/>
                </p:oleObj>
              </mc:Choice>
              <mc:Fallback>
                <p:oleObj r:id="rId3" imgW="812447" imgH="24119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9695" y="2058680"/>
                        <a:ext cx="2825114" cy="655946"/>
                      </a:xfrm>
                      <a:prstGeom prst="rect">
                        <a:avLst/>
                      </a:prstGeom>
                      <a:noFill/>
                    </p:spPr>
                  </p:pic>
                </p:oleObj>
              </mc:Fallback>
            </mc:AlternateContent>
          </a:graphicData>
        </a:graphic>
      </p:graphicFrame>
      <p:sp>
        <p:nvSpPr>
          <p:cNvPr id="7176" name="Rectangle 7"/>
          <p:cNvSpPr>
            <a:spLocks noChangeArrowheads="1"/>
          </p:cNvSpPr>
          <p:nvPr/>
        </p:nvSpPr>
        <p:spPr bwMode="auto">
          <a:xfrm>
            <a:off x="5410200" y="3309939"/>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7171" name="Object 6"/>
          <p:cNvGraphicFramePr>
            <a:graphicFrameLocks noChangeAspect="1"/>
          </p:cNvGraphicFramePr>
          <p:nvPr>
            <p:extLst>
              <p:ext uri="{D42A27DB-BD31-4B8C-83A1-F6EECF244321}">
                <p14:modId xmlns:p14="http://schemas.microsoft.com/office/powerpoint/2010/main" val="3658654781"/>
              </p:ext>
            </p:extLst>
          </p:nvPr>
        </p:nvGraphicFramePr>
        <p:xfrm>
          <a:off x="3006566" y="2978991"/>
          <a:ext cx="4526280" cy="731129"/>
        </p:xfrm>
        <a:graphic>
          <a:graphicData uri="http://schemas.openxmlformats.org/presentationml/2006/ole">
            <mc:AlternateContent xmlns:mc="http://schemas.openxmlformats.org/markup-compatibility/2006">
              <mc:Choice xmlns:v="urn:schemas-microsoft-com:vml" Requires="v">
                <p:oleObj spid="_x0000_s35871" r:id="rId5" imgW="1371600" imgH="241300" progId="Equation.3">
                  <p:embed/>
                </p:oleObj>
              </mc:Choice>
              <mc:Fallback>
                <p:oleObj r:id="rId5" imgW="1371600" imgH="2413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06566" y="2978991"/>
                        <a:ext cx="4526280" cy="731129"/>
                      </a:xfrm>
                      <a:prstGeom prst="rect">
                        <a:avLst/>
                      </a:prstGeom>
                      <a:noFill/>
                    </p:spPr>
                  </p:pic>
                </p:oleObj>
              </mc:Fallback>
            </mc:AlternateContent>
          </a:graphicData>
        </a:graphic>
      </p:graphicFrame>
      <p:graphicFrame>
        <p:nvGraphicFramePr>
          <p:cNvPr id="7172" name="Object 5"/>
          <p:cNvGraphicFramePr>
            <a:graphicFrameLocks noChangeAspect="1"/>
          </p:cNvGraphicFramePr>
          <p:nvPr>
            <p:extLst>
              <p:ext uri="{D42A27DB-BD31-4B8C-83A1-F6EECF244321}">
                <p14:modId xmlns:p14="http://schemas.microsoft.com/office/powerpoint/2010/main" val="4163152687"/>
              </p:ext>
            </p:extLst>
          </p:nvPr>
        </p:nvGraphicFramePr>
        <p:xfrm>
          <a:off x="3461101" y="4498248"/>
          <a:ext cx="357187" cy="500062"/>
        </p:xfrm>
        <a:graphic>
          <a:graphicData uri="http://schemas.openxmlformats.org/presentationml/2006/ole">
            <mc:AlternateContent xmlns:mc="http://schemas.openxmlformats.org/markup-compatibility/2006">
              <mc:Choice xmlns:v="urn:schemas-microsoft-com:vml" Requires="v">
                <p:oleObj spid="_x0000_s35872" name="公式" r:id="rId7" imgW="152291" imgH="228608" progId="Equation.3">
                  <p:embed/>
                </p:oleObj>
              </mc:Choice>
              <mc:Fallback>
                <p:oleObj name="公式" r:id="rId7" imgW="152291" imgH="228608"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61101" y="4498248"/>
                        <a:ext cx="357187" cy="500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3" name="Object 6"/>
          <p:cNvGraphicFramePr>
            <a:graphicFrameLocks noChangeAspect="1"/>
          </p:cNvGraphicFramePr>
          <p:nvPr>
            <p:extLst>
              <p:ext uri="{D42A27DB-BD31-4B8C-83A1-F6EECF244321}">
                <p14:modId xmlns:p14="http://schemas.microsoft.com/office/powerpoint/2010/main" val="3342499408"/>
              </p:ext>
            </p:extLst>
          </p:nvPr>
        </p:nvGraphicFramePr>
        <p:xfrm>
          <a:off x="4245483" y="4498248"/>
          <a:ext cx="357188" cy="574675"/>
        </p:xfrm>
        <a:graphic>
          <a:graphicData uri="http://schemas.openxmlformats.org/presentationml/2006/ole">
            <mc:AlternateContent xmlns:mc="http://schemas.openxmlformats.org/markup-compatibility/2006">
              <mc:Choice xmlns:v="urn:schemas-microsoft-com:vml" Requires="v">
                <p:oleObj spid="_x0000_s35873" name="公式" r:id="rId9" imgW="164880" imgH="241200" progId="Equation.3">
                  <p:embed/>
                </p:oleObj>
              </mc:Choice>
              <mc:Fallback>
                <p:oleObj name="公式" r:id="rId9" imgW="164880" imgH="2412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45483" y="4498248"/>
                        <a:ext cx="357188"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p:cNvSpPr>
          <p:nvPr>
            <p:ph type="body" idx="4294967295"/>
          </p:nvPr>
        </p:nvSpPr>
        <p:spPr>
          <a:xfrm>
            <a:off x="420624" y="2906589"/>
            <a:ext cx="11841480" cy="1866579"/>
          </a:xfrm>
        </p:spPr>
        <p:txBody>
          <a:bodyPr>
            <a:noAutofit/>
          </a:bodyPr>
          <a:lstStyle/>
          <a:p>
            <a:r>
              <a:rPr lang="zh-CN" altLang="en-US" sz="2400" dirty="0" smtClean="0"/>
              <a:t>单因素模型的简化是有成本的，它仅仅将资产的不确定性简单地认为与仅仅与一个因子相关，这些因子如利率变化，</a:t>
            </a:r>
            <a:r>
              <a:rPr lang="en-US" altLang="zh-CN" sz="2400" dirty="0" smtClean="0"/>
              <a:t>GDP</a:t>
            </a:r>
            <a:r>
              <a:rPr lang="zh-CN" altLang="en-US" sz="2400" dirty="0" smtClean="0"/>
              <a:t>增长率等。</a:t>
            </a:r>
          </a:p>
          <a:p>
            <a:pPr lvl="1"/>
            <a:r>
              <a:rPr lang="zh-CN" altLang="en-US" sz="2400" dirty="0" smtClean="0"/>
              <a:t>例子：公用事业公司与航空公司，前者对</a:t>
            </a:r>
            <a:r>
              <a:rPr lang="en-US" altLang="zh-CN" sz="2400" dirty="0" smtClean="0"/>
              <a:t>GDP</a:t>
            </a:r>
            <a:r>
              <a:rPr lang="zh-CN" altLang="en-US" sz="2400" dirty="0" smtClean="0"/>
              <a:t>不敏感，后者对利率不敏感。</a:t>
            </a:r>
          </a:p>
          <a:p>
            <a:r>
              <a:rPr lang="zh-CN" altLang="en-US" sz="2400" dirty="0" smtClean="0"/>
              <a:t>单因素模型难以把握公司对不同的宏观经济因素的反应。</a:t>
            </a:r>
          </a:p>
        </p:txBody>
      </p:sp>
      <p:sp>
        <p:nvSpPr>
          <p:cNvPr id="66563" name="Rectangle 3"/>
          <p:cNvSpPr>
            <a:spLocks noGrp="1"/>
          </p:cNvSpPr>
          <p:nvPr>
            <p:ph type="title" idx="4294967295"/>
          </p:nvPr>
        </p:nvSpPr>
        <p:spPr>
          <a:xfrm>
            <a:off x="694319" y="1527048"/>
            <a:ext cx="3054721" cy="521208"/>
          </a:xfrm>
        </p:spPr>
        <p:txBody>
          <a:bodyPr>
            <a:normAutofit fontScale="90000"/>
          </a:bodyPr>
          <a:lstStyle/>
          <a:p>
            <a:pPr algn="l"/>
            <a:r>
              <a:rPr lang="zh-CN" altLang="en-US" dirty="0" smtClean="0"/>
              <a:t>四、多因子模型</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612648" y="857250"/>
            <a:ext cx="11192256" cy="5429250"/>
          </a:xfrm>
          <a:prstGeom prst="rect">
            <a:avLst/>
          </a:prstGeom>
        </p:spPr>
        <p:txBody>
          <a:bodyPr/>
          <a:lstStyle/>
          <a:p>
            <a:pPr eaLnBrk="1" hangingPunct="1">
              <a:buSzPct val="60000"/>
              <a:buFont typeface="Wingdings" pitchFamily="2" charset="2"/>
              <a:buNone/>
              <a:defRPr/>
            </a:pPr>
            <a:r>
              <a:rPr lang="zh-CN" altLang="en-US" sz="2800" dirty="0" smtClean="0">
                <a:effectLst>
                  <a:outerShdw blurRad="38100" dist="38100" dir="2700000" algn="tl">
                    <a:srgbClr val="C0C0C0"/>
                  </a:outerShdw>
                </a:effectLst>
              </a:rPr>
              <a:t>多</a:t>
            </a:r>
            <a:r>
              <a:rPr lang="zh-CN" altLang="en-US" sz="2800" dirty="0">
                <a:effectLst>
                  <a:outerShdw blurRad="38100" dist="38100" dir="2700000" algn="tl">
                    <a:srgbClr val="C0C0C0"/>
                  </a:outerShdw>
                </a:effectLst>
              </a:rPr>
              <a:t>因素模型形成：</a:t>
            </a:r>
            <a:r>
              <a:rPr lang="zh-CN" altLang="en-US" sz="2800" dirty="0"/>
              <a:t>将影响证券收益的系统性因素扩展到多个。</a:t>
            </a:r>
            <a:endParaRPr lang="en-US" altLang="zh-CN" sz="2800" dirty="0"/>
          </a:p>
          <a:p>
            <a:pPr eaLnBrk="1" hangingPunct="1">
              <a:buFont typeface="Wingdings" pitchFamily="2" charset="2"/>
              <a:buNone/>
              <a:defRPr/>
            </a:pPr>
            <a:r>
              <a:rPr lang="en-US" altLang="zh-CN" sz="2800" dirty="0" smtClean="0"/>
              <a:t>1</a:t>
            </a:r>
            <a:r>
              <a:rPr lang="zh-CN" altLang="en-US" sz="2800" dirty="0" smtClean="0"/>
              <a:t>、双因素模型的一般形式：</a:t>
            </a:r>
            <a:endParaRPr lang="en-US" altLang="zh-CN" sz="2800" dirty="0" smtClean="0"/>
          </a:p>
          <a:p>
            <a:pPr eaLnBrk="1" hangingPunct="1">
              <a:buSzPct val="60000"/>
              <a:buFont typeface="Wingdings 2" panose="05020102010507070707" pitchFamily="18" charset="2"/>
              <a:buNone/>
              <a:defRPr/>
            </a:pPr>
            <a:r>
              <a:rPr lang="zh-CN" altLang="en-US" sz="2800" dirty="0" smtClean="0"/>
              <a:t>    </a:t>
            </a:r>
            <a:endParaRPr lang="en-US" altLang="zh-CN" sz="2800" dirty="0" smtClean="0">
              <a:effectLst>
                <a:outerShdw blurRad="38100" dist="38100" dir="2700000" algn="tl">
                  <a:srgbClr val="C0C0C0"/>
                </a:outerShdw>
              </a:effectLst>
            </a:endParaRPr>
          </a:p>
          <a:p>
            <a:pPr eaLnBrk="1" hangingPunct="1">
              <a:buSzPct val="60000"/>
              <a:buFont typeface="Wingdings" pitchFamily="2" charset="2"/>
              <a:buChar char="Ø"/>
              <a:defRPr/>
            </a:pPr>
            <a:endParaRPr lang="en-US" altLang="zh-CN" sz="2800" dirty="0" smtClean="0">
              <a:effectLst>
                <a:outerShdw blurRad="38100" dist="38100" dir="2700000" algn="tl">
                  <a:srgbClr val="C0C0C0"/>
                </a:outerShdw>
              </a:effectLst>
            </a:endParaRPr>
          </a:p>
          <a:p>
            <a:pPr eaLnBrk="1" hangingPunct="1">
              <a:buSzPct val="60000"/>
              <a:buFont typeface="Wingdings" pitchFamily="2" charset="2"/>
              <a:buChar char="Ø"/>
              <a:defRPr/>
            </a:pPr>
            <a:endParaRPr lang="en-US" altLang="zh-CN" sz="2800" dirty="0" smtClean="0">
              <a:effectLst>
                <a:outerShdw blurRad="38100" dist="38100" dir="2700000" algn="tl">
                  <a:srgbClr val="C0C0C0"/>
                </a:outerShdw>
              </a:effectLst>
            </a:endParaRPr>
          </a:p>
          <a:p>
            <a:pPr eaLnBrk="1" hangingPunct="1">
              <a:buSzPct val="60000"/>
              <a:buFont typeface="Wingdings" pitchFamily="2" charset="2"/>
              <a:buChar char="Ø"/>
              <a:defRPr/>
            </a:pPr>
            <a:endParaRPr lang="zh-CN" altLang="en-US" sz="2800" dirty="0" smtClean="0">
              <a:effectLst>
                <a:outerShdw blurRad="38100" dist="38100" dir="2700000" algn="tl">
                  <a:srgbClr val="C0C0C0"/>
                </a:outerShdw>
              </a:effectLst>
            </a:endParaRPr>
          </a:p>
        </p:txBody>
      </p:sp>
      <p:graphicFrame>
        <p:nvGraphicFramePr>
          <p:cNvPr id="8194" name="Object 2"/>
          <p:cNvGraphicFramePr>
            <a:graphicFrameLocks noChangeAspect="1"/>
          </p:cNvGraphicFramePr>
          <p:nvPr>
            <p:extLst>
              <p:ext uri="{D42A27DB-BD31-4B8C-83A1-F6EECF244321}">
                <p14:modId xmlns:p14="http://schemas.microsoft.com/office/powerpoint/2010/main" val="1625547381"/>
              </p:ext>
            </p:extLst>
          </p:nvPr>
        </p:nvGraphicFramePr>
        <p:xfrm>
          <a:off x="3428714" y="2710053"/>
          <a:ext cx="4500563" cy="571500"/>
        </p:xfrm>
        <a:graphic>
          <a:graphicData uri="http://schemas.openxmlformats.org/presentationml/2006/ole">
            <mc:AlternateContent xmlns:mc="http://schemas.openxmlformats.org/markup-compatibility/2006">
              <mc:Choice xmlns:v="urn:schemas-microsoft-com:vml" Requires="v">
                <p:oleObj spid="_x0000_s37904" name="公式" r:id="rId3" imgW="6248520" imgH="820800" progId="Equation.3">
                  <p:embed/>
                </p:oleObj>
              </mc:Choice>
              <mc:Fallback>
                <p:oleObj name="公式" r:id="rId3" imgW="6248520" imgH="820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8714" y="2710053"/>
                        <a:ext cx="4500563"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5" name="Object 3"/>
          <p:cNvGraphicFramePr>
            <a:graphicFrameLocks noChangeAspect="1"/>
          </p:cNvGraphicFramePr>
          <p:nvPr>
            <p:extLst>
              <p:ext uri="{D42A27DB-BD31-4B8C-83A1-F6EECF244321}">
                <p14:modId xmlns:p14="http://schemas.microsoft.com/office/powerpoint/2010/main" val="1774056918"/>
              </p:ext>
            </p:extLst>
          </p:nvPr>
        </p:nvGraphicFramePr>
        <p:xfrm>
          <a:off x="3428714" y="3925294"/>
          <a:ext cx="4579905" cy="572488"/>
        </p:xfrm>
        <a:graphic>
          <a:graphicData uri="http://schemas.openxmlformats.org/presentationml/2006/ole">
            <mc:AlternateContent xmlns:mc="http://schemas.openxmlformats.org/markup-compatibility/2006">
              <mc:Choice xmlns:v="urn:schemas-microsoft-com:vml" Requires="v">
                <p:oleObj spid="_x0000_s37905" name="公式" r:id="rId5" imgW="4648320" imgH="569880" progId="Equation.3">
                  <p:embed/>
                </p:oleObj>
              </mc:Choice>
              <mc:Fallback>
                <p:oleObj name="公式" r:id="rId5" imgW="4648320" imgH="5698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8714" y="3925294"/>
                        <a:ext cx="4579905" cy="572488"/>
                      </a:xfrm>
                      <a:prstGeom prst="rect">
                        <a:avLst/>
                      </a:prstGeom>
                      <a:noFill/>
                      <a:ln>
                        <a:noFill/>
                      </a:ln>
                      <a:effectLst/>
                    </p:spPr>
                  </p:pic>
                </p:oleObj>
              </mc:Fallback>
            </mc:AlternateContent>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内容占位符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2051222" y="970922"/>
            <a:ext cx="7867135" cy="3699931"/>
          </a:xfrm>
          <a:prstGeom prst="rect">
            <a:avLst/>
          </a:prstGeom>
        </p:spPr>
      </p:pic>
      <p:pic>
        <p:nvPicPr>
          <p:cNvPr id="4"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61385" y="5388333"/>
            <a:ext cx="7103892" cy="833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397694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可选过程 1"/>
          <p:cNvSpPr/>
          <p:nvPr/>
        </p:nvSpPr>
        <p:spPr>
          <a:xfrm>
            <a:off x="2347783" y="2075935"/>
            <a:ext cx="691979" cy="3138615"/>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第</a:t>
            </a:r>
            <a:endParaRPr lang="en-US" altLang="zh-CN" b="1" dirty="0" smtClean="0">
              <a:solidFill>
                <a:schemeClr val="tx1"/>
              </a:solidFill>
            </a:endParaRPr>
          </a:p>
          <a:p>
            <a:pPr algn="ctr"/>
            <a:r>
              <a:rPr lang="en-US" altLang="zh-CN" b="1" dirty="0" smtClean="0">
                <a:solidFill>
                  <a:schemeClr val="tx1"/>
                </a:solidFill>
              </a:rPr>
              <a:t>3</a:t>
            </a:r>
          </a:p>
          <a:p>
            <a:pPr algn="ctr"/>
            <a:r>
              <a:rPr lang="zh-CN" altLang="en-US" b="1" dirty="0" smtClean="0">
                <a:solidFill>
                  <a:schemeClr val="tx1"/>
                </a:solidFill>
              </a:rPr>
              <a:t>章</a:t>
            </a:r>
            <a:endParaRPr lang="en-US" altLang="zh-CN" b="1" dirty="0" smtClean="0">
              <a:solidFill>
                <a:schemeClr val="tx1"/>
              </a:solidFill>
            </a:endParaRPr>
          </a:p>
          <a:p>
            <a:pPr algn="ctr"/>
            <a:r>
              <a:rPr lang="zh-CN" altLang="en-US" b="1" dirty="0" smtClean="0">
                <a:solidFill>
                  <a:schemeClr val="tx1"/>
                </a:solidFill>
              </a:rPr>
              <a:t>套</a:t>
            </a:r>
            <a:endParaRPr lang="en-US" altLang="zh-CN" b="1" dirty="0" smtClean="0">
              <a:solidFill>
                <a:schemeClr val="tx1"/>
              </a:solidFill>
            </a:endParaRPr>
          </a:p>
          <a:p>
            <a:pPr algn="ctr"/>
            <a:r>
              <a:rPr lang="zh-CN" altLang="en-US" b="1" dirty="0" smtClean="0">
                <a:solidFill>
                  <a:schemeClr val="tx1"/>
                </a:solidFill>
              </a:rPr>
              <a:t>利</a:t>
            </a:r>
            <a:endParaRPr lang="en-US" altLang="zh-CN" b="1" dirty="0" smtClean="0">
              <a:solidFill>
                <a:schemeClr val="tx1"/>
              </a:solidFill>
            </a:endParaRPr>
          </a:p>
          <a:p>
            <a:pPr algn="ctr"/>
            <a:r>
              <a:rPr lang="zh-CN" altLang="en-US" b="1" dirty="0" smtClean="0">
                <a:solidFill>
                  <a:schemeClr val="tx1"/>
                </a:solidFill>
              </a:rPr>
              <a:t>定</a:t>
            </a:r>
            <a:endParaRPr lang="en-US" altLang="zh-CN" b="1" dirty="0" smtClean="0">
              <a:solidFill>
                <a:schemeClr val="tx1"/>
              </a:solidFill>
            </a:endParaRPr>
          </a:p>
          <a:p>
            <a:pPr algn="ctr"/>
            <a:r>
              <a:rPr lang="zh-CN" altLang="en-US" b="1" dirty="0" smtClean="0">
                <a:solidFill>
                  <a:schemeClr val="tx1"/>
                </a:solidFill>
              </a:rPr>
              <a:t>价</a:t>
            </a:r>
            <a:endParaRPr lang="en-US" altLang="zh-CN" b="1" dirty="0" smtClean="0">
              <a:solidFill>
                <a:schemeClr val="tx1"/>
              </a:solidFill>
            </a:endParaRPr>
          </a:p>
          <a:p>
            <a:pPr algn="ctr"/>
            <a:r>
              <a:rPr lang="zh-CN" altLang="en-US" b="1" dirty="0">
                <a:solidFill>
                  <a:schemeClr val="tx1"/>
                </a:solidFill>
              </a:rPr>
              <a:t>理</a:t>
            </a:r>
            <a:endParaRPr lang="en-US" altLang="zh-CN" b="1" dirty="0" smtClean="0">
              <a:solidFill>
                <a:schemeClr val="tx1"/>
              </a:solidFill>
            </a:endParaRPr>
          </a:p>
          <a:p>
            <a:pPr algn="ctr"/>
            <a:r>
              <a:rPr lang="zh-CN" altLang="en-US" b="1" dirty="0" smtClean="0">
                <a:solidFill>
                  <a:schemeClr val="tx1"/>
                </a:solidFill>
              </a:rPr>
              <a:t>论</a:t>
            </a:r>
            <a:endParaRPr lang="zh-CN" altLang="en-US" b="1" dirty="0">
              <a:solidFill>
                <a:schemeClr val="tx1"/>
              </a:solidFill>
            </a:endParaRPr>
          </a:p>
        </p:txBody>
      </p:sp>
      <p:cxnSp>
        <p:nvCxnSpPr>
          <p:cNvPr id="6" name="直接连接符 5"/>
          <p:cNvCxnSpPr>
            <a:stCxn id="2" idx="3"/>
          </p:cNvCxnSpPr>
          <p:nvPr/>
        </p:nvCxnSpPr>
        <p:spPr>
          <a:xfrm>
            <a:off x="3039762" y="3645243"/>
            <a:ext cx="148281" cy="4119"/>
          </a:xfrm>
          <a:prstGeom prst="line">
            <a:avLst/>
          </a:prstGeom>
        </p:spPr>
        <p:style>
          <a:lnRef idx="1">
            <a:schemeClr val="dk1"/>
          </a:lnRef>
          <a:fillRef idx="0">
            <a:schemeClr val="dk1"/>
          </a:fillRef>
          <a:effectRef idx="0">
            <a:schemeClr val="dk1"/>
          </a:effectRef>
          <a:fontRef idx="minor">
            <a:schemeClr val="tx1"/>
          </a:fontRef>
        </p:style>
      </p:cxnSp>
      <p:cxnSp>
        <p:nvCxnSpPr>
          <p:cNvPr id="8" name="直接连接符 7"/>
          <p:cNvCxnSpPr/>
          <p:nvPr/>
        </p:nvCxnSpPr>
        <p:spPr>
          <a:xfrm flipH="1" flipV="1">
            <a:off x="3179805" y="2652584"/>
            <a:ext cx="8238" cy="198531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3188043" y="2652584"/>
            <a:ext cx="1565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188043" y="4637903"/>
            <a:ext cx="148281"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圆角矩形 13"/>
          <p:cNvSpPr/>
          <p:nvPr/>
        </p:nvSpPr>
        <p:spPr>
          <a:xfrm>
            <a:off x="3352800" y="2446638"/>
            <a:ext cx="2421924" cy="4118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套利定价模型</a:t>
            </a:r>
            <a:r>
              <a:rPr lang="zh-CN" altLang="en-US" b="1" dirty="0" smtClean="0">
                <a:solidFill>
                  <a:schemeClr val="tx1"/>
                </a:solidFill>
              </a:rPr>
              <a:t>的导</a:t>
            </a:r>
            <a:r>
              <a:rPr lang="zh-CN" altLang="en-US" b="1" dirty="0">
                <a:solidFill>
                  <a:schemeClr val="tx1"/>
                </a:solidFill>
              </a:rPr>
              <a:t>出</a:t>
            </a:r>
            <a:endParaRPr lang="zh-CN" altLang="en-US" b="1" dirty="0">
              <a:solidFill>
                <a:schemeClr val="tx1"/>
              </a:solidFill>
            </a:endParaRPr>
          </a:p>
        </p:txBody>
      </p:sp>
      <p:cxnSp>
        <p:nvCxnSpPr>
          <p:cNvPr id="16" name="直接连接符 15"/>
          <p:cNvCxnSpPr>
            <a:stCxn id="14" idx="3"/>
          </p:cNvCxnSpPr>
          <p:nvPr/>
        </p:nvCxnSpPr>
        <p:spPr>
          <a:xfrm>
            <a:off x="5774724" y="2652584"/>
            <a:ext cx="3130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6087762" y="2115065"/>
            <a:ext cx="24713" cy="1046205"/>
          </a:xfrm>
          <a:prstGeom prst="line">
            <a:avLst/>
          </a:prstGeom>
        </p:spPr>
        <p:style>
          <a:lnRef idx="1">
            <a:schemeClr val="dk1"/>
          </a:lnRef>
          <a:fillRef idx="0">
            <a:schemeClr val="dk1"/>
          </a:fillRef>
          <a:effectRef idx="0">
            <a:schemeClr val="dk1"/>
          </a:effectRef>
          <a:fontRef idx="minor">
            <a:schemeClr val="tx1"/>
          </a:fontRef>
        </p:style>
      </p:cxnSp>
      <p:cxnSp>
        <p:nvCxnSpPr>
          <p:cNvPr id="20" name="直接连接符 19"/>
          <p:cNvCxnSpPr/>
          <p:nvPr/>
        </p:nvCxnSpPr>
        <p:spPr>
          <a:xfrm>
            <a:off x="6087762" y="2127421"/>
            <a:ext cx="189470" cy="0"/>
          </a:xfrm>
          <a:prstGeom prst="line">
            <a:avLst/>
          </a:prstGeom>
        </p:spPr>
        <p:style>
          <a:lnRef idx="1">
            <a:schemeClr val="dk1"/>
          </a:lnRef>
          <a:fillRef idx="0">
            <a:schemeClr val="dk1"/>
          </a:fillRef>
          <a:effectRef idx="0">
            <a:schemeClr val="dk1"/>
          </a:effectRef>
          <a:fontRef idx="minor">
            <a:schemeClr val="tx1"/>
          </a:fontRef>
        </p:style>
      </p:cxnSp>
      <p:cxnSp>
        <p:nvCxnSpPr>
          <p:cNvPr id="22" name="直接连接符 21"/>
          <p:cNvCxnSpPr/>
          <p:nvPr/>
        </p:nvCxnSpPr>
        <p:spPr>
          <a:xfrm>
            <a:off x="6112475" y="3153032"/>
            <a:ext cx="181233" cy="0"/>
          </a:xfrm>
          <a:prstGeom prst="line">
            <a:avLst/>
          </a:prstGeom>
        </p:spPr>
        <p:style>
          <a:lnRef idx="1">
            <a:schemeClr val="dk1"/>
          </a:lnRef>
          <a:fillRef idx="0">
            <a:schemeClr val="dk1"/>
          </a:fillRef>
          <a:effectRef idx="0">
            <a:schemeClr val="dk1"/>
          </a:effectRef>
          <a:fontRef idx="minor">
            <a:schemeClr val="tx1"/>
          </a:fontRef>
        </p:style>
      </p:cxnSp>
      <p:sp>
        <p:nvSpPr>
          <p:cNvPr id="23" name="圆角矩形 22"/>
          <p:cNvSpPr/>
          <p:nvPr/>
        </p:nvSpPr>
        <p:spPr>
          <a:xfrm>
            <a:off x="6326659" y="1954426"/>
            <a:ext cx="1524000" cy="3459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因素模型</a:t>
            </a:r>
            <a:endParaRPr lang="zh-CN" altLang="en-US" b="1" dirty="0">
              <a:solidFill>
                <a:schemeClr val="tx1"/>
              </a:solidFill>
            </a:endParaRPr>
          </a:p>
        </p:txBody>
      </p:sp>
      <p:sp>
        <p:nvSpPr>
          <p:cNvPr id="24" name="圆角矩形 23"/>
          <p:cNvSpPr/>
          <p:nvPr/>
        </p:nvSpPr>
        <p:spPr>
          <a:xfrm>
            <a:off x="6326659" y="2988275"/>
            <a:ext cx="1622854" cy="3459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 </a:t>
            </a:r>
            <a:endParaRPr lang="zh-CN" altLang="en-US" dirty="0"/>
          </a:p>
        </p:txBody>
      </p:sp>
      <p:sp>
        <p:nvSpPr>
          <p:cNvPr id="27" name="圆角矩形 26"/>
          <p:cNvSpPr/>
          <p:nvPr/>
        </p:nvSpPr>
        <p:spPr>
          <a:xfrm>
            <a:off x="3352800" y="4431957"/>
            <a:ext cx="2421924" cy="4118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套利定价模型的应用</a:t>
            </a:r>
            <a:endParaRPr lang="zh-CN" altLang="en-US" b="1" dirty="0">
              <a:solidFill>
                <a:schemeClr val="tx1"/>
              </a:solidFill>
            </a:endParaRPr>
          </a:p>
        </p:txBody>
      </p:sp>
      <p:cxnSp>
        <p:nvCxnSpPr>
          <p:cNvPr id="29" name="直接连接符 28"/>
          <p:cNvCxnSpPr>
            <a:stCxn id="27" idx="3"/>
          </p:cNvCxnSpPr>
          <p:nvPr/>
        </p:nvCxnSpPr>
        <p:spPr>
          <a:xfrm>
            <a:off x="5774724" y="4637903"/>
            <a:ext cx="329514" cy="0"/>
          </a:xfrm>
          <a:prstGeom prst="line">
            <a:avLst/>
          </a:prstGeom>
        </p:spPr>
        <p:style>
          <a:lnRef idx="1">
            <a:schemeClr val="dk1"/>
          </a:lnRef>
          <a:fillRef idx="0">
            <a:schemeClr val="dk1"/>
          </a:fillRef>
          <a:effectRef idx="0">
            <a:schemeClr val="dk1"/>
          </a:effectRef>
          <a:fontRef idx="minor">
            <a:schemeClr val="tx1"/>
          </a:fontRef>
        </p:style>
      </p:cxnSp>
      <p:cxnSp>
        <p:nvCxnSpPr>
          <p:cNvPr id="35" name="直接连接符 34"/>
          <p:cNvCxnSpPr/>
          <p:nvPr/>
        </p:nvCxnSpPr>
        <p:spPr>
          <a:xfrm>
            <a:off x="6112475" y="4114800"/>
            <a:ext cx="24713" cy="1046205"/>
          </a:xfrm>
          <a:prstGeom prst="line">
            <a:avLst/>
          </a:prstGeom>
        </p:spPr>
        <p:style>
          <a:lnRef idx="1">
            <a:schemeClr val="dk1"/>
          </a:lnRef>
          <a:fillRef idx="0">
            <a:schemeClr val="dk1"/>
          </a:fillRef>
          <a:effectRef idx="0">
            <a:schemeClr val="dk1"/>
          </a:effectRef>
          <a:fontRef idx="minor">
            <a:schemeClr val="tx1"/>
          </a:fontRef>
        </p:style>
      </p:cxnSp>
      <p:cxnSp>
        <p:nvCxnSpPr>
          <p:cNvPr id="36" name="直接连接符 35"/>
          <p:cNvCxnSpPr/>
          <p:nvPr/>
        </p:nvCxnSpPr>
        <p:spPr>
          <a:xfrm>
            <a:off x="6112475" y="4127157"/>
            <a:ext cx="189470" cy="0"/>
          </a:xfrm>
          <a:prstGeom prst="line">
            <a:avLst/>
          </a:prstGeom>
        </p:spPr>
        <p:style>
          <a:lnRef idx="1">
            <a:schemeClr val="dk1"/>
          </a:lnRef>
          <a:fillRef idx="0">
            <a:schemeClr val="dk1"/>
          </a:fillRef>
          <a:effectRef idx="0">
            <a:schemeClr val="dk1"/>
          </a:effectRef>
          <a:fontRef idx="minor">
            <a:schemeClr val="tx1"/>
          </a:fontRef>
        </p:style>
      </p:cxnSp>
      <p:cxnSp>
        <p:nvCxnSpPr>
          <p:cNvPr id="37" name="直接连接符 36"/>
          <p:cNvCxnSpPr/>
          <p:nvPr/>
        </p:nvCxnSpPr>
        <p:spPr>
          <a:xfrm>
            <a:off x="6145426" y="5173362"/>
            <a:ext cx="181233" cy="0"/>
          </a:xfrm>
          <a:prstGeom prst="line">
            <a:avLst/>
          </a:prstGeom>
        </p:spPr>
        <p:style>
          <a:lnRef idx="1">
            <a:schemeClr val="dk1"/>
          </a:lnRef>
          <a:fillRef idx="0">
            <a:schemeClr val="dk1"/>
          </a:fillRef>
          <a:effectRef idx="0">
            <a:schemeClr val="dk1"/>
          </a:effectRef>
          <a:fontRef idx="minor">
            <a:schemeClr val="tx1"/>
          </a:fontRef>
        </p:style>
      </p:cxnSp>
      <p:sp>
        <p:nvSpPr>
          <p:cNvPr id="38" name="圆角矩形 37"/>
          <p:cNvSpPr/>
          <p:nvPr/>
        </p:nvSpPr>
        <p:spPr>
          <a:xfrm>
            <a:off x="6330776" y="3937686"/>
            <a:ext cx="2759677" cy="3789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rPr>
              <a:t>APT</a:t>
            </a:r>
            <a:r>
              <a:rPr lang="zh-CN" altLang="en-US" b="1" dirty="0" smtClean="0">
                <a:solidFill>
                  <a:schemeClr val="tx1"/>
                </a:solidFill>
              </a:rPr>
              <a:t>模型与</a:t>
            </a:r>
            <a:r>
              <a:rPr lang="en-US" altLang="zh-CN" b="1" dirty="0" smtClean="0">
                <a:solidFill>
                  <a:schemeClr val="tx1"/>
                </a:solidFill>
              </a:rPr>
              <a:t>CAPM</a:t>
            </a:r>
            <a:r>
              <a:rPr lang="zh-CN" altLang="en-US" b="1" dirty="0" smtClean="0">
                <a:solidFill>
                  <a:schemeClr val="tx1"/>
                </a:solidFill>
              </a:rPr>
              <a:t>的区别</a:t>
            </a:r>
            <a:endParaRPr lang="zh-CN" altLang="en-US" b="1" dirty="0">
              <a:solidFill>
                <a:schemeClr val="tx1"/>
              </a:solidFill>
            </a:endParaRPr>
          </a:p>
        </p:txBody>
      </p:sp>
      <p:sp>
        <p:nvSpPr>
          <p:cNvPr id="39" name="圆角矩形 38"/>
          <p:cNvSpPr/>
          <p:nvPr/>
        </p:nvSpPr>
        <p:spPr>
          <a:xfrm>
            <a:off x="6355490" y="4959177"/>
            <a:ext cx="2331309" cy="4036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rPr>
              <a:t>APT</a:t>
            </a:r>
            <a:r>
              <a:rPr lang="zh-CN" altLang="en-US" b="1" dirty="0" smtClean="0">
                <a:solidFill>
                  <a:schemeClr val="tx1"/>
                </a:solidFill>
              </a:rPr>
              <a:t>模型的检验</a:t>
            </a:r>
            <a:endParaRPr lang="zh-CN" altLang="en-US" b="1" dirty="0">
              <a:solidFill>
                <a:schemeClr val="tx1"/>
              </a:solidFill>
            </a:endParaRPr>
          </a:p>
        </p:txBody>
      </p:sp>
      <p:sp>
        <p:nvSpPr>
          <p:cNvPr id="41" name="Rectangle 6"/>
          <p:cNvSpPr txBox="1">
            <a:spLocks noChangeArrowheads="1"/>
          </p:cNvSpPr>
          <p:nvPr/>
        </p:nvSpPr>
        <p:spPr>
          <a:xfrm>
            <a:off x="987916" y="181823"/>
            <a:ext cx="10364451" cy="1020901"/>
          </a:xfrm>
          <a:prstGeom prst="rect">
            <a:avLst/>
          </a:prstGeom>
        </p:spPr>
        <p:txBody>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zh-CN" altLang="en-US" sz="4000" b="1" smtClean="0">
                <a:solidFill>
                  <a:srgbClr val="000066"/>
                </a:solidFill>
                <a:latin typeface="宋体" panose="02010600030101010101" pitchFamily="2" charset="-122"/>
              </a:rPr>
              <a:t>第</a:t>
            </a:r>
            <a:r>
              <a:rPr lang="en-US" altLang="zh-CN" sz="4000" b="1" smtClean="0">
                <a:solidFill>
                  <a:srgbClr val="000066"/>
                </a:solidFill>
                <a:latin typeface="宋体" panose="02010600030101010101" pitchFamily="2" charset="-122"/>
              </a:rPr>
              <a:t>3</a:t>
            </a:r>
            <a:r>
              <a:rPr lang="zh-CN" altLang="en-US" sz="4000" b="1" smtClean="0">
                <a:solidFill>
                  <a:srgbClr val="000066"/>
                </a:solidFill>
                <a:latin typeface="宋体" panose="02010600030101010101" pitchFamily="2" charset="-122"/>
              </a:rPr>
              <a:t>章  套利定价理论（</a:t>
            </a:r>
            <a:r>
              <a:rPr lang="en-US" altLang="zh-CN" sz="4000" b="1" smtClean="0">
                <a:solidFill>
                  <a:srgbClr val="000066"/>
                </a:solidFill>
                <a:latin typeface="宋体" panose="02010600030101010101" pitchFamily="2" charset="-122"/>
              </a:rPr>
              <a:t>APT</a:t>
            </a:r>
            <a:r>
              <a:rPr lang="zh-CN" altLang="en-US" sz="4000" b="1" smtClean="0">
                <a:solidFill>
                  <a:srgbClr val="000066"/>
                </a:solidFill>
                <a:latin typeface="宋体" panose="02010600030101010101" pitchFamily="2" charset="-122"/>
              </a:rPr>
              <a:t>）</a:t>
            </a:r>
            <a:endParaRPr lang="zh-CN" altLang="en-US" sz="4000" b="1" dirty="0">
              <a:solidFill>
                <a:srgbClr val="000066"/>
              </a:solidFill>
              <a:latin typeface="宋体" panose="02010600030101010101" pitchFamily="2" charset="-122"/>
            </a:endParaRPr>
          </a:p>
        </p:txBody>
      </p:sp>
      <p:sp>
        <p:nvSpPr>
          <p:cNvPr id="4" name="文本框 3"/>
          <p:cNvSpPr txBox="1"/>
          <p:nvPr/>
        </p:nvSpPr>
        <p:spPr>
          <a:xfrm>
            <a:off x="6318421" y="3001729"/>
            <a:ext cx="1569660" cy="369332"/>
          </a:xfrm>
          <a:prstGeom prst="rect">
            <a:avLst/>
          </a:prstGeom>
          <a:noFill/>
        </p:spPr>
        <p:txBody>
          <a:bodyPr wrap="none" rtlCol="0">
            <a:spAutoFit/>
          </a:bodyPr>
          <a:lstStyle/>
          <a:p>
            <a:r>
              <a:rPr lang="zh-CN" altLang="en-US" b="1" dirty="0" smtClean="0"/>
              <a:t>套利定价模型</a:t>
            </a:r>
            <a:endParaRPr lang="zh-CN" altLang="en-US" b="1" dirty="0"/>
          </a:p>
        </p:txBody>
      </p:sp>
    </p:spTree>
    <p:extLst>
      <p:ext uri="{BB962C8B-B14F-4D97-AF65-F5344CB8AC3E}">
        <p14:creationId xmlns:p14="http://schemas.microsoft.com/office/powerpoint/2010/main" val="22620950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p:cNvSpPr>
            <a:spLocks noGrp="1" noChangeArrowheads="1"/>
          </p:cNvSpPr>
          <p:nvPr>
            <p:ph idx="4294967295"/>
          </p:nvPr>
        </p:nvSpPr>
        <p:spPr>
          <a:xfrm>
            <a:off x="690944" y="1118358"/>
            <a:ext cx="10533888" cy="4514850"/>
          </a:xfrm>
          <a:prstGeom prst="rect">
            <a:avLst/>
          </a:prstGeom>
        </p:spPr>
        <p:txBody>
          <a:bodyPr/>
          <a:lstStyle/>
          <a:p>
            <a:pPr algn="just" eaLnBrk="1" hangingPunct="1">
              <a:buFont typeface="Wingdings" pitchFamily="2" charset="2"/>
              <a:buNone/>
              <a:defRPr/>
            </a:pPr>
            <a:r>
              <a:rPr lang="en-US" altLang="zh-CN" sz="2800" dirty="0" smtClean="0">
                <a:effectLst>
                  <a:outerShdw blurRad="38100" dist="38100" dir="2700000" algn="tl">
                    <a:srgbClr val="C0C0C0"/>
                  </a:outerShdw>
                </a:effectLst>
                <a:latin typeface="宋体" pitchFamily="2" charset="-122"/>
              </a:rPr>
              <a:t>2</a:t>
            </a:r>
            <a:r>
              <a:rPr lang="zh-CN" altLang="en-US" sz="2800" dirty="0" smtClean="0">
                <a:effectLst>
                  <a:outerShdw blurRad="38100" dist="38100" dir="2700000" algn="tl">
                    <a:srgbClr val="C0C0C0"/>
                  </a:outerShdw>
                </a:effectLst>
                <a:latin typeface="宋体" pitchFamily="2" charset="-122"/>
              </a:rPr>
              <a:t>、多因素模型</a:t>
            </a:r>
            <a:endParaRPr lang="en-US" altLang="zh-CN" sz="2800" dirty="0" smtClean="0">
              <a:effectLst>
                <a:outerShdw blurRad="38100" dist="38100" dir="2700000" algn="tl">
                  <a:srgbClr val="C0C0C0"/>
                </a:outerShdw>
              </a:effectLst>
              <a:latin typeface="宋体" pitchFamily="2" charset="-122"/>
            </a:endParaRPr>
          </a:p>
          <a:p>
            <a:pPr algn="just" eaLnBrk="1" hangingPunct="1">
              <a:buSzPct val="60000"/>
              <a:buFont typeface="Wingdings 2" panose="05020102010507070707" pitchFamily="18" charset="2"/>
              <a:buNone/>
              <a:defRPr/>
            </a:pPr>
            <a:r>
              <a:rPr lang="zh-CN" altLang="en-US" sz="2800" dirty="0">
                <a:latin typeface="宋体" pitchFamily="2" charset="-122"/>
              </a:rPr>
              <a:t>  同样，考虑到多种因素对证券回报率的影响，可以进一步将因素模型进行拓展，从而形成</a:t>
            </a:r>
            <a:r>
              <a:rPr lang="zh-CN" altLang="en-US" sz="2800" dirty="0" smtClean="0">
                <a:latin typeface="宋体" pitchFamily="2" charset="-122"/>
              </a:rPr>
              <a:t>含有</a:t>
            </a:r>
            <a:r>
              <a:rPr lang="zh-CN" altLang="en-US" sz="2800" dirty="0">
                <a:latin typeface="宋体" pitchFamily="2" charset="-122"/>
              </a:rPr>
              <a:t>多</a:t>
            </a:r>
            <a:r>
              <a:rPr lang="zh-CN" altLang="en-US" sz="2800" dirty="0" smtClean="0">
                <a:latin typeface="宋体" pitchFamily="2" charset="-122"/>
              </a:rPr>
              <a:t>种</a:t>
            </a:r>
            <a:r>
              <a:rPr lang="zh-CN" altLang="en-US" sz="2800" dirty="0">
                <a:latin typeface="宋体" pitchFamily="2" charset="-122"/>
              </a:rPr>
              <a:t>因素的多因素模型：</a:t>
            </a:r>
            <a:r>
              <a:rPr lang="zh-CN" altLang="en-US" sz="2800" dirty="0"/>
              <a:t> </a:t>
            </a:r>
          </a:p>
        </p:txBody>
      </p:sp>
      <p:sp>
        <p:nvSpPr>
          <p:cNvPr id="10245" name="Rectangle 8"/>
          <p:cNvSpPr>
            <a:spLocks noChangeArrowheads="1"/>
          </p:cNvSpPr>
          <p:nvPr/>
        </p:nvSpPr>
        <p:spPr bwMode="auto">
          <a:xfrm>
            <a:off x="6015038" y="3309939"/>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246" name="Rectangle 13"/>
          <p:cNvSpPr>
            <a:spLocks noChangeArrowheads="1"/>
          </p:cNvSpPr>
          <p:nvPr/>
        </p:nvSpPr>
        <p:spPr bwMode="auto">
          <a:xfrm>
            <a:off x="4852988" y="331470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0242" name="Object 12"/>
          <p:cNvGraphicFramePr>
            <a:graphicFrameLocks noChangeAspect="1"/>
          </p:cNvGraphicFramePr>
          <p:nvPr>
            <p:extLst>
              <p:ext uri="{D42A27DB-BD31-4B8C-83A1-F6EECF244321}">
                <p14:modId xmlns:p14="http://schemas.microsoft.com/office/powerpoint/2010/main" val="2703465518"/>
              </p:ext>
            </p:extLst>
          </p:nvPr>
        </p:nvGraphicFramePr>
        <p:xfrm>
          <a:off x="2830497" y="3604406"/>
          <a:ext cx="5726274" cy="611722"/>
        </p:xfrm>
        <a:graphic>
          <a:graphicData uri="http://schemas.openxmlformats.org/presentationml/2006/ole">
            <mc:AlternateContent xmlns:mc="http://schemas.openxmlformats.org/markup-compatibility/2006">
              <mc:Choice xmlns:v="urn:schemas-microsoft-com:vml" Requires="v">
                <p:oleObj spid="_x0000_s38922" r:id="rId3" imgW="2489200" imgH="228600" progId="Equation.3">
                  <p:embed/>
                </p:oleObj>
              </mc:Choice>
              <mc:Fallback>
                <p:oleObj r:id="rId3" imgW="24892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0497" y="3604406"/>
                        <a:ext cx="5726274" cy="611722"/>
                      </a:xfrm>
                      <a:prstGeom prst="rect">
                        <a:avLst/>
                      </a:prstGeom>
                      <a:noFill/>
                      <a:extLst/>
                    </p:spPr>
                  </p:pic>
                </p:oleObj>
              </mc:Fallback>
            </mc:AlternateContent>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2209800" y="228600"/>
            <a:ext cx="7772400" cy="850392"/>
          </a:xfrm>
        </p:spPr>
        <p:txBody>
          <a:bodyPr/>
          <a:lstStyle/>
          <a:p>
            <a:pPr eaLnBrk="1" hangingPunct="1">
              <a:defRPr/>
            </a:pPr>
            <a:r>
              <a:rPr lang="zh-CN" altLang="en-US" sz="4000" dirty="0">
                <a:effectLst>
                  <a:outerShdw blurRad="38100" dist="38100" dir="2700000" algn="tl">
                    <a:srgbClr val="000000">
                      <a:alpha val="43137"/>
                    </a:srgbClr>
                  </a:outerShdw>
                </a:effectLst>
              </a:rPr>
              <a:t>第二节 </a:t>
            </a:r>
            <a:r>
              <a:rPr lang="zh-CN" altLang="en-US" sz="4000" dirty="0" smtClean="0">
                <a:effectLst>
                  <a:outerShdw blurRad="38100" dist="38100" dir="2700000" algn="tl">
                    <a:srgbClr val="000000">
                      <a:alpha val="43137"/>
                    </a:srgbClr>
                  </a:outerShdw>
                </a:effectLst>
              </a:rPr>
              <a:t>   套利定价模型</a:t>
            </a:r>
            <a:endParaRPr lang="zh-CN" altLang="en-US" sz="4000" dirty="0">
              <a:effectLst>
                <a:outerShdw blurRad="38100" dist="38100" dir="2700000" algn="tl">
                  <a:srgbClr val="000000">
                    <a:alpha val="43137"/>
                  </a:srgbClr>
                </a:outerShdw>
              </a:effectLst>
            </a:endParaRPr>
          </a:p>
        </p:txBody>
      </p:sp>
      <p:sp>
        <p:nvSpPr>
          <p:cNvPr id="5" name="Rectangle 3"/>
          <p:cNvSpPr txBox="1">
            <a:spLocks noChangeArrowheads="1"/>
          </p:cNvSpPr>
          <p:nvPr/>
        </p:nvSpPr>
        <p:spPr>
          <a:xfrm>
            <a:off x="807308" y="2017713"/>
            <a:ext cx="11104605" cy="4114800"/>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a:lnSpc>
                <a:spcPct val="130000"/>
              </a:lnSpc>
            </a:pPr>
            <a:r>
              <a:rPr lang="zh-CN" altLang="en-US" sz="2400" b="1" dirty="0" smtClean="0">
                <a:latin typeface="+mn-ea"/>
              </a:rPr>
              <a:t>套利定价理论</a:t>
            </a:r>
            <a:r>
              <a:rPr lang="en-US" altLang="zh-CN" sz="2400" b="1" dirty="0" smtClean="0">
                <a:latin typeface="+mn-ea"/>
              </a:rPr>
              <a:t>(Arbitrage Pricing Theory,</a:t>
            </a:r>
            <a:r>
              <a:rPr lang="zh-CN" altLang="en-US" sz="2400" b="1" dirty="0" smtClean="0">
                <a:latin typeface="+mn-ea"/>
              </a:rPr>
              <a:t>简称</a:t>
            </a:r>
            <a:r>
              <a:rPr lang="en-US" altLang="zh-CN" sz="2400" b="1" dirty="0" smtClean="0">
                <a:latin typeface="+mn-ea"/>
              </a:rPr>
              <a:t>APT)</a:t>
            </a:r>
            <a:r>
              <a:rPr lang="zh-CN" altLang="en-US" sz="2400" b="1" dirty="0" smtClean="0">
                <a:latin typeface="+mn-ea"/>
              </a:rPr>
              <a:t>是由斯蒂夫</a:t>
            </a:r>
            <a:r>
              <a:rPr lang="en-US" altLang="zh-CN" sz="2400" b="1" dirty="0" smtClean="0">
                <a:latin typeface="+mn-ea"/>
                <a:cs typeface="Times New Roman" panose="02020603050405020304" pitchFamily="18" charset="0"/>
              </a:rPr>
              <a:t>•</a:t>
            </a:r>
            <a:r>
              <a:rPr lang="zh-CN" altLang="en-US" sz="2400" b="1" dirty="0" smtClean="0">
                <a:latin typeface="+mn-ea"/>
              </a:rPr>
              <a:t>罗斯</a:t>
            </a:r>
            <a:r>
              <a:rPr lang="en-US" altLang="zh-CN" sz="2400" b="1" dirty="0" smtClean="0">
                <a:latin typeface="+mn-ea"/>
              </a:rPr>
              <a:t>(Stephen Ross)</a:t>
            </a:r>
            <a:r>
              <a:rPr lang="zh-CN" altLang="en-US" sz="2400" b="1" dirty="0" smtClean="0">
                <a:latin typeface="+mn-ea"/>
              </a:rPr>
              <a:t>于</a:t>
            </a:r>
            <a:r>
              <a:rPr lang="en-US" altLang="zh-CN" sz="2400" b="1" dirty="0" smtClean="0">
                <a:latin typeface="+mn-ea"/>
              </a:rPr>
              <a:t>1976</a:t>
            </a:r>
            <a:r>
              <a:rPr lang="zh-CN" altLang="en-US" sz="2400" b="1" dirty="0" smtClean="0">
                <a:latin typeface="+mn-ea"/>
              </a:rPr>
              <a:t>年提出的。他试图提出一种比</a:t>
            </a:r>
            <a:r>
              <a:rPr lang="en-US" altLang="zh-CN" sz="2400" b="1" dirty="0" smtClean="0">
                <a:latin typeface="+mn-ea"/>
              </a:rPr>
              <a:t>CAPM</a:t>
            </a:r>
            <a:r>
              <a:rPr lang="zh-CN" altLang="en-US" sz="2400" b="1" dirty="0" smtClean="0">
                <a:latin typeface="+mn-ea"/>
              </a:rPr>
              <a:t>传统更好的解释资产定价的理论模型。经过几十年的发展，</a:t>
            </a:r>
            <a:r>
              <a:rPr lang="en-US" altLang="zh-CN" sz="2400" b="1" dirty="0" smtClean="0">
                <a:latin typeface="+mn-ea"/>
              </a:rPr>
              <a:t>APT</a:t>
            </a:r>
            <a:r>
              <a:rPr lang="zh-CN" altLang="en-US" sz="2400" b="1" dirty="0" smtClean="0">
                <a:latin typeface="+mn-ea"/>
              </a:rPr>
              <a:t>在资产定价理论</a:t>
            </a:r>
            <a:r>
              <a:rPr lang="zh-CN" altLang="en-US" sz="2400" b="1" dirty="0" smtClean="0">
                <a:latin typeface="+mn-ea"/>
              </a:rPr>
              <a:t>中在构建投资组合中有参考价值。</a:t>
            </a:r>
            <a:endParaRPr lang="en-US" altLang="zh-CN" sz="2400" b="1" dirty="0" smtClean="0">
              <a:latin typeface="+mn-ea"/>
            </a:endParaRPr>
          </a:p>
          <a:p>
            <a:pPr>
              <a:lnSpc>
                <a:spcPct val="130000"/>
              </a:lnSpc>
            </a:pPr>
            <a:r>
              <a:rPr lang="zh-CN" altLang="en-US" sz="2400" b="1" dirty="0" smtClean="0">
                <a:latin typeface="+mn-ea"/>
              </a:rPr>
              <a:t>套利是指利用一个或多个市场存在的各种价格差异，在不冒风险或冒较小风险</a:t>
            </a:r>
            <a:r>
              <a:rPr lang="zh-CN" altLang="en-US" sz="2400" b="1" dirty="0" smtClean="0">
                <a:latin typeface="宋体" panose="02010600030101010101" pitchFamily="2" charset="-122"/>
              </a:rPr>
              <a:t>的情况下赚取较高收益率的交易活动。</a:t>
            </a:r>
          </a:p>
          <a:p>
            <a:pPr>
              <a:lnSpc>
                <a:spcPct val="130000"/>
              </a:lnSpc>
            </a:pPr>
            <a:r>
              <a:rPr lang="zh-CN" altLang="en-US" sz="2400" b="1" dirty="0" smtClean="0">
                <a:latin typeface="宋体" panose="02010600030101010101" pitchFamily="2" charset="-122"/>
              </a:rPr>
              <a:t>套利是市场无效率的产物，而套利的结果则促使市场效率提高，使资产价格重新回归均衡，因此套利对市场的正面效应远超过负面效应。</a:t>
            </a:r>
            <a:r>
              <a:rPr lang="zh-CN" altLang="en-US" sz="2400" dirty="0" smtClean="0">
                <a:latin typeface="宋体" panose="02010600030101010101" pitchFamily="2" charset="-122"/>
              </a:rPr>
              <a:t> </a:t>
            </a:r>
            <a:endParaRPr lang="zh-CN" altLang="en-US" sz="2400" b="1" dirty="0">
              <a:latin typeface="宋体" panose="02010600030101010101" pitchFamily="2" charset="-122"/>
            </a:endParaRPr>
          </a:p>
        </p:txBody>
      </p:sp>
      <p:sp>
        <p:nvSpPr>
          <p:cNvPr id="6" name="文本框 5"/>
          <p:cNvSpPr txBox="1"/>
          <p:nvPr/>
        </p:nvSpPr>
        <p:spPr>
          <a:xfrm>
            <a:off x="409174" y="1210245"/>
            <a:ext cx="6750566" cy="584775"/>
          </a:xfrm>
          <a:prstGeom prst="rect">
            <a:avLst/>
          </a:prstGeom>
          <a:noFill/>
        </p:spPr>
        <p:txBody>
          <a:bodyPr wrap="none" rtlCol="0">
            <a:spAutoFit/>
          </a:bodyPr>
          <a:lstStyle/>
          <a:p>
            <a:r>
              <a:rPr lang="zh-CN" altLang="en-US" sz="3200" b="1" dirty="0" smtClean="0"/>
              <a:t>一、套利定价模型的提出和核心思想</a:t>
            </a:r>
            <a:endParaRPr lang="zh-CN" altLang="en-US" sz="3200" b="1"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319463" y="1719566"/>
            <a:ext cx="11467071" cy="472384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a:lnSpc>
                <a:spcPct val="125000"/>
              </a:lnSpc>
            </a:pPr>
            <a:r>
              <a:rPr lang="zh-CN" altLang="en-US" sz="2400" b="1" smtClean="0">
                <a:latin typeface="宋体" panose="02010600030101010101" pitchFamily="2" charset="-122"/>
              </a:rPr>
              <a:t>套利是利用市场上资产价格暂时失衡的机会</a:t>
            </a:r>
            <a:r>
              <a:rPr lang="en-US" altLang="zh-CN" sz="2400" b="1" smtClean="0">
                <a:latin typeface="宋体" panose="02010600030101010101" pitchFamily="2" charset="-122"/>
              </a:rPr>
              <a:t>,</a:t>
            </a:r>
            <a:r>
              <a:rPr lang="zh-CN" altLang="en-US" sz="2400" b="1" smtClean="0">
                <a:latin typeface="宋体" panose="02010600030101010101" pitchFamily="2" charset="-122"/>
              </a:rPr>
              <a:t>建立数量相等的多头和空头头寸</a:t>
            </a:r>
            <a:r>
              <a:rPr lang="en-US" altLang="zh-CN" sz="2400" b="1" smtClean="0">
                <a:latin typeface="宋体" panose="02010600030101010101" pitchFamily="2" charset="-122"/>
              </a:rPr>
              <a:t>,</a:t>
            </a:r>
            <a:r>
              <a:rPr lang="zh-CN" altLang="en-US" sz="2400" b="1" smtClean="0">
                <a:latin typeface="宋体" panose="02010600030101010101" pitchFamily="2" charset="-122"/>
              </a:rPr>
              <a:t>获取无风险利润的行为。</a:t>
            </a:r>
          </a:p>
          <a:p>
            <a:pPr>
              <a:lnSpc>
                <a:spcPct val="125000"/>
              </a:lnSpc>
            </a:pPr>
            <a:r>
              <a:rPr lang="zh-CN" altLang="en-US" sz="2400" b="1" smtClean="0">
                <a:latin typeface="宋体" panose="02010600030101010101" pitchFamily="2" charset="-122"/>
              </a:rPr>
              <a:t>因此一旦市场出现了套利机会，套利者会尽可能建立大额的套利头寸</a:t>
            </a:r>
            <a:r>
              <a:rPr lang="en-US" altLang="zh-CN" sz="2400" b="1" smtClean="0">
                <a:latin typeface="宋体" panose="02010600030101010101" pitchFamily="2" charset="-122"/>
              </a:rPr>
              <a:t>,</a:t>
            </a:r>
            <a:r>
              <a:rPr lang="zh-CN" altLang="en-US" sz="2400" b="1" smtClean="0">
                <a:latin typeface="宋体" panose="02010600030101010101" pitchFamily="2" charset="-122"/>
              </a:rPr>
              <a:t>推动市场价格恢复均衡</a:t>
            </a:r>
            <a:r>
              <a:rPr lang="en-US" altLang="zh-CN" sz="2400" b="1" smtClean="0">
                <a:latin typeface="宋体" panose="02010600030101010101" pitchFamily="2" charset="-122"/>
              </a:rPr>
              <a:t>,</a:t>
            </a:r>
            <a:r>
              <a:rPr lang="zh-CN" altLang="en-US" sz="2400" b="1" smtClean="0">
                <a:latin typeface="宋体" panose="02010600030101010101" pitchFamily="2" charset="-122"/>
              </a:rPr>
              <a:t>迅速消除套利机会</a:t>
            </a:r>
            <a:r>
              <a:rPr lang="en-US" altLang="zh-CN" sz="2400" b="1" smtClean="0">
                <a:latin typeface="宋体" panose="02010600030101010101" pitchFamily="2" charset="-122"/>
              </a:rPr>
              <a:t>,</a:t>
            </a:r>
            <a:r>
              <a:rPr lang="zh-CN" altLang="en-US" sz="2400" b="1" smtClean="0">
                <a:latin typeface="宋体" panose="02010600030101010101" pitchFamily="2" charset="-122"/>
              </a:rPr>
              <a:t>这正是</a:t>
            </a:r>
            <a:r>
              <a:rPr lang="zh-CN" altLang="en-US" sz="2400" b="1" smtClean="0">
                <a:solidFill>
                  <a:srgbClr val="FF0000"/>
                </a:solidFill>
                <a:latin typeface="宋体" panose="02010600030101010101" pitchFamily="2" charset="-122"/>
              </a:rPr>
              <a:t>套利定价理论的核心思想</a:t>
            </a:r>
            <a:r>
              <a:rPr lang="zh-CN" altLang="en-US" sz="2400" b="1" smtClean="0">
                <a:latin typeface="宋体" panose="02010600030101010101" pitchFamily="2" charset="-122"/>
              </a:rPr>
              <a:t>。</a:t>
            </a:r>
            <a:r>
              <a:rPr lang="zh-CN" altLang="en-US" sz="2400" smtClean="0">
                <a:latin typeface="宋体" panose="02010600030101010101" pitchFamily="2" charset="-122"/>
              </a:rPr>
              <a:t> </a:t>
            </a:r>
            <a:endParaRPr lang="en-US" altLang="zh-CN" sz="2400" smtClean="0">
              <a:latin typeface="宋体" panose="02010600030101010101" pitchFamily="2" charset="-122"/>
            </a:endParaRPr>
          </a:p>
          <a:p>
            <a:pPr lvl="1"/>
            <a:r>
              <a:rPr lang="zh-CN" altLang="en-US" sz="2200" smtClean="0">
                <a:latin typeface="Arial" panose="020B0604020202020204" pitchFamily="34" charset="0"/>
              </a:rPr>
              <a:t>套利定价理论认为，套利行为是现代有效率市场（即市场均衡价格）形成的一个决定因素。如果市场未达到均衡状态的话，市场上就会存在无风险套利机会</a:t>
            </a:r>
            <a:r>
              <a:rPr lang="en-US" altLang="zh-CN" sz="2200" smtClean="0">
                <a:latin typeface="Arial" panose="020B0604020202020204" pitchFamily="34" charset="0"/>
              </a:rPr>
              <a:t>. </a:t>
            </a:r>
            <a:r>
              <a:rPr lang="zh-CN" altLang="en-US" sz="2200" smtClean="0">
                <a:latin typeface="Arial" panose="020B0604020202020204" pitchFamily="34" charset="0"/>
              </a:rPr>
              <a:t>并且用多个因素来解释风险资产收益，并根据无套利原则，得到风险资产均衡收益与多个因素之间存在</a:t>
            </a:r>
            <a:r>
              <a:rPr lang="en-US" altLang="zh-CN" sz="2200" smtClean="0">
                <a:latin typeface="Arial" panose="020B0604020202020204" pitchFamily="34" charset="0"/>
              </a:rPr>
              <a:t>(</a:t>
            </a:r>
            <a:r>
              <a:rPr lang="zh-CN" altLang="en-US" sz="2200" smtClean="0">
                <a:latin typeface="Arial" panose="020B0604020202020204" pitchFamily="34" charset="0"/>
              </a:rPr>
              <a:t>近似的</a:t>
            </a:r>
            <a:r>
              <a:rPr lang="en-US" altLang="zh-CN" sz="2200" smtClean="0">
                <a:latin typeface="Arial" panose="020B0604020202020204" pitchFamily="34" charset="0"/>
              </a:rPr>
              <a:t>)</a:t>
            </a:r>
            <a:r>
              <a:rPr lang="zh-CN" altLang="en-US" sz="2200" smtClean="0">
                <a:latin typeface="Arial" panose="020B0604020202020204" pitchFamily="34" charset="0"/>
              </a:rPr>
              <a:t>线性关系</a:t>
            </a:r>
            <a:r>
              <a:rPr lang="en-US" altLang="zh-CN" sz="2200" smtClean="0">
                <a:latin typeface="Arial" panose="020B0604020202020204" pitchFamily="34" charset="0"/>
              </a:rPr>
              <a:t>.</a:t>
            </a:r>
          </a:p>
          <a:p>
            <a:pPr>
              <a:lnSpc>
                <a:spcPct val="125000"/>
              </a:lnSpc>
            </a:pPr>
            <a:endParaRPr lang="zh-CN" altLang="en-US" sz="2400" smtClean="0">
              <a:latin typeface="宋体" panose="02010600030101010101" pitchFamily="2" charset="-122"/>
            </a:endParaRPr>
          </a:p>
          <a:p>
            <a:pPr>
              <a:lnSpc>
                <a:spcPct val="125000"/>
              </a:lnSpc>
            </a:pPr>
            <a:endParaRPr lang="en-US" altLang="zh-CN" sz="2400" dirty="0">
              <a:latin typeface="宋体" panose="02010600030101010101" pitchFamily="2" charset="-122"/>
            </a:endParaRPr>
          </a:p>
        </p:txBody>
      </p:sp>
      <p:sp>
        <p:nvSpPr>
          <p:cNvPr id="3" name="Rectangle 2"/>
          <p:cNvSpPr txBox="1">
            <a:spLocks noChangeArrowheads="1"/>
          </p:cNvSpPr>
          <p:nvPr/>
        </p:nvSpPr>
        <p:spPr>
          <a:xfrm>
            <a:off x="2209800" y="228600"/>
            <a:ext cx="7772400" cy="850392"/>
          </a:xfrm>
          <a:prstGeom prst="rect">
            <a:avLst/>
          </a:prstGeom>
        </p:spPr>
        <p:txBody>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defRPr/>
            </a:pPr>
            <a:r>
              <a:rPr lang="zh-CN" altLang="en-US" sz="4000" smtClean="0">
                <a:effectLst>
                  <a:outerShdw blurRad="38100" dist="38100" dir="2700000" algn="tl">
                    <a:srgbClr val="000000">
                      <a:alpha val="43137"/>
                    </a:srgbClr>
                  </a:outerShdw>
                </a:effectLst>
              </a:rPr>
              <a:t>第二节    套利定价模型</a:t>
            </a:r>
            <a:endParaRPr lang="zh-CN" altLang="en-US" sz="40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8234697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365760" y="857250"/>
            <a:ext cx="11494008" cy="5429250"/>
          </a:xfrm>
          <a:prstGeom prst="rect">
            <a:avLst/>
          </a:prstGeom>
        </p:spPr>
        <p:txBody>
          <a:bodyPr/>
          <a:lstStyle/>
          <a:p>
            <a:pPr algn="just" eaLnBrk="1" hangingPunct="1">
              <a:lnSpc>
                <a:spcPct val="90000"/>
              </a:lnSpc>
              <a:buSzPct val="60000"/>
              <a:buFont typeface="Wingdings" pitchFamily="2" charset="2"/>
              <a:buNone/>
              <a:defRPr/>
            </a:pPr>
            <a:r>
              <a:rPr lang="zh-CN" altLang="en-US" sz="2800" b="1" dirty="0" smtClean="0">
                <a:latin typeface="+mn-ea"/>
              </a:rPr>
              <a:t>二、什么是套利？</a:t>
            </a:r>
            <a:endParaRPr lang="en-US" altLang="zh-CN" sz="2800" b="1" dirty="0" smtClean="0">
              <a:latin typeface="+mn-ea"/>
            </a:endParaRPr>
          </a:p>
          <a:p>
            <a:pPr algn="just" eaLnBrk="1" hangingPunct="1">
              <a:lnSpc>
                <a:spcPct val="90000"/>
              </a:lnSpc>
              <a:buSzPct val="60000"/>
              <a:buFont typeface="Wingdings" pitchFamily="2" charset="2"/>
              <a:buNone/>
              <a:defRPr/>
            </a:pPr>
            <a:endParaRPr lang="en-US" altLang="zh-CN" sz="2800" dirty="0"/>
          </a:p>
          <a:p>
            <a:pPr algn="just" eaLnBrk="1" hangingPunct="1">
              <a:lnSpc>
                <a:spcPct val="90000"/>
              </a:lnSpc>
              <a:buSzPct val="60000"/>
              <a:buFont typeface="Wingdings" pitchFamily="2" charset="2"/>
              <a:buNone/>
              <a:defRPr/>
            </a:pPr>
            <a:endParaRPr lang="zh-CN" altLang="en-US" sz="2400" dirty="0" smtClean="0"/>
          </a:p>
          <a:p>
            <a:pPr algn="just" eaLnBrk="1" hangingPunct="1">
              <a:lnSpc>
                <a:spcPct val="90000"/>
              </a:lnSpc>
              <a:buSzPct val="60000"/>
              <a:buFont typeface="Wingdings 2" panose="05020102010507070707" pitchFamily="18" charset="2"/>
              <a:buNone/>
              <a:defRPr/>
            </a:pPr>
            <a:r>
              <a:rPr lang="zh-CN" altLang="en-US" sz="2400" dirty="0" smtClean="0"/>
              <a:t>    套利是利用同一实物资产或证券的不同价格来赚取无风险利润的行为。</a:t>
            </a:r>
          </a:p>
          <a:p>
            <a:pPr algn="just" eaLnBrk="1" hangingPunct="1">
              <a:lnSpc>
                <a:spcPct val="90000"/>
              </a:lnSpc>
              <a:buSzPct val="60000"/>
              <a:buFont typeface="Wingdings 2" panose="05020102010507070707" pitchFamily="18" charset="2"/>
              <a:buNone/>
              <a:defRPr/>
            </a:pPr>
            <a:r>
              <a:rPr lang="zh-CN" altLang="en-US" sz="2400" dirty="0" smtClean="0"/>
              <a:t>    套利的作用：套利行为是现代有效市场的一个决定性因素。根据套利定价原则，当市场存在错误定价（</a:t>
            </a:r>
            <a:r>
              <a:rPr lang="en-US" altLang="zh-CN" sz="2400" dirty="0" smtClean="0"/>
              <a:t>mispricing</a:t>
            </a:r>
            <a:r>
              <a:rPr lang="zh-CN" altLang="en-US" sz="2400" dirty="0" smtClean="0"/>
              <a:t>）时，市场上的少数理性的投资者立即通过套利操作，构筑大额套利头寸产生巨大的市场力量将偏离的市场价格推至重建市场均衡状态。</a:t>
            </a:r>
          </a:p>
          <a:p>
            <a:pPr eaLnBrk="1" hangingPunct="1">
              <a:defRPr/>
            </a:pPr>
            <a:endParaRPr lang="zh-CN" altLang="en-US" sz="2400"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内容占位符 2"/>
          <p:cNvSpPr>
            <a:spLocks noGrp="1"/>
          </p:cNvSpPr>
          <p:nvPr>
            <p:ph idx="4294967295"/>
          </p:nvPr>
        </p:nvSpPr>
        <p:spPr>
          <a:xfrm>
            <a:off x="205946" y="928688"/>
            <a:ext cx="11873278" cy="5357812"/>
          </a:xfrm>
          <a:prstGeom prst="rect">
            <a:avLst/>
          </a:prstGeom>
        </p:spPr>
        <p:txBody>
          <a:bodyPr/>
          <a:lstStyle/>
          <a:p>
            <a:pPr eaLnBrk="1" hangingPunct="1">
              <a:buSzPct val="60000"/>
              <a:buFont typeface="Wingdings" panose="05000000000000000000" pitchFamily="2" charset="2"/>
              <a:buNone/>
            </a:pPr>
            <a:r>
              <a:rPr lang="zh-CN" altLang="en-US" sz="2800" b="1" dirty="0" smtClean="0">
                <a:latin typeface="+mn-ea"/>
              </a:rPr>
              <a:t>三、套利定价理论的风险</a:t>
            </a:r>
            <a:r>
              <a:rPr lang="en-US" altLang="zh-CN" sz="2800" b="1" dirty="0" smtClean="0">
                <a:latin typeface="+mn-ea"/>
              </a:rPr>
              <a:t>——</a:t>
            </a:r>
            <a:r>
              <a:rPr lang="zh-CN" altLang="en-US" sz="2800" b="1" dirty="0" smtClean="0">
                <a:latin typeface="+mn-ea"/>
              </a:rPr>
              <a:t>收益关系</a:t>
            </a:r>
            <a:endParaRPr lang="en-US" altLang="zh-CN" sz="2800" b="1" dirty="0" smtClean="0">
              <a:latin typeface="+mn-ea"/>
            </a:endParaRPr>
          </a:p>
          <a:p>
            <a:pPr eaLnBrk="1" hangingPunct="1">
              <a:buSzPct val="60000"/>
              <a:buFont typeface="Wingdings 2" panose="05020102010507070707" pitchFamily="18" charset="2"/>
              <a:buNone/>
            </a:pPr>
            <a:r>
              <a:rPr lang="zh-CN" altLang="en-US" sz="2400" dirty="0"/>
              <a:t>    </a:t>
            </a:r>
            <a:r>
              <a:rPr lang="zh-CN" altLang="en-US" sz="2400" dirty="0" smtClean="0"/>
              <a:t>存在</a:t>
            </a:r>
            <a:r>
              <a:rPr lang="zh-CN" altLang="en-US" sz="2400" dirty="0" smtClean="0"/>
              <a:t>套利</a:t>
            </a:r>
            <a:r>
              <a:rPr lang="zh-CN" altLang="en-US" sz="2400" dirty="0"/>
              <a:t>机会；</a:t>
            </a:r>
            <a:endParaRPr lang="en-US" altLang="zh-CN" sz="2400" dirty="0"/>
          </a:p>
          <a:p>
            <a:pPr eaLnBrk="1" hangingPunct="1">
              <a:buSzPct val="60000"/>
              <a:buFont typeface="Wingdings 2" panose="05020102010507070707" pitchFamily="18" charset="2"/>
              <a:buNone/>
            </a:pPr>
            <a:r>
              <a:rPr lang="zh-CN" altLang="en-US" sz="2400" dirty="0"/>
              <a:t>    套利定价理论的基本假设：</a:t>
            </a:r>
            <a:endParaRPr lang="en-US" altLang="zh-CN" sz="2400" dirty="0"/>
          </a:p>
          <a:p>
            <a:pPr eaLnBrk="1" hangingPunct="1">
              <a:buFont typeface="Wingdings 2" panose="05020102010507070707" pitchFamily="18" charset="2"/>
              <a:buNone/>
            </a:pPr>
            <a:r>
              <a:rPr lang="zh-CN" altLang="en-US" sz="2400" dirty="0"/>
              <a:t>  （</a:t>
            </a:r>
            <a:r>
              <a:rPr lang="en-US" altLang="zh-CN" sz="2400" dirty="0"/>
              <a:t>1</a:t>
            </a:r>
            <a:r>
              <a:rPr lang="zh-CN" altLang="en-US" sz="2400" dirty="0"/>
              <a:t>）收益率是由某些共同</a:t>
            </a:r>
            <a:r>
              <a:rPr lang="zh-CN" altLang="en-US" sz="2400" dirty="0" smtClean="0"/>
              <a:t>因素，以及一些</a:t>
            </a:r>
            <a:r>
              <a:rPr lang="zh-CN" altLang="en-US" sz="2400" dirty="0"/>
              <a:t>公司的特定事件决定的，这被称为收益产生过程（</a:t>
            </a:r>
            <a:r>
              <a:rPr lang="en-US" altLang="zh-CN" sz="2400" dirty="0"/>
              <a:t>a return-generating process</a:t>
            </a:r>
            <a:r>
              <a:rPr lang="zh-CN" altLang="en-US" sz="2400" dirty="0"/>
              <a:t>）。</a:t>
            </a:r>
          </a:p>
          <a:p>
            <a:pPr eaLnBrk="1" hangingPunct="1">
              <a:buFont typeface="Wingdings 2" panose="05020102010507070707" pitchFamily="18" charset="2"/>
              <a:buNone/>
            </a:pPr>
            <a:r>
              <a:rPr lang="zh-CN" altLang="en-US" sz="2400" dirty="0"/>
              <a:t>  （</a:t>
            </a:r>
            <a:r>
              <a:rPr lang="en-US" altLang="zh-CN" sz="2400" dirty="0"/>
              <a:t>2</a:t>
            </a:r>
            <a:r>
              <a:rPr lang="zh-CN" altLang="en-US" sz="2400" dirty="0"/>
              <a:t>）市场上存在大量不同的资产；</a:t>
            </a:r>
          </a:p>
          <a:p>
            <a:pPr eaLnBrk="1" hangingPunct="1">
              <a:buFont typeface="Wingdings 2" panose="05020102010507070707" pitchFamily="18" charset="2"/>
              <a:buNone/>
            </a:pPr>
            <a:r>
              <a:rPr lang="zh-CN" altLang="en-US" sz="2400" dirty="0"/>
              <a:t>  （</a:t>
            </a:r>
            <a:r>
              <a:rPr lang="en-US" altLang="zh-CN" sz="2400" dirty="0"/>
              <a:t>3</a:t>
            </a:r>
            <a:r>
              <a:rPr lang="zh-CN" altLang="en-US" sz="2400" dirty="0"/>
              <a:t>）允许卖空，所得款项归卖空者所有；</a:t>
            </a:r>
          </a:p>
          <a:p>
            <a:pPr eaLnBrk="1" hangingPunct="1">
              <a:buFont typeface="Wingdings 2" panose="05020102010507070707" pitchFamily="18" charset="2"/>
              <a:buNone/>
            </a:pPr>
            <a:r>
              <a:rPr lang="zh-CN" altLang="en-US" sz="2400" dirty="0"/>
              <a:t>  （</a:t>
            </a:r>
            <a:r>
              <a:rPr lang="en-US" altLang="zh-CN" sz="2400" dirty="0"/>
              <a:t>4</a:t>
            </a:r>
            <a:r>
              <a:rPr lang="zh-CN" altLang="en-US" sz="2400" dirty="0"/>
              <a:t>）投资者偏向于高收益的投资策略。</a:t>
            </a:r>
            <a:endParaRPr lang="en-US" altLang="zh-CN" sz="2400" dirty="0"/>
          </a:p>
          <a:p>
            <a:pPr eaLnBrk="1" hangingPunct="1">
              <a:buSzPct val="60000"/>
              <a:buFont typeface="Wingdings 2" panose="05020102010507070707" pitchFamily="18" charset="2"/>
              <a:buNone/>
            </a:pPr>
            <a:r>
              <a:rPr lang="zh-CN" altLang="en-US" sz="2800" dirty="0"/>
              <a:t>    </a:t>
            </a:r>
            <a:endParaRPr lang="en-US" altLang="zh-CN" sz="2800" dirty="0"/>
          </a:p>
          <a:p>
            <a:pPr eaLnBrk="1" hangingPunct="1">
              <a:buSzPct val="60000"/>
              <a:buFont typeface="Wingdings" panose="05000000000000000000" pitchFamily="2" charset="2"/>
              <a:buChar char="Ø"/>
            </a:pPr>
            <a:endParaRPr lang="zh-CN" altLang="en-US"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idx="4294967295"/>
          </p:nvPr>
        </p:nvSpPr>
        <p:spPr>
          <a:xfrm>
            <a:off x="612648" y="857250"/>
            <a:ext cx="11219688" cy="5214938"/>
          </a:xfrm>
          <a:prstGeom prst="rect">
            <a:avLst/>
          </a:prstGeom>
        </p:spPr>
        <p:txBody>
          <a:bodyPr>
            <a:normAutofit lnSpcReduction="10000"/>
          </a:bodyPr>
          <a:lstStyle/>
          <a:p>
            <a:pPr algn="just" eaLnBrk="1" hangingPunct="1">
              <a:buSzPct val="60000"/>
              <a:buFont typeface="Wingdings" pitchFamily="2" charset="2"/>
              <a:buNone/>
              <a:defRPr/>
            </a:pPr>
            <a:r>
              <a:rPr lang="zh-CN" altLang="en-US" sz="2800" dirty="0">
                <a:solidFill>
                  <a:srgbClr val="FF0000"/>
                </a:solidFill>
                <a:effectLst>
                  <a:outerShdw blurRad="38100" dist="38100" dir="2700000" algn="tl">
                    <a:srgbClr val="C0C0C0"/>
                  </a:outerShdw>
                </a:effectLst>
              </a:rPr>
              <a:t>四</a:t>
            </a:r>
            <a:r>
              <a:rPr lang="zh-CN" altLang="en-US" sz="2800" dirty="0" smtClean="0">
                <a:solidFill>
                  <a:srgbClr val="FF0000"/>
                </a:solidFill>
                <a:effectLst>
                  <a:outerShdw blurRad="38100" dist="38100" dir="2700000" algn="tl">
                    <a:srgbClr val="C0C0C0"/>
                  </a:outerShdw>
                </a:effectLst>
              </a:rPr>
              <a:t>、 </a:t>
            </a:r>
            <a:r>
              <a:rPr lang="zh-CN" altLang="en-US" sz="2800" dirty="0" smtClean="0">
                <a:solidFill>
                  <a:srgbClr val="FF0000"/>
                </a:solidFill>
                <a:effectLst>
                  <a:outerShdw blurRad="38100" dist="38100" dir="2700000" algn="tl">
                    <a:srgbClr val="C0C0C0"/>
                  </a:outerShdw>
                </a:effectLst>
                <a:latin typeface="宋体" pitchFamily="2" charset="-122"/>
              </a:rPr>
              <a:t>套利组合</a:t>
            </a:r>
            <a:endParaRPr lang="en-US" altLang="zh-CN" sz="2800" dirty="0" smtClean="0">
              <a:solidFill>
                <a:srgbClr val="FF0000"/>
              </a:solidFill>
              <a:effectLst>
                <a:outerShdw blurRad="38100" dist="38100" dir="2700000" algn="tl">
                  <a:srgbClr val="C0C0C0"/>
                </a:outerShdw>
              </a:effectLst>
              <a:latin typeface="宋体" pitchFamily="2" charset="-122"/>
            </a:endParaRPr>
          </a:p>
          <a:p>
            <a:pPr algn="just" eaLnBrk="1" hangingPunct="1">
              <a:buSzPct val="60000"/>
              <a:buFont typeface="Wingdings" pitchFamily="2" charset="2"/>
              <a:buNone/>
              <a:defRPr/>
            </a:pPr>
            <a:r>
              <a:rPr lang="zh-CN" altLang="en-US" sz="2800" dirty="0">
                <a:solidFill>
                  <a:srgbClr val="FF0000"/>
                </a:solidFill>
              </a:rPr>
              <a:t>（一）什么是套利组合？ </a:t>
            </a:r>
            <a:endParaRPr lang="en-US" altLang="zh-CN" sz="2800" dirty="0">
              <a:solidFill>
                <a:srgbClr val="FF0000"/>
              </a:solidFill>
            </a:endParaRPr>
          </a:p>
          <a:p>
            <a:pPr algn="just" eaLnBrk="1" hangingPunct="1">
              <a:buSzPct val="60000"/>
              <a:buFont typeface="Wingdings 2" panose="05020102010507070707" pitchFamily="18" charset="2"/>
              <a:buNone/>
              <a:defRPr/>
            </a:pPr>
            <a:r>
              <a:rPr lang="zh-CN" altLang="en-US" sz="2800" dirty="0"/>
              <a:t>    套利组合（</a:t>
            </a:r>
            <a:r>
              <a:rPr lang="en-US" altLang="zh-CN" sz="2800" dirty="0"/>
              <a:t>arbitrage portfolios</a:t>
            </a:r>
            <a:r>
              <a:rPr lang="zh-CN" altLang="en-US" sz="2800" dirty="0"/>
              <a:t>）是指同时满足以下三个条件的证券组合：</a:t>
            </a:r>
            <a:endParaRPr lang="en-US" altLang="zh-CN" sz="2800" dirty="0"/>
          </a:p>
          <a:p>
            <a:pPr algn="just" eaLnBrk="1" hangingPunct="1">
              <a:buSzPct val="60000"/>
              <a:buFont typeface="Wingdings 2" panose="05020102010507070707" pitchFamily="18" charset="2"/>
              <a:buNone/>
              <a:defRPr/>
            </a:pPr>
            <a:r>
              <a:rPr lang="zh-CN" altLang="en-US" sz="2400" dirty="0"/>
              <a:t>（</a:t>
            </a:r>
            <a:r>
              <a:rPr lang="en-US" altLang="zh-CN" sz="2400" dirty="0"/>
              <a:t>1</a:t>
            </a:r>
            <a:r>
              <a:rPr lang="zh-CN" altLang="en-US" sz="2400" dirty="0"/>
              <a:t>）不追加任何额外的投资；</a:t>
            </a:r>
            <a:endParaRPr lang="en-US" altLang="zh-CN" sz="2400" dirty="0"/>
          </a:p>
          <a:p>
            <a:pPr algn="just" eaLnBrk="1" hangingPunct="1">
              <a:buSzPct val="60000"/>
              <a:buFont typeface="Wingdings 2" panose="05020102010507070707" pitchFamily="18" charset="2"/>
              <a:buNone/>
              <a:defRPr/>
            </a:pPr>
            <a:endParaRPr lang="en-US" altLang="zh-CN" sz="2400" dirty="0"/>
          </a:p>
          <a:p>
            <a:pPr algn="just" eaLnBrk="1" hangingPunct="1">
              <a:buSzPct val="60000"/>
              <a:buFont typeface="Wingdings 2" panose="05020102010507070707" pitchFamily="18" charset="2"/>
              <a:buNone/>
              <a:defRPr/>
            </a:pPr>
            <a:r>
              <a:rPr lang="zh-CN" altLang="en-US" sz="2400" dirty="0"/>
              <a:t>（</a:t>
            </a:r>
            <a:r>
              <a:rPr lang="en-US" altLang="zh-CN" sz="2400" dirty="0"/>
              <a:t>2</a:t>
            </a:r>
            <a:r>
              <a:rPr lang="zh-CN" altLang="en-US" sz="2400" dirty="0"/>
              <a:t>）不增加组合风险；</a:t>
            </a:r>
            <a:endParaRPr lang="en-US" altLang="zh-CN" sz="2400" dirty="0"/>
          </a:p>
          <a:p>
            <a:pPr algn="just" eaLnBrk="1" hangingPunct="1">
              <a:buSzPct val="60000"/>
              <a:buFont typeface="Wingdings 2" panose="05020102010507070707" pitchFamily="18" charset="2"/>
              <a:buNone/>
              <a:defRPr/>
            </a:pPr>
            <a:endParaRPr lang="en-US" altLang="zh-CN" sz="2400" dirty="0"/>
          </a:p>
          <a:p>
            <a:pPr algn="just" eaLnBrk="1" hangingPunct="1">
              <a:buSzPct val="60000"/>
              <a:buFont typeface="Wingdings 2" panose="05020102010507070707" pitchFamily="18" charset="2"/>
              <a:buNone/>
              <a:defRPr/>
            </a:pPr>
            <a:r>
              <a:rPr lang="zh-CN" altLang="en-US" sz="2400" dirty="0"/>
              <a:t>（</a:t>
            </a:r>
            <a:r>
              <a:rPr lang="en-US" altLang="zh-CN" sz="2400" dirty="0"/>
              <a:t>3</a:t>
            </a:r>
            <a:r>
              <a:rPr lang="zh-CN" altLang="en-US" sz="2400" dirty="0"/>
              <a:t>）套利组合的预期收益大于零。</a:t>
            </a:r>
            <a:endParaRPr lang="en-US" altLang="zh-CN" sz="2400" dirty="0"/>
          </a:p>
          <a:p>
            <a:pPr algn="just" eaLnBrk="1" hangingPunct="1">
              <a:buSzPct val="60000"/>
              <a:buFont typeface="Wingdings 2" panose="05020102010507070707" pitchFamily="18" charset="2"/>
              <a:buNone/>
              <a:defRPr/>
            </a:pPr>
            <a:endParaRPr lang="en-US" altLang="zh-CN" sz="2400" dirty="0"/>
          </a:p>
          <a:p>
            <a:pPr algn="just" eaLnBrk="1" hangingPunct="1">
              <a:buSzPct val="60000"/>
              <a:buFont typeface="Wingdings 2" panose="05020102010507070707" pitchFamily="18" charset="2"/>
              <a:buNone/>
              <a:defRPr/>
            </a:pPr>
            <a:endParaRPr lang="en-US" altLang="zh-CN" sz="2400" dirty="0"/>
          </a:p>
          <a:p>
            <a:pPr eaLnBrk="1" hangingPunct="1">
              <a:buFont typeface="Wingdings 2" panose="05020102010507070707" pitchFamily="18" charset="2"/>
              <a:buNone/>
              <a:defRPr/>
            </a:pPr>
            <a:endParaRPr lang="en-US" altLang="zh-CN" sz="2800" dirty="0"/>
          </a:p>
        </p:txBody>
      </p:sp>
      <p:graphicFrame>
        <p:nvGraphicFramePr>
          <p:cNvPr id="11266" name="Object 4"/>
          <p:cNvGraphicFramePr>
            <a:graphicFrameLocks noChangeAspect="1"/>
          </p:cNvGraphicFramePr>
          <p:nvPr/>
        </p:nvGraphicFramePr>
        <p:xfrm>
          <a:off x="6096001" y="3175001"/>
          <a:ext cx="1071563" cy="682625"/>
        </p:xfrm>
        <a:graphic>
          <a:graphicData uri="http://schemas.openxmlformats.org/presentationml/2006/ole">
            <mc:AlternateContent xmlns:mc="http://schemas.openxmlformats.org/markup-compatibility/2006">
              <mc:Choice xmlns:v="urn:schemas-microsoft-com:vml" Requires="v">
                <p:oleObj spid="_x0000_s39962" name="公式" r:id="rId3" imgW="1295280" imgH="896760" progId="Equation.3">
                  <p:embed/>
                </p:oleObj>
              </mc:Choice>
              <mc:Fallback>
                <p:oleObj name="公式" r:id="rId3" imgW="1295280" imgH="8967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1" y="3175001"/>
                        <a:ext cx="1071563" cy="68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67" name="Object 5"/>
          <p:cNvGraphicFramePr>
            <a:graphicFrameLocks noChangeAspect="1"/>
          </p:cNvGraphicFramePr>
          <p:nvPr/>
        </p:nvGraphicFramePr>
        <p:xfrm>
          <a:off x="6024563" y="4000501"/>
          <a:ext cx="1357312" cy="658813"/>
        </p:xfrm>
        <a:graphic>
          <a:graphicData uri="http://schemas.openxmlformats.org/presentationml/2006/ole">
            <mc:AlternateContent xmlns:mc="http://schemas.openxmlformats.org/markup-compatibility/2006">
              <mc:Choice xmlns:v="urn:schemas-microsoft-com:vml" Requires="v">
                <p:oleObj spid="_x0000_s39963" name="公式" r:id="rId5" imgW="1371600" imgH="801720" progId="Equation.3">
                  <p:embed/>
                </p:oleObj>
              </mc:Choice>
              <mc:Fallback>
                <p:oleObj name="公式" r:id="rId5" imgW="1371600" imgH="80172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24563" y="4000501"/>
                        <a:ext cx="1357312" cy="658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68" name="Object 6"/>
          <p:cNvGraphicFramePr>
            <a:graphicFrameLocks noChangeAspect="1"/>
          </p:cNvGraphicFramePr>
          <p:nvPr/>
        </p:nvGraphicFramePr>
        <p:xfrm>
          <a:off x="6024564" y="5000625"/>
          <a:ext cx="1571625" cy="800100"/>
        </p:xfrm>
        <a:graphic>
          <a:graphicData uri="http://schemas.openxmlformats.org/presentationml/2006/ole">
            <mc:AlternateContent xmlns:mc="http://schemas.openxmlformats.org/markup-compatibility/2006">
              <mc:Choice xmlns:v="urn:schemas-microsoft-com:vml" Requires="v">
                <p:oleObj spid="_x0000_s39964" name="公式" r:id="rId7" imgW="1676520" imgH="942840" progId="Equation.3">
                  <p:embed/>
                </p:oleObj>
              </mc:Choice>
              <mc:Fallback>
                <p:oleObj name="公式" r:id="rId7" imgW="1676520" imgH="9428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24564" y="5000625"/>
                        <a:ext cx="1571625" cy="80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3969" y="1896248"/>
            <a:ext cx="8943975" cy="4152900"/>
          </a:xfrm>
          <a:prstGeom prst="rect">
            <a:avLst/>
          </a:prstGeom>
        </p:spPr>
      </p:pic>
      <p:sp>
        <p:nvSpPr>
          <p:cNvPr id="3" name="文本框 2"/>
          <p:cNvSpPr txBox="1"/>
          <p:nvPr/>
        </p:nvSpPr>
        <p:spPr>
          <a:xfrm>
            <a:off x="1128583" y="840259"/>
            <a:ext cx="4698722" cy="584775"/>
          </a:xfrm>
          <a:prstGeom prst="rect">
            <a:avLst/>
          </a:prstGeom>
          <a:noFill/>
        </p:spPr>
        <p:txBody>
          <a:bodyPr wrap="none" rtlCol="0">
            <a:spAutoFit/>
          </a:bodyPr>
          <a:lstStyle/>
          <a:p>
            <a:r>
              <a:rPr lang="zh-CN" altLang="en-US" sz="3200" b="1" dirty="0" smtClean="0"/>
              <a:t>这三个条件也可表述为：</a:t>
            </a:r>
            <a:endParaRPr lang="zh-CN" altLang="en-US" sz="3200" b="1" dirty="0"/>
          </a:p>
        </p:txBody>
      </p:sp>
    </p:spTree>
    <p:extLst>
      <p:ext uri="{BB962C8B-B14F-4D97-AF65-F5344CB8AC3E}">
        <p14:creationId xmlns:p14="http://schemas.microsoft.com/office/powerpoint/2010/main" val="24693812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idx="4294967295"/>
          </p:nvPr>
        </p:nvSpPr>
        <p:spPr>
          <a:xfrm>
            <a:off x="903526" y="728533"/>
            <a:ext cx="10497312" cy="4857750"/>
          </a:xfrm>
          <a:prstGeom prst="rect">
            <a:avLst/>
          </a:prstGeom>
        </p:spPr>
        <p:txBody>
          <a:bodyPr>
            <a:normAutofit/>
          </a:bodyPr>
          <a:lstStyle/>
          <a:p>
            <a:pPr eaLnBrk="1" hangingPunct="1">
              <a:buSzPct val="60000"/>
              <a:buFont typeface="Wingdings" pitchFamily="2" charset="2"/>
              <a:buNone/>
              <a:defRPr/>
            </a:pPr>
            <a:r>
              <a:rPr lang="zh-CN" altLang="en-US" sz="2800" dirty="0" smtClean="0">
                <a:solidFill>
                  <a:srgbClr val="FF0000"/>
                </a:solidFill>
                <a:effectLst>
                  <a:outerShdw blurRad="38100" dist="38100" dir="2700000" algn="tl">
                    <a:srgbClr val="C0C0C0"/>
                  </a:outerShdw>
                </a:effectLst>
              </a:rPr>
              <a:t>（二）如何构造套利组合？</a:t>
            </a:r>
            <a:endParaRPr lang="en-US" altLang="zh-CN" sz="2800" dirty="0" smtClean="0">
              <a:solidFill>
                <a:srgbClr val="FF0000"/>
              </a:solidFill>
              <a:effectLst>
                <a:outerShdw blurRad="38100" dist="38100" dir="2700000" algn="tl">
                  <a:srgbClr val="C0C0C0"/>
                </a:outerShdw>
              </a:effectLst>
            </a:endParaRPr>
          </a:p>
          <a:p>
            <a:pPr eaLnBrk="1" hangingPunct="1">
              <a:buSzPct val="60000"/>
              <a:buFont typeface="Wingdings 2" panose="05020102010507070707" pitchFamily="18" charset="2"/>
              <a:buNone/>
              <a:defRPr/>
            </a:pPr>
            <a:r>
              <a:rPr lang="zh-CN" altLang="en-US" sz="2800" dirty="0" smtClean="0">
                <a:solidFill>
                  <a:srgbClr val="000000"/>
                </a:solidFill>
                <a:latin typeface="宋体" pitchFamily="2" charset="-122"/>
              </a:rPr>
              <a:t>  基于三个条件约束，可以构造无数个满足套利条件的潜在套利组合，这些潜在组合必须符合上述三个方程。</a:t>
            </a:r>
            <a:endParaRPr lang="zh-CN" altLang="en-US" sz="2800" b="1" dirty="0" smtClean="0">
              <a:solidFill>
                <a:srgbClr val="000000"/>
              </a:solidFill>
            </a:endParaRPr>
          </a:p>
          <a:p>
            <a:pPr eaLnBrk="1" hangingPunct="1">
              <a:buSzPct val="60000"/>
              <a:buFont typeface="Wingdings 2" panose="05020102010507070707" pitchFamily="18" charset="2"/>
              <a:buNone/>
              <a:defRPr/>
            </a:pPr>
            <a:r>
              <a:rPr lang="zh-CN" altLang="en-US" sz="2800" dirty="0" smtClean="0">
                <a:latin typeface="宋体" pitchFamily="2" charset="-122"/>
              </a:rPr>
              <a:t>  实例：假定一个投资者持有</a:t>
            </a:r>
            <a:r>
              <a:rPr lang="en-US" altLang="zh-CN" sz="2800" dirty="0" smtClean="0"/>
              <a:t>3</a:t>
            </a:r>
            <a:r>
              <a:rPr lang="zh-CN" altLang="en-US" sz="2800" dirty="0" smtClean="0">
                <a:latin typeface="宋体" pitchFamily="2" charset="-122"/>
              </a:rPr>
              <a:t>种证券，其预期报酬率分别为</a:t>
            </a:r>
            <a:r>
              <a:rPr lang="en-US" altLang="zh-CN" sz="2800" dirty="0" smtClean="0"/>
              <a:t>15%</a:t>
            </a:r>
            <a:r>
              <a:rPr lang="zh-CN" altLang="en-US" sz="2800" dirty="0" smtClean="0">
                <a:latin typeface="宋体" pitchFamily="2" charset="-122"/>
              </a:rPr>
              <a:t>、</a:t>
            </a:r>
            <a:r>
              <a:rPr lang="en-US" altLang="zh-CN" sz="2800" dirty="0" smtClean="0"/>
              <a:t>21%</a:t>
            </a:r>
            <a:r>
              <a:rPr lang="zh-CN" altLang="en-US" sz="2800" dirty="0" smtClean="0">
                <a:latin typeface="宋体" pitchFamily="2" charset="-122"/>
              </a:rPr>
              <a:t>和</a:t>
            </a:r>
            <a:r>
              <a:rPr lang="en-US" altLang="zh-CN" sz="2800" dirty="0" smtClean="0"/>
              <a:t>12%</a:t>
            </a:r>
            <a:r>
              <a:rPr lang="zh-CN" altLang="en-US" sz="2800" dirty="0" smtClean="0">
                <a:latin typeface="宋体" pitchFamily="2" charset="-122"/>
              </a:rPr>
              <a:t>，敏感度依次为</a:t>
            </a:r>
            <a:r>
              <a:rPr lang="en-US" altLang="zh-CN" sz="2800" dirty="0" smtClean="0"/>
              <a:t>0.9</a:t>
            </a:r>
            <a:r>
              <a:rPr lang="zh-CN" altLang="en-US" sz="2800" dirty="0" smtClean="0">
                <a:latin typeface="宋体" pitchFamily="2" charset="-122"/>
              </a:rPr>
              <a:t>、</a:t>
            </a:r>
            <a:r>
              <a:rPr lang="en-US" altLang="zh-CN" sz="2800" dirty="0" smtClean="0"/>
              <a:t>3.0</a:t>
            </a:r>
            <a:r>
              <a:rPr lang="zh-CN" altLang="en-US" sz="2800" dirty="0" smtClean="0">
                <a:latin typeface="宋体" pitchFamily="2" charset="-122"/>
              </a:rPr>
              <a:t>和</a:t>
            </a:r>
            <a:r>
              <a:rPr lang="en-US" altLang="zh-CN" sz="2800" dirty="0" smtClean="0"/>
              <a:t>1.8</a:t>
            </a:r>
            <a:r>
              <a:rPr lang="zh-CN" altLang="en-US" sz="2800" dirty="0" smtClean="0">
                <a:latin typeface="宋体" pitchFamily="2" charset="-122"/>
              </a:rPr>
              <a:t>。假定每一种证券的市值为</a:t>
            </a:r>
            <a:r>
              <a:rPr lang="en-US" altLang="zh-CN" sz="2800" dirty="0" smtClean="0"/>
              <a:t>100</a:t>
            </a:r>
            <a:r>
              <a:rPr lang="zh-CN" altLang="en-US" sz="2800" dirty="0" smtClean="0">
                <a:latin typeface="宋体" pitchFamily="2" charset="-122"/>
              </a:rPr>
              <a:t>万元，总市值为</a:t>
            </a:r>
            <a:r>
              <a:rPr lang="en-US" altLang="zh-CN" sz="2800" dirty="0" smtClean="0"/>
              <a:t>300</a:t>
            </a:r>
            <a:r>
              <a:rPr lang="zh-CN" altLang="en-US" sz="2800" dirty="0" smtClean="0">
                <a:latin typeface="宋体" pitchFamily="2" charset="-122"/>
              </a:rPr>
              <a:t>万元。</a:t>
            </a:r>
            <a:r>
              <a:rPr lang="zh-CN" altLang="en-US" sz="2800" dirty="0" smtClean="0"/>
              <a:t>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9" name="Rectangle 1026"/>
          <p:cNvSpPr>
            <a:spLocks noGrp="1" noChangeArrowheads="1"/>
          </p:cNvSpPr>
          <p:nvPr>
            <p:ph type="title"/>
          </p:nvPr>
        </p:nvSpPr>
        <p:spPr>
          <a:xfrm>
            <a:off x="1005840" y="571501"/>
            <a:ext cx="10698480" cy="1071563"/>
          </a:xfrm>
        </p:spPr>
        <p:txBody>
          <a:bodyPr/>
          <a:lstStyle/>
          <a:p>
            <a:pPr algn="l" eaLnBrk="1" hangingPunct="1"/>
            <a:r>
              <a:rPr lang="zh-CN" altLang="en-US" sz="2400" dirty="0" smtClean="0">
                <a:latin typeface="宋体" panose="02010600030101010101" pitchFamily="2" charset="-122"/>
              </a:rPr>
              <a:t>例：对于</a:t>
            </a:r>
            <a:r>
              <a:rPr lang="zh-CN" altLang="en-US" sz="2400" dirty="0">
                <a:latin typeface="宋体" panose="02010600030101010101" pitchFamily="2" charset="-122"/>
              </a:rPr>
              <a:t>一套利组合而言，不新增投资资金，组合中各证券对该因素的敏感性的加权平均为零</a:t>
            </a:r>
            <a:r>
              <a:rPr lang="zh-CN" altLang="en-US" dirty="0" smtClean="0"/>
              <a:t> </a:t>
            </a:r>
          </a:p>
        </p:txBody>
      </p:sp>
      <p:sp>
        <p:nvSpPr>
          <p:cNvPr id="12300" name="Rectangle 1030"/>
          <p:cNvSpPr>
            <a:spLocks noChangeArrowheads="1"/>
          </p:cNvSpPr>
          <p:nvPr/>
        </p:nvSpPr>
        <p:spPr bwMode="auto">
          <a:xfrm>
            <a:off x="5548313" y="331470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2290" name="Object 1029"/>
          <p:cNvGraphicFramePr>
            <a:graphicFrameLocks noChangeAspect="1"/>
          </p:cNvGraphicFramePr>
          <p:nvPr/>
        </p:nvGraphicFramePr>
        <p:xfrm>
          <a:off x="4457700" y="1785938"/>
          <a:ext cx="2209800" cy="461962"/>
        </p:xfrm>
        <a:graphic>
          <a:graphicData uri="http://schemas.openxmlformats.org/presentationml/2006/ole">
            <mc:AlternateContent xmlns:mc="http://schemas.openxmlformats.org/markup-compatibility/2006">
              <mc:Choice xmlns:v="urn:schemas-microsoft-com:vml" Requires="v">
                <p:oleObj spid="_x0000_s41034" r:id="rId3" imgW="1091726" imgH="228501" progId="Equation.3">
                  <p:embed/>
                </p:oleObj>
              </mc:Choice>
              <mc:Fallback>
                <p:oleObj r:id="rId3" imgW="1091726" imgH="228501"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57700" y="1785938"/>
                        <a:ext cx="2209800"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301" name="Rectangle 1032"/>
          <p:cNvSpPr>
            <a:spLocks noChangeArrowheads="1"/>
          </p:cNvSpPr>
          <p:nvPr/>
        </p:nvSpPr>
        <p:spPr bwMode="auto">
          <a:xfrm>
            <a:off x="5334000" y="331470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2291" name="Object 1031"/>
          <p:cNvGraphicFramePr>
            <a:graphicFrameLocks noChangeAspect="1"/>
          </p:cNvGraphicFramePr>
          <p:nvPr/>
        </p:nvGraphicFramePr>
        <p:xfrm>
          <a:off x="3971925" y="2590800"/>
          <a:ext cx="3124200" cy="484188"/>
        </p:xfrm>
        <a:graphic>
          <a:graphicData uri="http://schemas.openxmlformats.org/presentationml/2006/ole">
            <mc:AlternateContent xmlns:mc="http://schemas.openxmlformats.org/markup-compatibility/2006">
              <mc:Choice xmlns:v="urn:schemas-microsoft-com:vml" Requires="v">
                <p:oleObj spid="_x0000_s41035" name="Equation" r:id="rId5" imgW="1473120" imgH="228600" progId="Equation.3">
                  <p:embed/>
                </p:oleObj>
              </mc:Choice>
              <mc:Fallback>
                <p:oleObj name="Equation" r:id="rId5" imgW="147312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925" y="2590800"/>
                        <a:ext cx="3124200" cy="484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302" name="Rectangle 1034"/>
          <p:cNvSpPr>
            <a:spLocks noChangeArrowheads="1"/>
          </p:cNvSpPr>
          <p:nvPr/>
        </p:nvSpPr>
        <p:spPr bwMode="auto">
          <a:xfrm>
            <a:off x="1000125" y="3238204"/>
            <a:ext cx="830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dirty="0">
                <a:latin typeface="宋体" panose="02010600030101010101" pitchFamily="2" charset="-122"/>
              </a:rPr>
              <a:t>从上式可以求出无限多组解，在此假定   等于</a:t>
            </a:r>
            <a:r>
              <a:rPr lang="en-US" altLang="zh-CN" sz="2000" dirty="0"/>
              <a:t>0.1</a:t>
            </a:r>
            <a:r>
              <a:rPr lang="zh-CN" altLang="en-US" sz="2000" dirty="0">
                <a:latin typeface="宋体" panose="02010600030101010101" pitchFamily="2" charset="-122"/>
              </a:rPr>
              <a:t>，则上述两方程变为：</a:t>
            </a:r>
            <a:r>
              <a:rPr lang="zh-CN" altLang="en-US" sz="1100" dirty="0"/>
              <a:t> </a:t>
            </a:r>
            <a:endParaRPr lang="zh-CN" altLang="en-US" dirty="0"/>
          </a:p>
        </p:txBody>
      </p:sp>
      <p:graphicFrame>
        <p:nvGraphicFramePr>
          <p:cNvPr id="12292" name="Object 1033"/>
          <p:cNvGraphicFramePr>
            <a:graphicFrameLocks noChangeAspect="1"/>
          </p:cNvGraphicFramePr>
          <p:nvPr>
            <p:extLst>
              <p:ext uri="{D42A27DB-BD31-4B8C-83A1-F6EECF244321}">
                <p14:modId xmlns:p14="http://schemas.microsoft.com/office/powerpoint/2010/main" val="435124623"/>
              </p:ext>
            </p:extLst>
          </p:nvPr>
        </p:nvGraphicFramePr>
        <p:xfrm>
          <a:off x="5448586" y="3249379"/>
          <a:ext cx="333375" cy="384175"/>
        </p:xfrm>
        <a:graphic>
          <a:graphicData uri="http://schemas.openxmlformats.org/presentationml/2006/ole">
            <mc:AlternateContent xmlns:mc="http://schemas.openxmlformats.org/markup-compatibility/2006">
              <mc:Choice xmlns:v="urn:schemas-microsoft-com:vml" Requires="v">
                <p:oleObj spid="_x0000_s41036" r:id="rId7" imgW="190335" imgH="215713" progId="Equation.3">
                  <p:embed/>
                </p:oleObj>
              </mc:Choice>
              <mc:Fallback>
                <p:oleObj r:id="rId7" imgW="190335" imgH="215713"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48586" y="3249379"/>
                        <a:ext cx="333375" cy="384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303" name="Rectangle 1036"/>
          <p:cNvSpPr>
            <a:spLocks noChangeArrowheads="1"/>
          </p:cNvSpPr>
          <p:nvPr/>
        </p:nvSpPr>
        <p:spPr bwMode="auto">
          <a:xfrm>
            <a:off x="5462588" y="331470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304" name="Rectangle 1038"/>
          <p:cNvSpPr>
            <a:spLocks noChangeArrowheads="1"/>
          </p:cNvSpPr>
          <p:nvPr/>
        </p:nvSpPr>
        <p:spPr bwMode="auto">
          <a:xfrm>
            <a:off x="5376863" y="331470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2293" name="Object 1037"/>
          <p:cNvGraphicFramePr>
            <a:graphicFrameLocks noChangeAspect="1"/>
          </p:cNvGraphicFramePr>
          <p:nvPr/>
        </p:nvGraphicFramePr>
        <p:xfrm>
          <a:off x="4367213" y="4286250"/>
          <a:ext cx="2514600" cy="457200"/>
        </p:xfrm>
        <a:graphic>
          <a:graphicData uri="http://schemas.openxmlformats.org/presentationml/2006/ole">
            <mc:AlternateContent xmlns:mc="http://schemas.openxmlformats.org/markup-compatibility/2006">
              <mc:Choice xmlns:v="urn:schemas-microsoft-com:vml" Requires="v">
                <p:oleObj spid="_x0000_s41037" r:id="rId9" imgW="1435100" imgH="228600" progId="Equation.3">
                  <p:embed/>
                </p:oleObj>
              </mc:Choice>
              <mc:Fallback>
                <p:oleObj r:id="rId9" imgW="1435100" imgH="2286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67213" y="4286250"/>
                        <a:ext cx="25146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305" name="Rectangle 1040"/>
          <p:cNvSpPr>
            <a:spLocks noChangeArrowheads="1"/>
          </p:cNvSpPr>
          <p:nvPr/>
        </p:nvSpPr>
        <p:spPr bwMode="auto">
          <a:xfrm>
            <a:off x="5543550" y="331470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2294" name="Object 1039"/>
          <p:cNvGraphicFramePr>
            <a:graphicFrameLocks noChangeAspect="1"/>
          </p:cNvGraphicFramePr>
          <p:nvPr/>
        </p:nvGraphicFramePr>
        <p:xfrm>
          <a:off x="4448175" y="3733800"/>
          <a:ext cx="2362200" cy="488950"/>
        </p:xfrm>
        <a:graphic>
          <a:graphicData uri="http://schemas.openxmlformats.org/presentationml/2006/ole">
            <mc:AlternateContent xmlns:mc="http://schemas.openxmlformats.org/markup-compatibility/2006">
              <mc:Choice xmlns:v="urn:schemas-microsoft-com:vml" Requires="v">
                <p:oleObj spid="_x0000_s41038" r:id="rId11" imgW="1104900" imgH="228600" progId="Equation.3">
                  <p:embed/>
                </p:oleObj>
              </mc:Choice>
              <mc:Fallback>
                <p:oleObj r:id="rId11" imgW="1104900" imgH="2286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48175" y="3733800"/>
                        <a:ext cx="2362200"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306" name="Rectangle 1042"/>
          <p:cNvSpPr>
            <a:spLocks noChangeArrowheads="1"/>
          </p:cNvSpPr>
          <p:nvPr/>
        </p:nvSpPr>
        <p:spPr bwMode="auto">
          <a:xfrm>
            <a:off x="5157788" y="331470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2295" name="Object 1041"/>
          <p:cNvGraphicFramePr>
            <a:graphicFrameLocks noChangeAspect="1"/>
          </p:cNvGraphicFramePr>
          <p:nvPr/>
        </p:nvGraphicFramePr>
        <p:xfrm>
          <a:off x="4024313" y="5486400"/>
          <a:ext cx="3505200" cy="427038"/>
        </p:xfrm>
        <a:graphic>
          <a:graphicData uri="http://schemas.openxmlformats.org/presentationml/2006/ole">
            <mc:AlternateContent xmlns:mc="http://schemas.openxmlformats.org/markup-compatibility/2006">
              <mc:Choice xmlns:v="urn:schemas-microsoft-com:vml" Requires="v">
                <p:oleObj spid="_x0000_s41039" r:id="rId13" imgW="1879600" imgH="228600" progId="Equation.3">
                  <p:embed/>
                </p:oleObj>
              </mc:Choice>
              <mc:Fallback>
                <p:oleObj r:id="rId13" imgW="1879600" imgH="2286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24313" y="5486400"/>
                        <a:ext cx="3505200" cy="427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307" name="Rectangle 1045"/>
          <p:cNvSpPr>
            <a:spLocks noChangeArrowheads="1"/>
          </p:cNvSpPr>
          <p:nvPr/>
        </p:nvSpPr>
        <p:spPr bwMode="auto">
          <a:xfrm>
            <a:off x="1000125" y="4724401"/>
            <a:ext cx="1070419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dirty="0">
                <a:latin typeface="宋体" panose="02010600030101010101" pitchFamily="2" charset="-122"/>
              </a:rPr>
              <a:t>根据上述方程解出</a:t>
            </a:r>
            <a:r>
              <a:rPr lang="zh-CN" altLang="en-US" sz="2000" dirty="0"/>
              <a:t>  </a:t>
            </a:r>
            <a:r>
              <a:rPr lang="zh-CN" altLang="en-US" sz="2000" dirty="0" smtClean="0"/>
              <a:t>     </a:t>
            </a:r>
            <a:r>
              <a:rPr lang="en-US" altLang="zh-CN" sz="2000" dirty="0" smtClean="0"/>
              <a:t>=</a:t>
            </a:r>
            <a:r>
              <a:rPr lang="en-US" altLang="zh-CN" sz="2000" dirty="0"/>
              <a:t>0.075</a:t>
            </a:r>
            <a:r>
              <a:rPr lang="zh-CN" altLang="en-US" sz="2000" dirty="0">
                <a:latin typeface="宋体" panose="02010600030101010101" pitchFamily="2" charset="-122"/>
              </a:rPr>
              <a:t>，    </a:t>
            </a:r>
            <a:r>
              <a:rPr lang="en-US" altLang="zh-CN" sz="2000" dirty="0"/>
              <a:t>=-0.175</a:t>
            </a:r>
            <a:r>
              <a:rPr lang="zh-CN" altLang="en-US" sz="2000" dirty="0">
                <a:latin typeface="宋体" panose="02010600030101010101" pitchFamily="2" charset="-122"/>
              </a:rPr>
              <a:t>。根据套利组合的条件（</a:t>
            </a:r>
            <a:r>
              <a:rPr lang="en-US" altLang="zh-CN" sz="2000" dirty="0"/>
              <a:t>3</a:t>
            </a:r>
            <a:r>
              <a:rPr lang="zh-CN" altLang="en-US" sz="2000" dirty="0">
                <a:latin typeface="宋体" panose="02010600030101010101" pitchFamily="2" charset="-122"/>
              </a:rPr>
              <a:t>），套利组合的预期报酬率必须为正，即：</a:t>
            </a:r>
            <a:r>
              <a:rPr lang="zh-CN" altLang="en-US" sz="1100" dirty="0"/>
              <a:t> </a:t>
            </a:r>
            <a:endParaRPr lang="zh-CN" altLang="en-US" dirty="0"/>
          </a:p>
        </p:txBody>
      </p:sp>
      <p:graphicFrame>
        <p:nvGraphicFramePr>
          <p:cNvPr id="12296" name="Object 1044"/>
          <p:cNvGraphicFramePr>
            <a:graphicFrameLocks noChangeAspect="1"/>
          </p:cNvGraphicFramePr>
          <p:nvPr>
            <p:extLst>
              <p:ext uri="{D42A27DB-BD31-4B8C-83A1-F6EECF244321}">
                <p14:modId xmlns:p14="http://schemas.microsoft.com/office/powerpoint/2010/main" val="1792738546"/>
              </p:ext>
            </p:extLst>
          </p:nvPr>
        </p:nvGraphicFramePr>
        <p:xfrm>
          <a:off x="3172969" y="4724401"/>
          <a:ext cx="396875" cy="434975"/>
        </p:xfrm>
        <a:graphic>
          <a:graphicData uri="http://schemas.openxmlformats.org/presentationml/2006/ole">
            <mc:AlternateContent xmlns:mc="http://schemas.openxmlformats.org/markup-compatibility/2006">
              <mc:Choice xmlns:v="urn:schemas-microsoft-com:vml" Requires="v">
                <p:oleObj spid="_x0000_s41040" r:id="rId15" imgW="203024" imgH="215713" progId="Equation.3">
                  <p:embed/>
                </p:oleObj>
              </mc:Choice>
              <mc:Fallback>
                <p:oleObj r:id="rId15" imgW="203024" imgH="215713"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172969" y="4724401"/>
                        <a:ext cx="396875"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7" name="Object 1043"/>
          <p:cNvGraphicFramePr>
            <a:graphicFrameLocks noChangeAspect="1"/>
          </p:cNvGraphicFramePr>
          <p:nvPr>
            <p:extLst>
              <p:ext uri="{D42A27DB-BD31-4B8C-83A1-F6EECF244321}">
                <p14:modId xmlns:p14="http://schemas.microsoft.com/office/powerpoint/2010/main" val="3088163842"/>
              </p:ext>
            </p:extLst>
          </p:nvPr>
        </p:nvGraphicFramePr>
        <p:xfrm>
          <a:off x="4457700" y="4660309"/>
          <a:ext cx="466725" cy="533400"/>
        </p:xfrm>
        <a:graphic>
          <a:graphicData uri="http://schemas.openxmlformats.org/presentationml/2006/ole">
            <mc:AlternateContent xmlns:mc="http://schemas.openxmlformats.org/markup-compatibility/2006">
              <mc:Choice xmlns:v="urn:schemas-microsoft-com:vml" Requires="v">
                <p:oleObj spid="_x0000_s41041" r:id="rId17" imgW="203112" imgH="228501" progId="Equation.3">
                  <p:embed/>
                </p:oleObj>
              </mc:Choice>
              <mc:Fallback>
                <p:oleObj r:id="rId17" imgW="203112" imgH="228501"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457700" y="4660309"/>
                        <a:ext cx="466725"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308" name="Rectangle 1047"/>
          <p:cNvSpPr>
            <a:spLocks noChangeArrowheads="1"/>
          </p:cNvSpPr>
          <p:nvPr/>
        </p:nvSpPr>
        <p:spPr bwMode="auto">
          <a:xfrm>
            <a:off x="4381500" y="3328989"/>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2298" name="Object 1046"/>
          <p:cNvGraphicFramePr>
            <a:graphicFrameLocks noChangeAspect="1"/>
          </p:cNvGraphicFramePr>
          <p:nvPr/>
        </p:nvGraphicFramePr>
        <p:xfrm>
          <a:off x="2524125" y="6000751"/>
          <a:ext cx="7696200" cy="449263"/>
        </p:xfrm>
        <a:graphic>
          <a:graphicData uri="http://schemas.openxmlformats.org/presentationml/2006/ole">
            <mc:AlternateContent xmlns:mc="http://schemas.openxmlformats.org/markup-compatibility/2006">
              <mc:Choice xmlns:v="urn:schemas-microsoft-com:vml" Requires="v">
                <p:oleObj spid="_x0000_s41042" r:id="rId19" imgW="3429000" imgH="203200" progId="Equation.3">
                  <p:embed/>
                </p:oleObj>
              </mc:Choice>
              <mc:Fallback>
                <p:oleObj r:id="rId19" imgW="3429000" imgH="20320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524125" y="6000751"/>
                        <a:ext cx="7696200" cy="449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rrowheads="1"/>
          </p:cNvSpPr>
          <p:nvPr>
            <p:ph type="title"/>
          </p:nvPr>
        </p:nvSpPr>
        <p:spPr>
          <a:xfrm>
            <a:off x="493776" y="414528"/>
            <a:ext cx="10808208" cy="783336"/>
          </a:xfrm>
        </p:spPr>
        <p:txBody>
          <a:bodyPr>
            <a:normAutofit/>
          </a:bodyPr>
          <a:lstStyle/>
          <a:p>
            <a:pPr algn="l"/>
            <a:r>
              <a:rPr lang="zh-CN" altLang="en-US" sz="2800" dirty="0" smtClean="0">
                <a:solidFill>
                  <a:srgbClr val="FF0000"/>
                </a:solidFill>
                <a:latin typeface="+mn-ea"/>
                <a:ea typeface="+mn-ea"/>
              </a:rPr>
              <a:t>（三）、无</a:t>
            </a:r>
            <a:r>
              <a:rPr lang="zh-CN" altLang="en-US" sz="2800" dirty="0">
                <a:solidFill>
                  <a:srgbClr val="FF0000"/>
                </a:solidFill>
                <a:latin typeface="+mn-ea"/>
                <a:ea typeface="+mn-ea"/>
              </a:rPr>
              <a:t>套利原则（</a:t>
            </a:r>
            <a:r>
              <a:rPr lang="en-US" altLang="zh-CN" sz="2800" dirty="0">
                <a:solidFill>
                  <a:srgbClr val="FF0000"/>
                </a:solidFill>
                <a:latin typeface="+mn-ea"/>
                <a:ea typeface="+mn-ea"/>
              </a:rPr>
              <a:t>Non-arbitrage </a:t>
            </a:r>
            <a:r>
              <a:rPr lang="en-US" altLang="en-US" sz="2800" dirty="0">
                <a:solidFill>
                  <a:srgbClr val="FF0000"/>
                </a:solidFill>
                <a:latin typeface="+mn-ea"/>
                <a:ea typeface="+mn-ea"/>
              </a:rPr>
              <a:t>principle</a:t>
            </a:r>
            <a:r>
              <a:rPr lang="en-US" altLang="zh-CN" sz="2800" dirty="0">
                <a:solidFill>
                  <a:srgbClr val="FF0000"/>
                </a:solidFill>
                <a:latin typeface="+mn-ea"/>
                <a:ea typeface="+mn-ea"/>
              </a:rPr>
              <a:t>)</a:t>
            </a:r>
            <a:r>
              <a:rPr lang="zh-CN" altLang="en-US" sz="2800" dirty="0">
                <a:solidFill>
                  <a:srgbClr val="FF0000"/>
                </a:solidFill>
                <a:latin typeface="+mn-ea"/>
                <a:ea typeface="+mn-ea"/>
              </a:rPr>
              <a:t>：</a:t>
            </a:r>
          </a:p>
        </p:txBody>
      </p:sp>
      <p:sp>
        <p:nvSpPr>
          <p:cNvPr id="36867" name="Rectangle 3"/>
          <p:cNvSpPr>
            <a:spLocks noGrp="1" noRot="1" noChangeArrowheads="1"/>
          </p:cNvSpPr>
          <p:nvPr>
            <p:ph type="body" idx="4294967295"/>
          </p:nvPr>
        </p:nvSpPr>
        <p:spPr>
          <a:xfrm>
            <a:off x="493776" y="1801368"/>
            <a:ext cx="11155680" cy="4291457"/>
          </a:xfrm>
          <a:prstGeom prst="rect">
            <a:avLst/>
          </a:prstGeom>
        </p:spPr>
        <p:txBody>
          <a:bodyPr/>
          <a:lstStyle/>
          <a:p>
            <a:pPr algn="just"/>
            <a:r>
              <a:rPr lang="zh-CN" altLang="en-US" sz="2400" u="sng" dirty="0">
                <a:solidFill>
                  <a:srgbClr val="CC00CC"/>
                </a:solidFill>
                <a:ea typeface="华文中宋" panose="02010600040101010101" pitchFamily="2" charset="-122"/>
              </a:rPr>
              <a:t>一价定律</a:t>
            </a:r>
            <a:r>
              <a:rPr lang="zh-CN" altLang="en-US" sz="2400" dirty="0"/>
              <a:t>：</a:t>
            </a:r>
            <a:r>
              <a:rPr lang="zh-CN" altLang="en-US" sz="2400" dirty="0">
                <a:solidFill>
                  <a:schemeClr val="hlink"/>
                </a:solidFill>
                <a:ea typeface="华文中宋" panose="02010600040101010101" pitchFamily="2" charset="-122"/>
              </a:rPr>
              <a:t>两种具有相同风险的资产（组合）不能以不同的期望收益率出售。</a:t>
            </a:r>
            <a:r>
              <a:rPr lang="zh-CN" altLang="en-US" sz="2400" dirty="0">
                <a:ea typeface="华文中宋" panose="02010600040101010101" pitchFamily="2" charset="-122"/>
              </a:rPr>
              <a:t>（</a:t>
            </a:r>
            <a:r>
              <a:rPr lang="zh-CN" altLang="en-US" sz="2400" dirty="0">
                <a:solidFill>
                  <a:schemeClr val="tx2"/>
                </a:solidFill>
                <a:ea typeface="华文中宋" panose="02010600040101010101" pitchFamily="2" charset="-122"/>
              </a:rPr>
              <a:t>无风险套利</a:t>
            </a:r>
            <a:r>
              <a:rPr lang="zh-CN" altLang="en-US" sz="2400" dirty="0">
                <a:ea typeface="华文中宋" panose="02010600040101010101" pitchFamily="2" charset="-122"/>
              </a:rPr>
              <a:t>）</a:t>
            </a:r>
          </a:p>
          <a:p>
            <a:pPr algn="just"/>
            <a:r>
              <a:rPr lang="zh-CN" altLang="en-US" sz="2400" u="sng" dirty="0">
                <a:solidFill>
                  <a:srgbClr val="CC00CC"/>
                </a:solidFill>
                <a:ea typeface="华文中宋" panose="02010600040101010101" pitchFamily="2" charset="-122"/>
              </a:rPr>
              <a:t>等值等价法则：</a:t>
            </a:r>
            <a:r>
              <a:rPr lang="zh-CN" altLang="en-US" sz="2400" b="1" dirty="0">
                <a:solidFill>
                  <a:schemeClr val="hlink"/>
                </a:solidFill>
                <a:ea typeface="华文中宋" panose="02010600040101010101" pitchFamily="2" charset="-122"/>
              </a:rPr>
              <a:t>如果一项资产比另一项资产更有价值，则其价格应高于另一项资产。</a:t>
            </a:r>
          </a:p>
          <a:p>
            <a:pPr algn="just"/>
            <a:r>
              <a:rPr lang="zh-CN" altLang="en-US" sz="2400" dirty="0">
                <a:ea typeface="华文中宋" panose="02010600040101010101" pitchFamily="2" charset="-122"/>
              </a:rPr>
              <a:t>套利不仅仅局限于同一种资产（组合），对于整个资本市场，还应该包括那些</a:t>
            </a:r>
            <a:r>
              <a:rPr lang="zh-CN" altLang="en-US" sz="2400" dirty="0">
                <a:latin typeface="华文中宋" panose="02010600040101010101" pitchFamily="2" charset="-122"/>
                <a:ea typeface="华文中宋" panose="02010600040101010101" pitchFamily="2" charset="-122"/>
              </a:rPr>
              <a:t>“</a:t>
            </a:r>
            <a:r>
              <a:rPr lang="zh-CN" altLang="en-US" sz="2400" dirty="0">
                <a:ea typeface="华文中宋" panose="02010600040101010101" pitchFamily="2" charset="-122"/>
              </a:rPr>
              <a:t>相似</a:t>
            </a:r>
            <a:r>
              <a:rPr lang="zh-CN" altLang="en-US" sz="2400" dirty="0">
                <a:latin typeface="华文中宋" panose="02010600040101010101" pitchFamily="2" charset="-122"/>
                <a:ea typeface="华文中宋" panose="02010600040101010101" pitchFamily="2" charset="-122"/>
              </a:rPr>
              <a:t>”</a:t>
            </a:r>
            <a:r>
              <a:rPr lang="zh-CN" altLang="en-US" sz="2400" dirty="0">
                <a:ea typeface="华文中宋" panose="02010600040101010101" pitchFamily="2" charset="-122"/>
              </a:rPr>
              <a:t>资产（组合）构成的近似套利机会。</a:t>
            </a:r>
          </a:p>
          <a:p>
            <a:pPr lvl="1" algn="just"/>
            <a:r>
              <a:rPr lang="zh-CN" altLang="en-US" sz="2400" dirty="0" smtClean="0">
                <a:solidFill>
                  <a:srgbClr val="009999"/>
                </a:solidFill>
                <a:ea typeface="隶书" panose="02010509060101010101" pitchFamily="49" charset="-122"/>
              </a:rPr>
              <a:t>套利行为将导致一个价格调整过程，最终使同一种资产的价格趋于相等，套利机会消失！</a:t>
            </a:r>
          </a:p>
          <a:p>
            <a:endParaRPr lang="en-US" altLang="zh-CN" sz="3600" dirty="0"/>
          </a:p>
        </p:txBody>
      </p:sp>
    </p:spTree>
  </p:cSld>
  <p:clrMapOvr>
    <a:masterClrMapping/>
  </p:clrMapOvr>
  <p:transition>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897299" y="198387"/>
            <a:ext cx="10364451" cy="880769"/>
          </a:xfrm>
        </p:spPr>
        <p:txBody>
          <a:bodyPr/>
          <a:lstStyle/>
          <a:p>
            <a:r>
              <a:rPr lang="zh-CN" altLang="en-US" b="1" dirty="0">
                <a:solidFill>
                  <a:srgbClr val="000066"/>
                </a:solidFill>
                <a:latin typeface="宋体" panose="02010600030101010101" pitchFamily="2" charset="-122"/>
              </a:rPr>
              <a:t>第一节  </a:t>
            </a:r>
            <a:r>
              <a:rPr lang="zh-CN" altLang="en-US" b="1" dirty="0" smtClean="0">
                <a:solidFill>
                  <a:srgbClr val="000066"/>
                </a:solidFill>
                <a:latin typeface="宋体" panose="02010600030101010101" pitchFamily="2" charset="-122"/>
              </a:rPr>
              <a:t>因素模型</a:t>
            </a:r>
            <a:endParaRPr lang="zh-CN" altLang="en-US" b="1" dirty="0">
              <a:solidFill>
                <a:srgbClr val="000066"/>
              </a:solidFill>
              <a:latin typeface="宋体" panose="02010600030101010101" pitchFamily="2" charset="-122"/>
            </a:endParaRPr>
          </a:p>
        </p:txBody>
      </p:sp>
      <p:sp>
        <p:nvSpPr>
          <p:cNvPr id="38915" name="Rectangle 3"/>
          <p:cNvSpPr>
            <a:spLocks noGrp="1" noChangeArrowheads="1"/>
          </p:cNvSpPr>
          <p:nvPr>
            <p:ph type="body" idx="4294967295"/>
          </p:nvPr>
        </p:nvSpPr>
        <p:spPr>
          <a:xfrm>
            <a:off x="411891" y="1301578"/>
            <a:ext cx="11129319" cy="4830935"/>
          </a:xfrm>
          <a:prstGeom prst="rect">
            <a:avLst/>
          </a:prstGeom>
        </p:spPr>
        <p:txBody>
          <a:bodyPr/>
          <a:lstStyle/>
          <a:p>
            <a:pPr>
              <a:lnSpc>
                <a:spcPct val="135000"/>
              </a:lnSpc>
              <a:buFont typeface="Wingdings" panose="05000000000000000000" pitchFamily="2" charset="2"/>
              <a:buNone/>
            </a:pPr>
            <a:r>
              <a:rPr lang="zh-CN" altLang="en-US" sz="3200" b="1" dirty="0">
                <a:solidFill>
                  <a:srgbClr val="CC00CC"/>
                </a:solidFill>
                <a:effectLst>
                  <a:outerShdw blurRad="38100" dist="38100" dir="2700000" algn="tl">
                    <a:srgbClr val="C0C0C0"/>
                  </a:outerShdw>
                </a:effectLst>
                <a:latin typeface="宋体" panose="02010600030101010101" pitchFamily="2" charset="-122"/>
              </a:rPr>
              <a:t>一</a:t>
            </a:r>
            <a:r>
              <a:rPr lang="zh-CN" altLang="en-US" sz="3200" b="1" dirty="0" smtClean="0">
                <a:solidFill>
                  <a:srgbClr val="CC00CC"/>
                </a:solidFill>
                <a:effectLst>
                  <a:outerShdw blurRad="38100" dist="38100" dir="2700000" algn="tl">
                    <a:srgbClr val="C0C0C0"/>
                  </a:outerShdw>
                </a:effectLst>
                <a:latin typeface="宋体" panose="02010600030101010101" pitchFamily="2" charset="-122"/>
              </a:rPr>
              <a:t>、套利</a:t>
            </a:r>
            <a:r>
              <a:rPr lang="zh-CN" altLang="en-US" sz="3200" b="1" dirty="0">
                <a:solidFill>
                  <a:srgbClr val="CC00CC"/>
                </a:solidFill>
                <a:effectLst>
                  <a:outerShdw blurRad="38100" dist="38100" dir="2700000" algn="tl">
                    <a:srgbClr val="C0C0C0"/>
                  </a:outerShdw>
                </a:effectLst>
                <a:latin typeface="宋体" panose="02010600030101010101" pitchFamily="2" charset="-122"/>
              </a:rPr>
              <a:t>定价理论的一个基本假设：</a:t>
            </a:r>
          </a:p>
          <a:p>
            <a:pPr>
              <a:lnSpc>
                <a:spcPct val="135000"/>
              </a:lnSpc>
            </a:pPr>
            <a:r>
              <a:rPr lang="zh-CN" altLang="en-US" sz="2400" b="1" dirty="0">
                <a:latin typeface="宋体" panose="02010600030101010101" pitchFamily="2" charset="-122"/>
              </a:rPr>
              <a:t>风险都是由因素风险引起，只要避免了因素风险就避免了全部的</a:t>
            </a:r>
            <a:r>
              <a:rPr lang="zh-CN" altLang="en-US" sz="2400" b="1" dirty="0" smtClean="0">
                <a:latin typeface="宋体" panose="02010600030101010101" pitchFamily="2" charset="-122"/>
              </a:rPr>
              <a:t>风险。</a:t>
            </a:r>
            <a:r>
              <a:rPr lang="en-US" altLang="zh-CN" sz="2400" b="1" dirty="0">
                <a:latin typeface="宋体" panose="02010600030101010101" pitchFamily="2" charset="-122"/>
              </a:rPr>
              <a:t>APT</a:t>
            </a:r>
            <a:r>
              <a:rPr lang="zh-CN" altLang="en-US" sz="2400" b="1" dirty="0">
                <a:latin typeface="宋体" panose="02010600030101010101" pitchFamily="2" charset="-122"/>
              </a:rPr>
              <a:t>假设证券回报率与未知数量的未知因素相</a:t>
            </a:r>
            <a:r>
              <a:rPr lang="zh-CN" altLang="en-US" sz="2400" b="1" dirty="0" smtClean="0">
                <a:latin typeface="宋体" panose="02010600030101010101" pitchFamily="2" charset="-122"/>
              </a:rPr>
              <a:t>联系，</a:t>
            </a:r>
            <a:r>
              <a:rPr lang="zh-CN" altLang="en-US" sz="2400" b="1" dirty="0">
                <a:latin typeface="宋体" panose="02010600030101010101" pitchFamily="2" charset="-122"/>
              </a:rPr>
              <a:t>分析每种证券对因素变动的</a:t>
            </a:r>
            <a:r>
              <a:rPr lang="zh-CN" altLang="en-US" sz="2400" b="1" dirty="0" smtClean="0">
                <a:latin typeface="宋体" panose="02010600030101010101" pitchFamily="2" charset="-122"/>
              </a:rPr>
              <a:t>敏感性就很重要。</a:t>
            </a:r>
            <a:endParaRPr lang="zh-CN" altLang="en-US" sz="2400" b="1" dirty="0">
              <a:latin typeface="宋体" panose="02010600030101010101" pitchFamily="2" charset="-122"/>
            </a:endParaRPr>
          </a:p>
          <a:p>
            <a:pPr>
              <a:lnSpc>
                <a:spcPct val="135000"/>
              </a:lnSpc>
            </a:pPr>
            <a:r>
              <a:rPr lang="zh-CN" altLang="en-US" sz="2400" b="1" dirty="0" smtClean="0">
                <a:latin typeface="宋体" panose="02010600030101010101" pitchFamily="2" charset="-122"/>
              </a:rPr>
              <a:t>即证券</a:t>
            </a:r>
            <a:r>
              <a:rPr lang="zh-CN" altLang="en-US" sz="2400" b="1" dirty="0">
                <a:latin typeface="宋体" panose="02010600030101010101" pitchFamily="2" charset="-122"/>
              </a:rPr>
              <a:t>的收益率主要受一个或多个市场因子影响， </a:t>
            </a:r>
            <a:r>
              <a:rPr lang="zh-CN" altLang="en-US" sz="2400" b="1" dirty="0" smtClean="0">
                <a:latin typeface="宋体" panose="02010600030101010101" pitchFamily="2" charset="-122"/>
              </a:rPr>
              <a:t>假设</a:t>
            </a:r>
            <a:r>
              <a:rPr lang="zh-CN" altLang="en-US" sz="2400" b="1" dirty="0">
                <a:latin typeface="宋体" panose="02010600030101010101" pitchFamily="2" charset="-122"/>
              </a:rPr>
              <a:t>证券收益率与这些因子之间具有</a:t>
            </a:r>
            <a:r>
              <a:rPr lang="zh-CN" altLang="en-US" sz="2400" b="1" dirty="0">
                <a:solidFill>
                  <a:srgbClr val="FF0000"/>
                </a:solidFill>
                <a:latin typeface="宋体" panose="02010600030101010101" pitchFamily="2" charset="-122"/>
              </a:rPr>
              <a:t>线性关系</a:t>
            </a:r>
            <a:r>
              <a:rPr lang="zh-CN" altLang="en-US" sz="2400" b="1" dirty="0" smtClean="0">
                <a:latin typeface="宋体" panose="02010600030101010101" pitchFamily="2" charset="-122"/>
              </a:rPr>
              <a:t>，</a:t>
            </a:r>
            <a:r>
              <a:rPr lang="zh-CN" altLang="en-US" sz="2400" b="1" dirty="0">
                <a:latin typeface="宋体" panose="02010600030101010101" pitchFamily="2" charset="-122"/>
              </a:rPr>
              <a:t>就</a:t>
            </a:r>
            <a:r>
              <a:rPr lang="zh-CN" altLang="en-US" sz="2400" b="1" dirty="0" smtClean="0">
                <a:latin typeface="宋体" panose="02010600030101010101" pitchFamily="2" charset="-122"/>
              </a:rPr>
              <a:t>利用</a:t>
            </a:r>
            <a:r>
              <a:rPr lang="zh-CN" altLang="en-US" sz="2400" b="1" dirty="0">
                <a:latin typeface="宋体" panose="02010600030101010101" pitchFamily="2" charset="-122"/>
              </a:rPr>
              <a:t>无套利均衡分析方法确定这些市场因子及对证券收益率的影响。</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323849" y="981075"/>
            <a:ext cx="11415069" cy="3886200"/>
          </a:xfrm>
          <a:prstGeom prst="rect">
            <a:avLst/>
          </a:prstGeom>
        </p:spPr>
        <p:txBody>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a:lnSpc>
                <a:spcPct val="90000"/>
              </a:lnSpc>
            </a:pPr>
            <a:r>
              <a:rPr lang="zh-CN" altLang="en-US" sz="2400" b="1" dirty="0" smtClean="0"/>
              <a:t>假设投资者拥有</a:t>
            </a:r>
            <a:r>
              <a:rPr lang="en-US" altLang="zh-CN" sz="2400" b="1" dirty="0" smtClean="0"/>
              <a:t>1</a:t>
            </a:r>
            <a:r>
              <a:rPr lang="zh-CN" altLang="en-US" sz="2400" b="1" dirty="0" smtClean="0"/>
              <a:t>、２、３三种证券，投资者拥有的可用来投资的资产价值为</a:t>
            </a:r>
            <a:r>
              <a:rPr lang="en-US" altLang="zh-CN" sz="2400" b="1" dirty="0" smtClean="0"/>
              <a:t>120</a:t>
            </a:r>
            <a:r>
              <a:rPr lang="zh-CN" altLang="en-US" sz="2400" b="1" dirty="0" smtClean="0"/>
              <a:t>万元。每个投资者都认为这三种证券的期望收益率和因素敏感性为：</a:t>
            </a:r>
          </a:p>
          <a:p>
            <a:pPr>
              <a:lnSpc>
                <a:spcPct val="90000"/>
              </a:lnSpc>
            </a:pPr>
            <a:endParaRPr lang="zh-CN" altLang="en-US" sz="2400" b="1" dirty="0" smtClean="0"/>
          </a:p>
          <a:p>
            <a:pPr>
              <a:lnSpc>
                <a:spcPct val="90000"/>
              </a:lnSpc>
              <a:buFont typeface="Wingdings" panose="05000000000000000000" pitchFamily="2" charset="2"/>
              <a:buNone/>
            </a:pPr>
            <a:r>
              <a:rPr lang="zh-CN" altLang="en-US" sz="2400" b="1" dirty="0" smtClean="0"/>
              <a:t>           </a:t>
            </a:r>
            <a:r>
              <a:rPr lang="en-US" altLang="zh-CN" sz="2400" b="1" dirty="0" err="1" smtClean="0"/>
              <a:t>i</a:t>
            </a:r>
            <a:r>
              <a:rPr lang="en-US" altLang="zh-CN" sz="2400" b="1" dirty="0" smtClean="0"/>
              <a:t>          </a:t>
            </a:r>
            <a:r>
              <a:rPr lang="en-US" altLang="zh-CN" sz="2400" b="1" dirty="0" err="1" smtClean="0"/>
              <a:t>ri</a:t>
            </a:r>
            <a:r>
              <a:rPr lang="en-US" altLang="zh-CN" sz="2400" b="1" dirty="0" smtClean="0"/>
              <a:t>             bi</a:t>
            </a:r>
          </a:p>
          <a:p>
            <a:pPr>
              <a:lnSpc>
                <a:spcPct val="90000"/>
              </a:lnSpc>
            </a:pPr>
            <a:r>
              <a:rPr lang="zh-CN" altLang="en-US" sz="2400" b="1" dirty="0" smtClean="0">
                <a:latin typeface="+mn-ea"/>
              </a:rPr>
              <a:t>证券１　１５％　　０</a:t>
            </a:r>
            <a:r>
              <a:rPr lang="en-US" altLang="zh-CN" sz="2400" b="1" dirty="0" smtClean="0">
                <a:latin typeface="+mn-ea"/>
              </a:rPr>
              <a:t>.9</a:t>
            </a:r>
          </a:p>
          <a:p>
            <a:pPr>
              <a:lnSpc>
                <a:spcPct val="90000"/>
              </a:lnSpc>
            </a:pPr>
            <a:r>
              <a:rPr lang="zh-CN" altLang="en-US" sz="2400" b="1" dirty="0" smtClean="0">
                <a:latin typeface="+mn-ea"/>
              </a:rPr>
              <a:t>证券２　２１％　　３</a:t>
            </a:r>
            <a:r>
              <a:rPr lang="en-US" altLang="zh-CN" sz="2400" b="1" dirty="0" smtClean="0">
                <a:latin typeface="+mn-ea"/>
              </a:rPr>
              <a:t>.0</a:t>
            </a:r>
          </a:p>
          <a:p>
            <a:pPr>
              <a:lnSpc>
                <a:spcPct val="90000"/>
              </a:lnSpc>
            </a:pPr>
            <a:r>
              <a:rPr lang="zh-CN" altLang="en-US" sz="2400" b="1" dirty="0" smtClean="0">
                <a:latin typeface="+mn-ea"/>
              </a:rPr>
              <a:t>证券３　１２％　  １</a:t>
            </a:r>
            <a:r>
              <a:rPr lang="en-US" altLang="zh-CN" sz="2400" b="1" dirty="0" smtClean="0">
                <a:latin typeface="+mn-ea"/>
              </a:rPr>
              <a:t>.8</a:t>
            </a:r>
          </a:p>
          <a:p>
            <a:pPr>
              <a:lnSpc>
                <a:spcPct val="90000"/>
              </a:lnSpc>
            </a:pPr>
            <a:endParaRPr lang="en-US" altLang="zh-CN" sz="2800" b="1" dirty="0" smtClean="0"/>
          </a:p>
          <a:p>
            <a:pPr>
              <a:lnSpc>
                <a:spcPct val="90000"/>
              </a:lnSpc>
            </a:pPr>
            <a:r>
              <a:rPr lang="zh-CN" altLang="en-US" sz="2400" b="1" dirty="0" smtClean="0"/>
              <a:t>现在要问：这三种证券达到均衡了吗？假如没有达到均衡，为了达到均衡，证券的价格和期望收益率会发生什么样的变化呢？</a:t>
            </a:r>
            <a:endParaRPr lang="zh-CN" altLang="en-US" sz="2400" b="1" dirty="0" smtClean="0"/>
          </a:p>
        </p:txBody>
      </p:sp>
      <p:sp>
        <p:nvSpPr>
          <p:cNvPr id="3" name="文本框 2"/>
          <p:cNvSpPr txBox="1"/>
          <p:nvPr/>
        </p:nvSpPr>
        <p:spPr>
          <a:xfrm>
            <a:off x="172994" y="74140"/>
            <a:ext cx="5262979" cy="646331"/>
          </a:xfrm>
          <a:prstGeom prst="rect">
            <a:avLst/>
          </a:prstGeom>
          <a:noFill/>
        </p:spPr>
        <p:txBody>
          <a:bodyPr wrap="none" rtlCol="0">
            <a:spAutoFit/>
          </a:bodyPr>
          <a:lstStyle/>
          <a:p>
            <a:r>
              <a:rPr lang="zh-CN" altLang="en-US" sz="3600" b="1" dirty="0" smtClean="0"/>
              <a:t>一个套利组合的例子分析</a:t>
            </a:r>
            <a:endParaRPr lang="zh-CN" altLang="en-US" sz="3600" b="1" dirty="0"/>
          </a:p>
        </p:txBody>
      </p:sp>
    </p:spTree>
    <p:extLst>
      <p:ext uri="{BB962C8B-B14F-4D97-AF65-F5344CB8AC3E}">
        <p14:creationId xmlns:p14="http://schemas.microsoft.com/office/powerpoint/2010/main" val="381718781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418885" y="1231642"/>
            <a:ext cx="11501265" cy="4525963"/>
          </a:xfrm>
          <a:prstGeom prst="rect">
            <a:avLst/>
          </a:prstGeom>
        </p:spPr>
        <p:txBody>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a:lnSpc>
                <a:spcPct val="90000"/>
              </a:lnSpc>
            </a:pPr>
            <a:r>
              <a:rPr lang="zh-CN" altLang="en-US" sz="2800" b="1" dirty="0" smtClean="0"/>
              <a:t>如果存在一个证券组合无须外加资金、风险为零，而收益率大于零，则称这种证券组合为套利证券组合。</a:t>
            </a:r>
          </a:p>
          <a:p>
            <a:pPr>
              <a:lnSpc>
                <a:spcPct val="90000"/>
              </a:lnSpc>
            </a:pPr>
            <a:r>
              <a:rPr lang="zh-CN" altLang="en-US" sz="2800" b="1" dirty="0" smtClean="0"/>
              <a:t>如果上面三种证券能形成套利证券组合，说明还有套利机会，市场还未达到均衡。</a:t>
            </a:r>
            <a:endParaRPr lang="zh-CN" altLang="en-US" sz="2800" b="1" dirty="0" smtClean="0"/>
          </a:p>
        </p:txBody>
      </p:sp>
    </p:spTree>
    <p:extLst>
      <p:ext uri="{BB962C8B-B14F-4D97-AF65-F5344CB8AC3E}">
        <p14:creationId xmlns:p14="http://schemas.microsoft.com/office/powerpoint/2010/main" val="40161746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468312" y="1125538"/>
            <a:ext cx="10817525" cy="3886200"/>
          </a:xfrm>
          <a:prstGeom prst="rect">
            <a:avLst/>
          </a:prstGeom>
        </p:spPr>
        <p:txBody>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r>
              <a:rPr lang="zh-CN" altLang="en-US" sz="2800" b="1" dirty="0" smtClean="0"/>
              <a:t>设</a:t>
            </a:r>
            <a:r>
              <a:rPr lang="en-US" altLang="zh-CN" sz="2800" b="1" dirty="0" smtClean="0"/>
              <a:t>Xi</a:t>
            </a:r>
            <a:r>
              <a:rPr lang="zh-CN" altLang="en-US" sz="2800" b="1" dirty="0" smtClean="0"/>
              <a:t>代表持有第</a:t>
            </a:r>
            <a:r>
              <a:rPr lang="en-US" altLang="zh-CN" sz="2800" b="1" dirty="0" err="1" smtClean="0"/>
              <a:t>i</a:t>
            </a:r>
            <a:r>
              <a:rPr lang="zh-CN" altLang="en-US" sz="2800" b="1" dirty="0" smtClean="0"/>
              <a:t>种证券的改变量（占投资者原有资产价值的百分比），则根据我们对套利证券组合的定义，套利证券组合必须符合以下三个条件：</a:t>
            </a:r>
          </a:p>
          <a:p>
            <a:endParaRPr lang="en-US" altLang="zh-CN" sz="2800" dirty="0" smtClean="0"/>
          </a:p>
        </p:txBody>
      </p:sp>
      <p:graphicFrame>
        <p:nvGraphicFramePr>
          <p:cNvPr id="3" name="Object 4"/>
          <p:cNvGraphicFramePr>
            <a:graphicFrameLocks noChangeAspect="1"/>
          </p:cNvGraphicFramePr>
          <p:nvPr>
            <p:extLst>
              <p:ext uri="{D42A27DB-BD31-4B8C-83A1-F6EECF244321}">
                <p14:modId xmlns:p14="http://schemas.microsoft.com/office/powerpoint/2010/main" val="4197768841"/>
              </p:ext>
            </p:extLst>
          </p:nvPr>
        </p:nvGraphicFramePr>
        <p:xfrm>
          <a:off x="2968539" y="3068638"/>
          <a:ext cx="5714142" cy="2006600"/>
        </p:xfrm>
        <a:graphic>
          <a:graphicData uri="http://schemas.openxmlformats.org/presentationml/2006/ole">
            <mc:AlternateContent xmlns:mc="http://schemas.openxmlformats.org/markup-compatibility/2006">
              <mc:Choice xmlns:v="urn:schemas-microsoft-com:vml" Requires="v">
                <p:oleObj spid="_x0000_s48134" name="公式" r:id="rId3" imgW="1485900" imgH="711200" progId="Equation.3">
                  <p:embed/>
                </p:oleObj>
              </mc:Choice>
              <mc:Fallback>
                <p:oleObj name="公式" r:id="rId3" imgW="1485900" imgH="711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8539" y="3068638"/>
                        <a:ext cx="5714142" cy="2006600"/>
                      </a:xfrm>
                      <a:prstGeom prst="rect">
                        <a:avLst/>
                      </a:prstGeom>
                      <a:noFill/>
                      <a:ln>
                        <a:noFill/>
                      </a:ln>
                      <a:effectLst/>
                    </p:spPr>
                  </p:pic>
                </p:oleObj>
              </mc:Fallback>
            </mc:AlternateContent>
          </a:graphicData>
        </a:graphic>
      </p:graphicFrame>
      <p:sp>
        <p:nvSpPr>
          <p:cNvPr id="4" name="文本框 3"/>
          <p:cNvSpPr txBox="1"/>
          <p:nvPr/>
        </p:nvSpPr>
        <p:spPr>
          <a:xfrm>
            <a:off x="10050163" y="3068638"/>
            <a:ext cx="772969" cy="369332"/>
          </a:xfrm>
          <a:prstGeom prst="rect">
            <a:avLst/>
          </a:prstGeom>
          <a:noFill/>
        </p:spPr>
        <p:txBody>
          <a:bodyPr wrap="none" rtlCol="0">
            <a:spAutoFit/>
          </a:bodyPr>
          <a:lstStyle/>
          <a:p>
            <a:r>
              <a:rPr lang="zh-CN" altLang="en-US" dirty="0" smtClean="0"/>
              <a:t>（</a:t>
            </a:r>
            <a:r>
              <a:rPr lang="en-US" altLang="zh-CN" dirty="0" smtClean="0"/>
              <a:t>1</a:t>
            </a:r>
            <a:r>
              <a:rPr lang="zh-CN" altLang="en-US" dirty="0" smtClean="0"/>
              <a:t>）</a:t>
            </a:r>
            <a:endParaRPr lang="zh-CN" altLang="en-US" dirty="0"/>
          </a:p>
        </p:txBody>
      </p:sp>
      <p:sp>
        <p:nvSpPr>
          <p:cNvPr id="5" name="文本框 4"/>
          <p:cNvSpPr txBox="1"/>
          <p:nvPr/>
        </p:nvSpPr>
        <p:spPr>
          <a:xfrm>
            <a:off x="10050163" y="3702606"/>
            <a:ext cx="772969" cy="369332"/>
          </a:xfrm>
          <a:prstGeom prst="rect">
            <a:avLst/>
          </a:prstGeom>
          <a:noFill/>
        </p:spPr>
        <p:txBody>
          <a:bodyPr wrap="none" rtlCol="0">
            <a:spAutoFit/>
          </a:bodyPr>
          <a:lstStyle/>
          <a:p>
            <a:r>
              <a:rPr lang="zh-CN" altLang="en-US" dirty="0" smtClean="0"/>
              <a:t>（</a:t>
            </a:r>
            <a:r>
              <a:rPr lang="en-US" altLang="zh-CN" dirty="0" smtClean="0"/>
              <a:t>2</a:t>
            </a:r>
            <a:r>
              <a:rPr lang="zh-CN" altLang="en-US" dirty="0" smtClean="0"/>
              <a:t>）</a:t>
            </a:r>
            <a:endParaRPr lang="zh-CN" altLang="en-US" dirty="0"/>
          </a:p>
        </p:txBody>
      </p:sp>
      <p:sp>
        <p:nvSpPr>
          <p:cNvPr id="6" name="文本框 5"/>
          <p:cNvSpPr txBox="1"/>
          <p:nvPr/>
        </p:nvSpPr>
        <p:spPr>
          <a:xfrm>
            <a:off x="10050162" y="4489490"/>
            <a:ext cx="772969" cy="369332"/>
          </a:xfrm>
          <a:prstGeom prst="rect">
            <a:avLst/>
          </a:prstGeom>
          <a:noFill/>
        </p:spPr>
        <p:txBody>
          <a:bodyPr wrap="none" rtlCol="0">
            <a:spAutoFit/>
          </a:bodyPr>
          <a:lstStyle/>
          <a:p>
            <a:r>
              <a:rPr lang="zh-CN" altLang="en-US" dirty="0" smtClean="0"/>
              <a:t>（</a:t>
            </a:r>
            <a:r>
              <a:rPr lang="en-US" altLang="zh-CN" dirty="0" smtClean="0"/>
              <a:t>3</a:t>
            </a:r>
            <a:r>
              <a:rPr lang="zh-CN" altLang="en-US" dirty="0" smtClean="0"/>
              <a:t>）</a:t>
            </a:r>
            <a:endParaRPr lang="zh-CN" altLang="en-US" dirty="0"/>
          </a:p>
        </p:txBody>
      </p:sp>
    </p:spTree>
    <p:extLst>
      <p:ext uri="{BB962C8B-B14F-4D97-AF65-F5344CB8AC3E}">
        <p14:creationId xmlns:p14="http://schemas.microsoft.com/office/powerpoint/2010/main" val="32286180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468312" y="549275"/>
            <a:ext cx="11212941" cy="3886200"/>
          </a:xfrm>
          <a:prstGeom prst="rect">
            <a:avLst/>
          </a:prstGeom>
        </p:spPr>
        <p:txBody>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a:lnSpc>
                <a:spcPct val="100000"/>
              </a:lnSpc>
            </a:pPr>
            <a:r>
              <a:rPr lang="zh-CN" altLang="en-US" sz="2400" b="1" dirty="0" smtClean="0"/>
              <a:t>仅仅满足等式</a:t>
            </a:r>
            <a:r>
              <a:rPr lang="en-US" altLang="zh-CN" sz="2400" b="1" dirty="0" smtClean="0"/>
              <a:t>(1)</a:t>
            </a:r>
            <a:r>
              <a:rPr lang="zh-CN" altLang="en-US" sz="2400" b="1" dirty="0" smtClean="0"/>
              <a:t>，（</a:t>
            </a:r>
            <a:r>
              <a:rPr lang="en-US" altLang="zh-CN" sz="2400" b="1" dirty="0" smtClean="0"/>
              <a:t>2</a:t>
            </a:r>
            <a:r>
              <a:rPr lang="zh-CN" altLang="en-US" sz="2400" b="1" dirty="0" smtClean="0"/>
              <a:t>）的解有无穷多个，我们任意令</a:t>
            </a:r>
            <a:r>
              <a:rPr lang="en-US" altLang="zh-CN" sz="2400" b="1" dirty="0" smtClean="0"/>
              <a:t>X1=0.1</a:t>
            </a:r>
            <a:r>
              <a:rPr lang="zh-CN" altLang="en-US" sz="2400" b="1" dirty="0" smtClean="0"/>
              <a:t>，可解得</a:t>
            </a:r>
            <a:r>
              <a:rPr lang="en-US" altLang="zh-CN" sz="2400" b="1" dirty="0" smtClean="0"/>
              <a:t>X2=0.075</a:t>
            </a:r>
            <a:r>
              <a:rPr lang="zh-CN" altLang="en-US" sz="2400" b="1" dirty="0" smtClean="0"/>
              <a:t>，</a:t>
            </a:r>
            <a:r>
              <a:rPr lang="en-US" altLang="zh-CN" sz="2400" b="1" dirty="0" smtClean="0"/>
              <a:t>X3=-0.175</a:t>
            </a:r>
            <a:r>
              <a:rPr lang="zh-CN" altLang="en-US" sz="2400" b="1" dirty="0" smtClean="0"/>
              <a:t>，再代入（</a:t>
            </a:r>
            <a:r>
              <a:rPr lang="en-US" altLang="zh-CN" sz="2400" b="1" dirty="0" smtClean="0"/>
              <a:t>3</a:t>
            </a:r>
            <a:r>
              <a:rPr lang="zh-CN" altLang="en-US" sz="2400" b="1" dirty="0" smtClean="0"/>
              <a:t>）式得：</a:t>
            </a:r>
          </a:p>
          <a:p>
            <a:pPr>
              <a:lnSpc>
                <a:spcPct val="100000"/>
              </a:lnSpc>
            </a:pPr>
            <a:r>
              <a:rPr lang="en-US" altLang="zh-CN" sz="2400" dirty="0" smtClean="0"/>
              <a:t>15%×0.1+21%×0.075+12%×(-0.175)</a:t>
            </a:r>
          </a:p>
          <a:p>
            <a:pPr>
              <a:lnSpc>
                <a:spcPct val="100000"/>
              </a:lnSpc>
              <a:buFont typeface="Wingdings" panose="05000000000000000000" pitchFamily="2" charset="2"/>
              <a:buNone/>
            </a:pPr>
            <a:r>
              <a:rPr lang="en-US" altLang="zh-CN" sz="2400" dirty="0" smtClean="0"/>
              <a:t>      =0.975%&gt;0</a:t>
            </a:r>
            <a:r>
              <a:rPr lang="en-US" altLang="zh-CN" sz="2400" b="1" dirty="0" smtClean="0"/>
              <a:t>       </a:t>
            </a:r>
            <a:r>
              <a:rPr lang="zh-CN" altLang="en-US" sz="2400" b="1" dirty="0" smtClean="0"/>
              <a:t>可见存在套利机会。</a:t>
            </a:r>
          </a:p>
          <a:p>
            <a:pPr>
              <a:lnSpc>
                <a:spcPct val="100000"/>
              </a:lnSpc>
            </a:pPr>
            <a:r>
              <a:rPr lang="zh-CN" altLang="en-US" sz="2400" b="1" dirty="0" smtClean="0"/>
              <a:t>如果投资者用卖掉证券</a:t>
            </a:r>
            <a:r>
              <a:rPr lang="en-US" altLang="zh-CN" sz="2400" b="1" dirty="0" smtClean="0"/>
              <a:t>3</a:t>
            </a:r>
            <a:r>
              <a:rPr lang="zh-CN" altLang="en-US" sz="2400" b="1" dirty="0" smtClean="0"/>
              <a:t>的资金</a:t>
            </a:r>
          </a:p>
          <a:p>
            <a:pPr>
              <a:lnSpc>
                <a:spcPct val="100000"/>
              </a:lnSpc>
            </a:pPr>
            <a:r>
              <a:rPr lang="zh-CN" altLang="en-US" sz="2400" b="1" dirty="0" smtClean="0"/>
              <a:t>      </a:t>
            </a:r>
            <a:r>
              <a:rPr lang="en-US" altLang="zh-CN" sz="2400" dirty="0" smtClean="0"/>
              <a:t>120×0.175=21</a:t>
            </a:r>
            <a:r>
              <a:rPr lang="zh-CN" altLang="en-US" sz="2400" b="1" dirty="0" smtClean="0"/>
              <a:t>万   </a:t>
            </a:r>
          </a:p>
          <a:p>
            <a:pPr>
              <a:lnSpc>
                <a:spcPct val="100000"/>
              </a:lnSpc>
            </a:pPr>
            <a:r>
              <a:rPr lang="zh-CN" altLang="en-US" sz="2400" b="1" dirty="0" smtClean="0"/>
              <a:t>去买入证券</a:t>
            </a:r>
            <a:r>
              <a:rPr lang="en-US" altLang="zh-CN" sz="2400" b="1" dirty="0" smtClean="0"/>
              <a:t>1</a:t>
            </a:r>
            <a:r>
              <a:rPr lang="zh-CN" altLang="en-US" sz="2400" b="1" dirty="0" smtClean="0"/>
              <a:t>、</a:t>
            </a:r>
            <a:r>
              <a:rPr lang="en-US" altLang="zh-CN" sz="2400" b="1" dirty="0" smtClean="0"/>
              <a:t>2</a:t>
            </a:r>
            <a:r>
              <a:rPr lang="zh-CN" altLang="en-US" sz="2400" b="1" dirty="0" smtClean="0"/>
              <a:t>各为</a:t>
            </a:r>
          </a:p>
          <a:p>
            <a:pPr>
              <a:lnSpc>
                <a:spcPct val="100000"/>
              </a:lnSpc>
            </a:pPr>
            <a:r>
              <a:rPr lang="zh-CN" altLang="en-US" sz="2400" b="1" dirty="0" smtClean="0"/>
              <a:t>  </a:t>
            </a:r>
            <a:r>
              <a:rPr lang="en-US" altLang="zh-CN" sz="2400" dirty="0" smtClean="0"/>
              <a:t>120ⅹ0.1=12</a:t>
            </a:r>
            <a:r>
              <a:rPr lang="zh-CN" altLang="en-US" sz="2400" b="1" dirty="0" smtClean="0"/>
              <a:t>万和</a:t>
            </a:r>
            <a:r>
              <a:rPr lang="en-US" altLang="zh-CN" sz="2400" dirty="0" smtClean="0"/>
              <a:t>120×0.075=9</a:t>
            </a:r>
            <a:r>
              <a:rPr lang="zh-CN" altLang="en-US" sz="2400" b="1" dirty="0" smtClean="0"/>
              <a:t>万</a:t>
            </a:r>
          </a:p>
          <a:p>
            <a:pPr>
              <a:lnSpc>
                <a:spcPct val="100000"/>
              </a:lnSpc>
            </a:pPr>
            <a:r>
              <a:rPr lang="zh-CN" altLang="en-US" sz="2400" b="1" dirty="0" smtClean="0"/>
              <a:t>就可以在无须外加资金又不冒任何风险（设非因素风险足够小，可以忽略）的情况下获利，提高其证券组合的期望收益率。</a:t>
            </a:r>
          </a:p>
          <a:p>
            <a:pPr>
              <a:lnSpc>
                <a:spcPct val="100000"/>
              </a:lnSpc>
            </a:pPr>
            <a:r>
              <a:rPr lang="en-US" altLang="zh-CN" sz="2400" b="1" dirty="0" smtClean="0"/>
              <a:t>APT</a:t>
            </a:r>
            <a:r>
              <a:rPr lang="zh-CN" altLang="en-US" sz="2400" b="1" dirty="0" smtClean="0"/>
              <a:t>认为所有投资者都会利用这样的机会去套利，卖掉证券</a:t>
            </a:r>
            <a:r>
              <a:rPr lang="en-US" altLang="zh-CN" sz="2400" b="1" dirty="0" smtClean="0"/>
              <a:t>3</a:t>
            </a:r>
            <a:r>
              <a:rPr lang="zh-CN" altLang="en-US" sz="2400" b="1" dirty="0" smtClean="0"/>
              <a:t>去买入证券</a:t>
            </a:r>
            <a:r>
              <a:rPr lang="en-US" altLang="zh-CN" sz="2400" b="1" dirty="0" smtClean="0"/>
              <a:t>1</a:t>
            </a:r>
            <a:r>
              <a:rPr lang="zh-CN" altLang="en-US" sz="2400" b="1" dirty="0" smtClean="0"/>
              <a:t>和</a:t>
            </a:r>
            <a:r>
              <a:rPr lang="en-US" altLang="zh-CN" sz="2400" b="1" dirty="0" smtClean="0"/>
              <a:t>2</a:t>
            </a:r>
            <a:r>
              <a:rPr lang="zh-CN" altLang="en-US" sz="2400" b="1" dirty="0" smtClean="0"/>
              <a:t>。因此，此时证券</a:t>
            </a:r>
            <a:r>
              <a:rPr lang="en-US" altLang="zh-CN" sz="2400" b="1" dirty="0" smtClean="0"/>
              <a:t>3</a:t>
            </a:r>
            <a:r>
              <a:rPr lang="zh-CN" altLang="en-US" sz="2400" b="1" dirty="0" smtClean="0"/>
              <a:t>的供给大于需求，而证券</a:t>
            </a:r>
            <a:r>
              <a:rPr lang="en-US" altLang="zh-CN" sz="2400" b="1" dirty="0" smtClean="0"/>
              <a:t>1</a:t>
            </a:r>
            <a:r>
              <a:rPr lang="zh-CN" altLang="en-US" sz="2400" b="1" dirty="0" smtClean="0"/>
              <a:t>和</a:t>
            </a:r>
            <a:r>
              <a:rPr lang="en-US" altLang="zh-CN" sz="2400" b="1" dirty="0" smtClean="0"/>
              <a:t>2</a:t>
            </a:r>
            <a:r>
              <a:rPr lang="zh-CN" altLang="en-US" sz="2400" b="1" dirty="0" smtClean="0"/>
              <a:t>的供给小于需求，市场未达到均衡。</a:t>
            </a:r>
            <a:endParaRPr lang="zh-CN" altLang="en-US" sz="2400" b="1" dirty="0" smtClean="0"/>
          </a:p>
        </p:txBody>
      </p:sp>
    </p:spTree>
    <p:extLst>
      <p:ext uri="{BB962C8B-B14F-4D97-AF65-F5344CB8AC3E}">
        <p14:creationId xmlns:p14="http://schemas.microsoft.com/office/powerpoint/2010/main" val="37161655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457200" y="836613"/>
            <a:ext cx="11355859" cy="5030787"/>
          </a:xfrm>
          <a:prstGeom prst="rect">
            <a:avLst/>
          </a:prstGeom>
        </p:spPr>
        <p:txBody>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a:lnSpc>
                <a:spcPct val="90000"/>
              </a:lnSpc>
            </a:pPr>
            <a:r>
              <a:rPr lang="zh-CN" altLang="en-US" sz="2800" b="1" smtClean="0"/>
              <a:t>那么，</a:t>
            </a:r>
            <a:r>
              <a:rPr lang="en-US" altLang="zh-CN" sz="2800" b="1" smtClean="0"/>
              <a:t>ri</a:t>
            </a:r>
            <a:r>
              <a:rPr lang="zh-CN" altLang="en-US" sz="2800" b="1" smtClean="0"/>
              <a:t>和</a:t>
            </a:r>
            <a:r>
              <a:rPr lang="en-US" altLang="zh-CN" sz="2800" b="1" smtClean="0"/>
              <a:t>bi</a:t>
            </a:r>
            <a:r>
              <a:rPr lang="zh-CN" altLang="en-US" sz="2800" b="1" smtClean="0"/>
              <a:t>之间呈什么关系时市场才是均衡的呢？只有在所有证券的</a:t>
            </a:r>
            <a:r>
              <a:rPr lang="en-US" altLang="zh-CN" sz="2800" b="1" smtClean="0"/>
              <a:t>ri</a:t>
            </a:r>
            <a:r>
              <a:rPr lang="zh-CN" altLang="en-US" sz="2800" b="1" smtClean="0"/>
              <a:t>和</a:t>
            </a:r>
            <a:r>
              <a:rPr lang="en-US" altLang="zh-CN" sz="2800" b="1" smtClean="0"/>
              <a:t>bi</a:t>
            </a:r>
            <a:r>
              <a:rPr lang="zh-CN" altLang="en-US" sz="2800" b="1" smtClean="0"/>
              <a:t>之间呈直线关系时，市场才能达到均衡。这可以通过图形来说明。</a:t>
            </a:r>
            <a:endParaRPr lang="zh-CN" altLang="en-US" sz="2800" b="1" smtClean="0"/>
          </a:p>
        </p:txBody>
      </p:sp>
      <p:graphicFrame>
        <p:nvGraphicFramePr>
          <p:cNvPr id="3" name="Object 6"/>
          <p:cNvGraphicFramePr>
            <a:graphicFrameLocks noChangeAspect="1"/>
          </p:cNvGraphicFramePr>
          <p:nvPr>
            <p:extLst>
              <p:ext uri="{D42A27DB-BD31-4B8C-83A1-F6EECF244321}">
                <p14:modId xmlns:p14="http://schemas.microsoft.com/office/powerpoint/2010/main" val="2944784450"/>
              </p:ext>
            </p:extLst>
          </p:nvPr>
        </p:nvGraphicFramePr>
        <p:xfrm>
          <a:off x="2261073" y="2400601"/>
          <a:ext cx="7488237" cy="3324225"/>
        </p:xfrm>
        <a:graphic>
          <a:graphicData uri="http://schemas.openxmlformats.org/presentationml/2006/ole">
            <mc:AlternateContent xmlns:mc="http://schemas.openxmlformats.org/markup-compatibility/2006">
              <mc:Choice xmlns:v="urn:schemas-microsoft-com:vml" Requires="v">
                <p:oleObj spid="_x0000_s49159" name="图片" r:id="rId3" imgW="4610100" imgH="1990725" progId="Word.Picture.8">
                  <p:embed/>
                </p:oleObj>
              </mc:Choice>
              <mc:Fallback>
                <p:oleObj name="图片" r:id="rId3" imgW="4610100" imgH="1990725"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1073" y="2400601"/>
                        <a:ext cx="7488237" cy="3324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 name="文本框 3"/>
          <p:cNvSpPr txBox="1"/>
          <p:nvPr/>
        </p:nvSpPr>
        <p:spPr>
          <a:xfrm>
            <a:off x="5463055" y="5867400"/>
            <a:ext cx="542136" cy="369332"/>
          </a:xfrm>
          <a:prstGeom prst="rect">
            <a:avLst/>
          </a:prstGeom>
          <a:noFill/>
        </p:spPr>
        <p:txBody>
          <a:bodyPr wrap="none" rtlCol="0">
            <a:spAutoFit/>
          </a:bodyPr>
          <a:lstStyle/>
          <a:p>
            <a:r>
              <a:rPr lang="zh-CN" altLang="en-US" dirty="0" smtClean="0"/>
              <a:t>图</a:t>
            </a:r>
            <a:r>
              <a:rPr lang="en-US" altLang="zh-CN" dirty="0" smtClean="0"/>
              <a:t>1</a:t>
            </a:r>
            <a:endParaRPr lang="zh-CN" altLang="en-US" dirty="0"/>
          </a:p>
        </p:txBody>
      </p:sp>
    </p:spTree>
    <p:extLst>
      <p:ext uri="{BB962C8B-B14F-4D97-AF65-F5344CB8AC3E}">
        <p14:creationId xmlns:p14="http://schemas.microsoft.com/office/powerpoint/2010/main" val="30838739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399106" y="1059034"/>
            <a:ext cx="11578710" cy="3886200"/>
          </a:xfrm>
          <a:prstGeom prst="rect">
            <a:avLst/>
          </a:prstGeom>
        </p:spPr>
        <p:txBody>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a:lnSpc>
                <a:spcPct val="100000"/>
              </a:lnSpc>
            </a:pPr>
            <a:r>
              <a:rPr lang="zh-CN" altLang="en-US" sz="2400" b="1" dirty="0" smtClean="0"/>
              <a:t>如果所有的</a:t>
            </a:r>
            <a:r>
              <a:rPr lang="en-US" altLang="zh-CN" sz="2400" b="1" dirty="0" err="1" smtClean="0"/>
              <a:t>ri</a:t>
            </a:r>
            <a:r>
              <a:rPr lang="zh-CN" altLang="en-US" sz="2400" b="1" dirty="0" smtClean="0"/>
              <a:t>和</a:t>
            </a:r>
            <a:r>
              <a:rPr lang="en-US" altLang="zh-CN" sz="2400" b="1" dirty="0" smtClean="0"/>
              <a:t>bi</a:t>
            </a:r>
            <a:r>
              <a:rPr lang="zh-CN" altLang="en-US" sz="2400" b="1" dirty="0" smtClean="0"/>
              <a:t>之间不是呈直线关系，就必然存在套利机会，市场就未达到均衡。如图</a:t>
            </a:r>
            <a:r>
              <a:rPr lang="en-US" altLang="zh-CN" sz="2400" b="1" dirty="0" smtClean="0"/>
              <a:t>1</a:t>
            </a:r>
            <a:r>
              <a:rPr lang="zh-CN" altLang="en-US" sz="2400" b="1" dirty="0" smtClean="0"/>
              <a:t>，当分别代表</a:t>
            </a:r>
            <a:r>
              <a:rPr lang="en-US" altLang="zh-CN" sz="2400" b="1" dirty="0" smtClean="0"/>
              <a:t>1</a:t>
            </a:r>
            <a:r>
              <a:rPr lang="zh-CN" altLang="en-US" sz="2400" b="1" dirty="0" smtClean="0"/>
              <a:t>、</a:t>
            </a:r>
            <a:r>
              <a:rPr lang="en-US" altLang="zh-CN" sz="2400" b="1" dirty="0" smtClean="0"/>
              <a:t>2</a:t>
            </a:r>
            <a:r>
              <a:rPr lang="zh-CN" altLang="en-US" sz="2400" b="1" dirty="0" smtClean="0"/>
              <a:t>、</a:t>
            </a:r>
            <a:r>
              <a:rPr lang="en-US" altLang="zh-CN" sz="2400" b="1" dirty="0" smtClean="0"/>
              <a:t>3</a:t>
            </a:r>
            <a:r>
              <a:rPr lang="zh-CN" altLang="en-US" sz="2400" b="1" dirty="0" smtClean="0"/>
              <a:t>三种证券的</a:t>
            </a:r>
            <a:r>
              <a:rPr lang="en-US" altLang="zh-CN" sz="2400" b="1" dirty="0" smtClean="0"/>
              <a:t>ABC</a:t>
            </a:r>
            <a:r>
              <a:rPr lang="zh-CN" altLang="en-US" sz="2400" b="1" dirty="0" smtClean="0"/>
              <a:t>三点不在一条直线上时，总是存在通过卖出证券</a:t>
            </a:r>
            <a:r>
              <a:rPr lang="en-US" altLang="zh-CN" sz="2400" b="1" dirty="0" smtClean="0"/>
              <a:t>3</a:t>
            </a:r>
            <a:r>
              <a:rPr lang="zh-CN" altLang="en-US" sz="2400" b="1" dirty="0" smtClean="0"/>
              <a:t>（</a:t>
            </a:r>
            <a:r>
              <a:rPr lang="en-US" altLang="zh-CN" sz="2400" b="1" dirty="0" smtClean="0"/>
              <a:t>C</a:t>
            </a:r>
            <a:r>
              <a:rPr lang="zh-CN" altLang="en-US" sz="2400" b="1" dirty="0" smtClean="0"/>
              <a:t>点），来购买</a:t>
            </a:r>
            <a:r>
              <a:rPr lang="en-US" altLang="zh-CN" sz="2400" b="1" dirty="0" smtClean="0"/>
              <a:t>D</a:t>
            </a:r>
            <a:r>
              <a:rPr lang="zh-CN" altLang="en-US" sz="2400" b="1" dirty="0" smtClean="0"/>
              <a:t>点所代表的由证券</a:t>
            </a:r>
            <a:r>
              <a:rPr lang="en-US" altLang="zh-CN" sz="2400" b="1" dirty="0" smtClean="0"/>
              <a:t>1</a:t>
            </a:r>
            <a:r>
              <a:rPr lang="zh-CN" altLang="en-US" sz="2400" b="1" dirty="0" smtClean="0"/>
              <a:t>、</a:t>
            </a:r>
            <a:r>
              <a:rPr lang="en-US" altLang="zh-CN" sz="2400" b="1" dirty="0" smtClean="0"/>
              <a:t>2</a:t>
            </a:r>
            <a:r>
              <a:rPr lang="zh-CN" altLang="en-US" sz="2400" b="1" dirty="0" smtClean="0"/>
              <a:t>组成的证券组合的套利机会。由于大家都愿意卖掉</a:t>
            </a:r>
            <a:r>
              <a:rPr lang="en-US" altLang="zh-CN" sz="2400" b="1" dirty="0" smtClean="0"/>
              <a:t>3</a:t>
            </a:r>
            <a:r>
              <a:rPr lang="zh-CN" altLang="en-US" sz="2400" b="1" dirty="0" smtClean="0"/>
              <a:t>来买入</a:t>
            </a:r>
            <a:r>
              <a:rPr lang="en-US" altLang="zh-CN" sz="2400" b="1" dirty="0" smtClean="0"/>
              <a:t>1</a:t>
            </a:r>
            <a:r>
              <a:rPr lang="zh-CN" altLang="en-US" sz="2400" b="1" dirty="0" smtClean="0"/>
              <a:t>、</a:t>
            </a:r>
            <a:r>
              <a:rPr lang="en-US" altLang="zh-CN" sz="2400" b="1" dirty="0" smtClean="0"/>
              <a:t>2</a:t>
            </a:r>
            <a:r>
              <a:rPr lang="zh-CN" altLang="en-US" sz="2400" b="1" dirty="0" smtClean="0"/>
              <a:t>进行套利，这样对证券</a:t>
            </a:r>
            <a:r>
              <a:rPr lang="en-US" altLang="zh-CN" sz="2400" b="1" dirty="0" smtClean="0"/>
              <a:t>1</a:t>
            </a:r>
            <a:r>
              <a:rPr lang="zh-CN" altLang="en-US" sz="2400" b="1" dirty="0" smtClean="0"/>
              <a:t>、</a:t>
            </a:r>
            <a:r>
              <a:rPr lang="en-US" altLang="zh-CN" sz="2400" b="1" dirty="0" smtClean="0"/>
              <a:t>2</a:t>
            </a:r>
            <a:r>
              <a:rPr lang="zh-CN" altLang="en-US" sz="2400" b="1" dirty="0" smtClean="0"/>
              <a:t>的 需求就会上升，需求大于供给，结果导致证券</a:t>
            </a:r>
            <a:r>
              <a:rPr lang="en-US" altLang="zh-CN" sz="2400" b="1" dirty="0" smtClean="0"/>
              <a:t>1</a:t>
            </a:r>
            <a:r>
              <a:rPr lang="zh-CN" altLang="en-US" sz="2400" b="1" dirty="0" smtClean="0"/>
              <a:t>、</a:t>
            </a:r>
            <a:r>
              <a:rPr lang="en-US" altLang="zh-CN" sz="2400" b="1" dirty="0" smtClean="0"/>
              <a:t>2</a:t>
            </a:r>
            <a:r>
              <a:rPr lang="zh-CN" altLang="en-US" sz="2400" b="1" dirty="0" smtClean="0"/>
              <a:t>的价格上升，而因为大家都卖掉证券</a:t>
            </a:r>
            <a:r>
              <a:rPr lang="en-US" altLang="zh-CN" sz="2400" b="1" dirty="0" smtClean="0"/>
              <a:t>3</a:t>
            </a:r>
            <a:r>
              <a:rPr lang="zh-CN" altLang="en-US" sz="2400" b="1" dirty="0" smtClean="0"/>
              <a:t>，使它的需求小于供给，从而价格下跌。根据：</a:t>
            </a:r>
          </a:p>
          <a:p>
            <a:pPr>
              <a:lnSpc>
                <a:spcPct val="100000"/>
              </a:lnSpc>
            </a:pPr>
            <a:endParaRPr lang="en-US" altLang="zh-CN" sz="2400" dirty="0" smtClean="0"/>
          </a:p>
        </p:txBody>
      </p:sp>
      <p:graphicFrame>
        <p:nvGraphicFramePr>
          <p:cNvPr id="3" name="Object 4"/>
          <p:cNvGraphicFramePr>
            <a:graphicFrameLocks noChangeAspect="1"/>
          </p:cNvGraphicFramePr>
          <p:nvPr>
            <p:extLst>
              <p:ext uri="{D42A27DB-BD31-4B8C-83A1-F6EECF244321}">
                <p14:modId xmlns:p14="http://schemas.microsoft.com/office/powerpoint/2010/main" val="1864774839"/>
              </p:ext>
            </p:extLst>
          </p:nvPr>
        </p:nvGraphicFramePr>
        <p:xfrm>
          <a:off x="3542098" y="3924214"/>
          <a:ext cx="4464050" cy="1150938"/>
        </p:xfrm>
        <a:graphic>
          <a:graphicData uri="http://schemas.openxmlformats.org/presentationml/2006/ole">
            <mc:AlternateContent xmlns:mc="http://schemas.openxmlformats.org/markup-compatibility/2006">
              <mc:Choice xmlns:v="urn:schemas-microsoft-com:vml" Requires="v">
                <p:oleObj spid="_x0000_s50183" name="公式" r:id="rId3" imgW="1371600" imgH="444500" progId="Equation.3">
                  <p:embed/>
                </p:oleObj>
              </mc:Choice>
              <mc:Fallback>
                <p:oleObj name="公式" r:id="rId3" imgW="1371600" imgH="4445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2098" y="3924214"/>
                        <a:ext cx="4464050" cy="1150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0109645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568411" y="1872477"/>
            <a:ext cx="11623589" cy="2287631"/>
          </a:xfrm>
          <a:prstGeom prst="rect">
            <a:avLst/>
          </a:prstGeom>
        </p:spPr>
        <p:txBody>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a:lnSpc>
                <a:spcPct val="100000"/>
              </a:lnSpc>
            </a:pPr>
            <a:r>
              <a:rPr lang="zh-CN" altLang="en-US" sz="2400" b="1" dirty="0" smtClean="0"/>
              <a:t>若</a:t>
            </a:r>
            <a:r>
              <a:rPr lang="en-US" altLang="zh-CN" sz="2400" b="1" dirty="0" smtClean="0"/>
              <a:t>Pi0</a:t>
            </a:r>
            <a:r>
              <a:rPr lang="zh-CN" altLang="en-US" sz="2400" b="1" dirty="0" smtClean="0"/>
              <a:t>增大，则会使</a:t>
            </a:r>
            <a:r>
              <a:rPr lang="en-US" altLang="zh-CN" sz="2400" b="1" dirty="0" err="1" smtClean="0"/>
              <a:t>ri</a:t>
            </a:r>
            <a:r>
              <a:rPr lang="zh-CN" altLang="en-US" sz="2400" b="1" dirty="0" smtClean="0"/>
              <a:t>变小，若</a:t>
            </a:r>
            <a:r>
              <a:rPr lang="en-US" altLang="zh-CN" sz="2400" b="1" dirty="0" smtClean="0"/>
              <a:t>Pi0</a:t>
            </a:r>
            <a:r>
              <a:rPr lang="zh-CN" altLang="en-US" sz="2400" b="1" dirty="0" smtClean="0"/>
              <a:t>减小，则</a:t>
            </a:r>
            <a:r>
              <a:rPr lang="en-US" altLang="zh-CN" sz="2400" b="1" dirty="0" err="1" smtClean="0"/>
              <a:t>ri</a:t>
            </a:r>
            <a:r>
              <a:rPr lang="zh-CN" altLang="en-US" sz="2400" b="1" dirty="0" smtClean="0"/>
              <a:t>将变大。</a:t>
            </a:r>
          </a:p>
          <a:p>
            <a:pPr>
              <a:lnSpc>
                <a:spcPct val="100000"/>
              </a:lnSpc>
            </a:pPr>
            <a:r>
              <a:rPr lang="zh-CN" altLang="en-US" sz="2400" b="1" dirty="0" smtClean="0"/>
              <a:t>所以，大家都卖掉证券</a:t>
            </a:r>
            <a:r>
              <a:rPr lang="en-US" altLang="zh-CN" sz="2400" b="1" dirty="0" smtClean="0"/>
              <a:t>3</a:t>
            </a:r>
            <a:r>
              <a:rPr lang="zh-CN" altLang="en-US" sz="2400" b="1" dirty="0" smtClean="0"/>
              <a:t>，买入证券</a:t>
            </a:r>
            <a:r>
              <a:rPr lang="en-US" altLang="zh-CN" sz="2400" b="1" dirty="0" smtClean="0"/>
              <a:t>1</a:t>
            </a:r>
            <a:r>
              <a:rPr lang="zh-CN" altLang="en-US" sz="2400" b="1" dirty="0" smtClean="0"/>
              <a:t>、</a:t>
            </a:r>
            <a:r>
              <a:rPr lang="en-US" altLang="zh-CN" sz="2400" b="1" dirty="0" smtClean="0"/>
              <a:t>2</a:t>
            </a:r>
            <a:r>
              <a:rPr lang="zh-CN" altLang="en-US" sz="2400" b="1" dirty="0" smtClean="0"/>
              <a:t>的结果是证券</a:t>
            </a:r>
            <a:r>
              <a:rPr lang="en-US" altLang="zh-CN" sz="2400" b="1" dirty="0" smtClean="0"/>
              <a:t>1</a:t>
            </a:r>
            <a:r>
              <a:rPr lang="zh-CN" altLang="en-US" sz="2400" b="1" dirty="0" smtClean="0"/>
              <a:t>、</a:t>
            </a:r>
            <a:r>
              <a:rPr lang="en-US" altLang="zh-CN" sz="2400" b="1" dirty="0" smtClean="0"/>
              <a:t>2</a:t>
            </a:r>
            <a:r>
              <a:rPr lang="zh-CN" altLang="en-US" sz="2400" b="1" dirty="0" smtClean="0"/>
              <a:t>的价格越来越高，使得</a:t>
            </a:r>
            <a:r>
              <a:rPr lang="en-US" altLang="zh-CN" sz="2400" b="1" dirty="0" smtClean="0"/>
              <a:t>r1</a:t>
            </a:r>
            <a:r>
              <a:rPr lang="zh-CN" altLang="en-US" sz="2400" b="1" dirty="0" smtClean="0"/>
              <a:t>、</a:t>
            </a:r>
            <a:r>
              <a:rPr lang="en-US" altLang="zh-CN" sz="2400" b="1" dirty="0" smtClean="0"/>
              <a:t>r2</a:t>
            </a:r>
            <a:r>
              <a:rPr lang="zh-CN" altLang="en-US" sz="2400" b="1" dirty="0" smtClean="0"/>
              <a:t>越来越小，而证券</a:t>
            </a:r>
            <a:r>
              <a:rPr lang="en-US" altLang="zh-CN" sz="2400" b="1" dirty="0" smtClean="0"/>
              <a:t>3</a:t>
            </a:r>
            <a:r>
              <a:rPr lang="zh-CN" altLang="en-US" sz="2400" b="1" dirty="0" smtClean="0"/>
              <a:t>的价格越来越低，从而</a:t>
            </a:r>
            <a:r>
              <a:rPr lang="en-US" altLang="zh-CN" sz="2400" b="1" dirty="0" smtClean="0"/>
              <a:t>r3</a:t>
            </a:r>
            <a:r>
              <a:rPr lang="zh-CN" altLang="en-US" sz="2400" b="1" dirty="0" smtClean="0"/>
              <a:t>越来越大直到（</a:t>
            </a:r>
            <a:r>
              <a:rPr lang="en-US" altLang="zh-CN" sz="2400" b="1" dirty="0" smtClean="0"/>
              <a:t>3</a:t>
            </a:r>
            <a:r>
              <a:rPr lang="zh-CN" altLang="en-US" sz="2400" b="1" dirty="0" smtClean="0"/>
              <a:t>）式最终等于零，不再有套利机会为止。其结果是证券</a:t>
            </a:r>
            <a:r>
              <a:rPr lang="en-US" altLang="zh-CN" sz="2400" b="1" dirty="0" smtClean="0"/>
              <a:t>3</a:t>
            </a:r>
            <a:r>
              <a:rPr lang="zh-CN" altLang="en-US" sz="2400" b="1" dirty="0" smtClean="0"/>
              <a:t>的期望收益率有所上升，而证券</a:t>
            </a:r>
            <a:r>
              <a:rPr lang="en-US" altLang="zh-CN" sz="2400" b="1" dirty="0" smtClean="0"/>
              <a:t>1</a:t>
            </a:r>
            <a:r>
              <a:rPr lang="zh-CN" altLang="en-US" sz="2400" b="1" dirty="0" smtClean="0"/>
              <a:t>、</a:t>
            </a:r>
            <a:r>
              <a:rPr lang="en-US" altLang="zh-CN" sz="2400" b="1" dirty="0" smtClean="0"/>
              <a:t>2</a:t>
            </a:r>
            <a:r>
              <a:rPr lang="zh-CN" altLang="en-US" sz="2400" b="1" dirty="0" smtClean="0"/>
              <a:t>的期望收益率有所下降，最后三者在同一条直线上。</a:t>
            </a:r>
            <a:endParaRPr lang="zh-CN" altLang="en-US" sz="2400" b="1" dirty="0" smtClean="0"/>
          </a:p>
        </p:txBody>
      </p:sp>
    </p:spTree>
    <p:extLst>
      <p:ext uri="{BB962C8B-B14F-4D97-AF65-F5344CB8AC3E}">
        <p14:creationId xmlns:p14="http://schemas.microsoft.com/office/powerpoint/2010/main" val="13890570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4"/>
          <p:cNvGraphicFramePr>
            <a:graphicFrameLocks noChangeAspect="1"/>
          </p:cNvGraphicFramePr>
          <p:nvPr>
            <p:extLst>
              <p:ext uri="{D42A27DB-BD31-4B8C-83A1-F6EECF244321}">
                <p14:modId xmlns:p14="http://schemas.microsoft.com/office/powerpoint/2010/main" val="3043137563"/>
              </p:ext>
            </p:extLst>
          </p:nvPr>
        </p:nvGraphicFramePr>
        <p:xfrm>
          <a:off x="2048991" y="2478044"/>
          <a:ext cx="7632700" cy="3097213"/>
        </p:xfrm>
        <a:graphic>
          <a:graphicData uri="http://schemas.openxmlformats.org/presentationml/2006/ole">
            <mc:AlternateContent xmlns:mc="http://schemas.openxmlformats.org/markup-compatibility/2006">
              <mc:Choice xmlns:v="urn:schemas-microsoft-com:vml" Requires="v">
                <p:oleObj spid="_x0000_s51207" name="图片" r:id="rId3" imgW="4610100" imgH="1990725" progId="Word.Picture.8">
                  <p:embed/>
                </p:oleObj>
              </mc:Choice>
              <mc:Fallback>
                <p:oleObj name="图片" r:id="rId3" imgW="4610100" imgH="1990725"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8991" y="2478044"/>
                        <a:ext cx="7632700" cy="3097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Text Box 7"/>
          <p:cNvSpPr txBox="1">
            <a:spLocks noChangeArrowheads="1"/>
          </p:cNvSpPr>
          <p:nvPr/>
        </p:nvSpPr>
        <p:spPr bwMode="auto">
          <a:xfrm>
            <a:off x="749643" y="510703"/>
            <a:ext cx="1069271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b="1" dirty="0"/>
              <a:t>进一步地，</a:t>
            </a:r>
            <a:r>
              <a:rPr lang="zh-CN" altLang="en-US" sz="2400" b="1" dirty="0" smtClean="0"/>
              <a:t>如图</a:t>
            </a:r>
            <a:r>
              <a:rPr lang="en-US" altLang="zh-CN" sz="2400" b="1" dirty="0" smtClean="0"/>
              <a:t>2</a:t>
            </a:r>
            <a:r>
              <a:rPr lang="zh-CN" altLang="en-US" sz="2400" b="1" dirty="0" smtClean="0"/>
              <a:t>，</a:t>
            </a:r>
            <a:r>
              <a:rPr lang="zh-CN" altLang="en-US" sz="2400" b="1" dirty="0"/>
              <a:t>若有</a:t>
            </a:r>
            <a:r>
              <a:rPr lang="en-US" altLang="zh-CN" sz="2400" b="1" dirty="0"/>
              <a:t>N</a:t>
            </a:r>
            <a:r>
              <a:rPr lang="zh-CN" altLang="en-US" sz="2400" b="1" dirty="0"/>
              <a:t>个点，其中</a:t>
            </a:r>
            <a:r>
              <a:rPr lang="en-US" altLang="zh-CN" sz="2400" b="1" dirty="0"/>
              <a:t>N-1</a:t>
            </a:r>
            <a:r>
              <a:rPr lang="zh-CN" altLang="en-US" sz="2400" b="1" dirty="0"/>
              <a:t>个点</a:t>
            </a:r>
            <a:r>
              <a:rPr lang="zh-CN" altLang="en-US" sz="2400" b="1" dirty="0" smtClean="0"/>
              <a:t>在一</a:t>
            </a:r>
            <a:r>
              <a:rPr lang="zh-CN" altLang="en-US" sz="2400" b="1" dirty="0"/>
              <a:t>条直线上。如果第</a:t>
            </a:r>
            <a:r>
              <a:rPr lang="en-US" altLang="zh-CN" sz="2400" b="1" dirty="0"/>
              <a:t>N</a:t>
            </a:r>
            <a:r>
              <a:rPr lang="zh-CN" altLang="en-US" sz="2400" b="1" dirty="0"/>
              <a:t>点位于</a:t>
            </a:r>
            <a:r>
              <a:rPr lang="en-US" altLang="zh-CN" sz="2400" b="1" dirty="0"/>
              <a:t>N-1</a:t>
            </a:r>
            <a:r>
              <a:rPr lang="zh-CN" altLang="en-US" sz="2400" b="1" dirty="0"/>
              <a:t>个点所在的</a:t>
            </a:r>
            <a:r>
              <a:rPr lang="zh-CN" altLang="en-US" sz="2400" b="1" dirty="0" smtClean="0"/>
              <a:t>直线之下</a:t>
            </a:r>
            <a:r>
              <a:rPr lang="zh-CN" altLang="en-US" sz="2400" b="1" dirty="0"/>
              <a:t>，则因为存在卖掉第</a:t>
            </a:r>
            <a:r>
              <a:rPr lang="en-US" altLang="zh-CN" sz="2400" b="1" dirty="0"/>
              <a:t>N</a:t>
            </a:r>
            <a:r>
              <a:rPr lang="zh-CN" altLang="en-US" sz="2400" b="1" dirty="0"/>
              <a:t>种股票去买入与其</a:t>
            </a:r>
            <a:r>
              <a:rPr lang="zh-CN" altLang="en-US" sz="2400" b="1" dirty="0" smtClean="0"/>
              <a:t>因素风险</a:t>
            </a:r>
            <a:r>
              <a:rPr lang="zh-CN" altLang="en-US" sz="2400" b="1" dirty="0"/>
              <a:t>相同（由</a:t>
            </a:r>
            <a:r>
              <a:rPr lang="en-US" altLang="zh-CN" sz="2400" b="1" dirty="0"/>
              <a:t>N-1</a:t>
            </a:r>
            <a:r>
              <a:rPr lang="zh-CN" altLang="en-US" sz="2400" b="1" dirty="0"/>
              <a:t>种证券构成）的证券组合</a:t>
            </a:r>
            <a:r>
              <a:rPr lang="en-US" altLang="zh-CN" sz="2400" b="1" dirty="0"/>
              <a:t>M</a:t>
            </a:r>
            <a:r>
              <a:rPr lang="zh-CN" altLang="en-US" sz="2400" b="1" dirty="0"/>
              <a:t>的</a:t>
            </a:r>
            <a:r>
              <a:rPr lang="zh-CN" altLang="en-US" sz="2400" b="1" dirty="0" smtClean="0"/>
              <a:t>套利机会。</a:t>
            </a:r>
            <a:endParaRPr lang="zh-CN" altLang="en-US" sz="2400" b="1" dirty="0"/>
          </a:p>
        </p:txBody>
      </p:sp>
      <p:sp>
        <p:nvSpPr>
          <p:cNvPr id="4" name="文本框 3"/>
          <p:cNvSpPr txBox="1"/>
          <p:nvPr/>
        </p:nvSpPr>
        <p:spPr>
          <a:xfrm>
            <a:off x="5420498" y="5575257"/>
            <a:ext cx="542136" cy="369332"/>
          </a:xfrm>
          <a:prstGeom prst="rect">
            <a:avLst/>
          </a:prstGeom>
          <a:noFill/>
        </p:spPr>
        <p:txBody>
          <a:bodyPr wrap="none" rtlCol="0">
            <a:spAutoFit/>
          </a:bodyPr>
          <a:lstStyle/>
          <a:p>
            <a:r>
              <a:rPr lang="zh-CN" altLang="en-US" dirty="0" smtClean="0"/>
              <a:t>图</a:t>
            </a:r>
            <a:r>
              <a:rPr lang="en-US" altLang="zh-CN" dirty="0" smtClean="0"/>
              <a:t>2</a:t>
            </a:r>
            <a:endParaRPr lang="zh-CN" altLang="en-US" dirty="0"/>
          </a:p>
        </p:txBody>
      </p:sp>
    </p:spTree>
    <p:extLst>
      <p:ext uri="{BB962C8B-B14F-4D97-AF65-F5344CB8AC3E}">
        <p14:creationId xmlns:p14="http://schemas.microsoft.com/office/powerpoint/2010/main" val="42822519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457200" y="908050"/>
            <a:ext cx="11537092" cy="5689600"/>
          </a:xfrm>
          <a:prstGeom prst="rect">
            <a:avLst/>
          </a:prstGeom>
        </p:spPr>
        <p:txBody>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a:lnSpc>
                <a:spcPct val="100000"/>
              </a:lnSpc>
            </a:pPr>
            <a:r>
              <a:rPr lang="zh-CN" altLang="en-US" sz="2400" b="1" dirty="0" smtClean="0"/>
              <a:t>所以大家都会去卖掉第 </a:t>
            </a:r>
            <a:r>
              <a:rPr lang="en-US" altLang="zh-CN" sz="2400" b="1" dirty="0" smtClean="0"/>
              <a:t>N </a:t>
            </a:r>
            <a:r>
              <a:rPr lang="zh-CN" altLang="en-US" sz="2400" b="1" dirty="0" smtClean="0"/>
              <a:t>种股票买入</a:t>
            </a:r>
            <a:r>
              <a:rPr lang="en-US" altLang="zh-CN" sz="2400" b="1" dirty="0" smtClean="0"/>
              <a:t>M</a:t>
            </a:r>
            <a:r>
              <a:rPr lang="zh-CN" altLang="en-US" sz="2400" b="1" dirty="0" smtClean="0"/>
              <a:t>，使得第</a:t>
            </a:r>
            <a:r>
              <a:rPr lang="en-US" altLang="zh-CN" sz="2400" b="1" dirty="0" smtClean="0"/>
              <a:t>N</a:t>
            </a:r>
            <a:r>
              <a:rPr lang="zh-CN" altLang="en-US" sz="2400" b="1" dirty="0" smtClean="0"/>
              <a:t>种股票的价格下跌，期望收益率不断上升，而其他</a:t>
            </a:r>
            <a:r>
              <a:rPr lang="en-US" altLang="zh-CN" sz="2400" b="1" dirty="0" smtClean="0"/>
              <a:t>N-1</a:t>
            </a:r>
            <a:r>
              <a:rPr lang="zh-CN" altLang="en-US" sz="2400" b="1" dirty="0" smtClean="0"/>
              <a:t>种股票的价格不断上升，期望收益率不断下降，直到所有股票的期望收益率和因素敏感系数呈直线关系时，套利活动才会停止。</a:t>
            </a:r>
          </a:p>
          <a:p>
            <a:pPr>
              <a:lnSpc>
                <a:spcPct val="100000"/>
              </a:lnSpc>
            </a:pPr>
            <a:r>
              <a:rPr lang="zh-CN" altLang="en-US" sz="2400" b="1" dirty="0" smtClean="0"/>
              <a:t>此时，新的直线比原来的位置相比，往下移了一点。如果第 </a:t>
            </a:r>
            <a:r>
              <a:rPr lang="en-US" altLang="zh-CN" sz="2400" b="1" dirty="0" smtClean="0"/>
              <a:t>N</a:t>
            </a:r>
            <a:r>
              <a:rPr lang="zh-CN" altLang="en-US" sz="2400" b="1" dirty="0" smtClean="0"/>
              <a:t>种证券位于直线之上，则存在卖掉其他证券去买第 </a:t>
            </a:r>
            <a:r>
              <a:rPr lang="en-US" altLang="zh-CN" sz="2400" b="1" dirty="0" smtClean="0"/>
              <a:t>N</a:t>
            </a:r>
            <a:r>
              <a:rPr lang="zh-CN" altLang="en-US" sz="2400" b="1" dirty="0" smtClean="0"/>
              <a:t>种证券的套利机会。其过程与位于直线之下时的情形非常类似，但新直线比原来的直线的位置相对往上移了。当然，所有证券的</a:t>
            </a:r>
            <a:r>
              <a:rPr lang="en-US" altLang="zh-CN" sz="2400" b="1" dirty="0" err="1" smtClean="0"/>
              <a:t>ri</a:t>
            </a:r>
            <a:r>
              <a:rPr lang="zh-CN" altLang="en-US" sz="2400" b="1" dirty="0" smtClean="0"/>
              <a:t>和</a:t>
            </a:r>
            <a:r>
              <a:rPr lang="en-US" altLang="zh-CN" sz="2400" b="1" dirty="0" smtClean="0"/>
              <a:t>bi</a:t>
            </a:r>
            <a:r>
              <a:rPr lang="zh-CN" altLang="en-US" sz="2400" b="1" dirty="0" smtClean="0"/>
              <a:t>在均衡时严格处于一条直线上只有在没有交易费用的时候才成立，如果考虑交易费用，则它们将分布在理想情况下的直线周围。</a:t>
            </a:r>
          </a:p>
          <a:p>
            <a:pPr>
              <a:lnSpc>
                <a:spcPct val="100000"/>
              </a:lnSpc>
            </a:pPr>
            <a:endParaRPr lang="en-US" altLang="zh-CN" sz="2400" dirty="0" smtClean="0"/>
          </a:p>
        </p:txBody>
      </p:sp>
    </p:spTree>
    <p:extLst>
      <p:ext uri="{BB962C8B-B14F-4D97-AF65-F5344CB8AC3E}">
        <p14:creationId xmlns:p14="http://schemas.microsoft.com/office/powerpoint/2010/main" val="18583516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04832" y="303857"/>
            <a:ext cx="9919687" cy="5952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68791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395756" y="155813"/>
            <a:ext cx="7772400" cy="632619"/>
          </a:xfrm>
        </p:spPr>
        <p:txBody>
          <a:bodyPr/>
          <a:lstStyle/>
          <a:p>
            <a:r>
              <a:rPr lang="zh-CN" altLang="en-US" b="1" dirty="0">
                <a:solidFill>
                  <a:srgbClr val="000066"/>
                </a:solidFill>
                <a:latin typeface="宋体" panose="02010600030101010101" pitchFamily="2" charset="-122"/>
              </a:rPr>
              <a:t>第一节  </a:t>
            </a:r>
            <a:r>
              <a:rPr lang="zh-CN" altLang="en-US" b="1" dirty="0" smtClean="0">
                <a:solidFill>
                  <a:srgbClr val="000066"/>
                </a:solidFill>
                <a:latin typeface="宋体" panose="02010600030101010101" pitchFamily="2" charset="-122"/>
              </a:rPr>
              <a:t>因素模型</a:t>
            </a:r>
            <a:endParaRPr lang="zh-CN" altLang="en-US" b="1" dirty="0">
              <a:solidFill>
                <a:srgbClr val="000066"/>
              </a:solidFill>
              <a:latin typeface="宋体" panose="02010600030101010101" pitchFamily="2" charset="-122"/>
            </a:endParaRPr>
          </a:p>
        </p:txBody>
      </p:sp>
      <p:sp>
        <p:nvSpPr>
          <p:cNvPr id="13318" name="Rectangle 6"/>
          <p:cNvSpPr>
            <a:spLocks noChangeArrowheads="1"/>
          </p:cNvSpPr>
          <p:nvPr/>
        </p:nvSpPr>
        <p:spPr bwMode="auto">
          <a:xfrm>
            <a:off x="4876800" y="335280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8" name="Rectangle 1027"/>
          <p:cNvSpPr>
            <a:spLocks noGrp="1" noChangeArrowheads="1"/>
          </p:cNvSpPr>
          <p:nvPr>
            <p:ph idx="4294967295"/>
          </p:nvPr>
        </p:nvSpPr>
        <p:spPr>
          <a:xfrm>
            <a:off x="448810" y="1293257"/>
            <a:ext cx="11455167" cy="4857750"/>
          </a:xfrm>
          <a:prstGeom prst="rect">
            <a:avLst/>
          </a:prstGeom>
        </p:spPr>
        <p:txBody>
          <a:bodyPr>
            <a:normAutofit fontScale="92500" lnSpcReduction="20000"/>
          </a:bodyPr>
          <a:lstStyle/>
          <a:p>
            <a:pPr eaLnBrk="1" hangingPunct="1">
              <a:buSzPct val="60000"/>
              <a:buFont typeface="Wingdings" pitchFamily="2" charset="2"/>
              <a:buNone/>
              <a:defRPr/>
            </a:pPr>
            <a:r>
              <a:rPr lang="zh-CN" altLang="en-US" sz="3200" b="1" dirty="0">
                <a:solidFill>
                  <a:srgbClr val="002060"/>
                </a:solidFill>
                <a:effectLst>
                  <a:outerShdw blurRad="38100" dist="38100" dir="2700000" algn="tl">
                    <a:srgbClr val="C0C0C0"/>
                  </a:outerShdw>
                </a:effectLst>
              </a:rPr>
              <a:t>二</a:t>
            </a:r>
            <a:r>
              <a:rPr lang="zh-CN" altLang="en-US" sz="3200" b="1" dirty="0" smtClean="0">
                <a:solidFill>
                  <a:srgbClr val="002060"/>
                </a:solidFill>
                <a:effectLst>
                  <a:outerShdw blurRad="38100" dist="38100" dir="2700000" algn="tl">
                    <a:srgbClr val="C0C0C0"/>
                  </a:outerShdw>
                </a:effectLst>
              </a:rPr>
              <a:t>、单因素模型</a:t>
            </a:r>
          </a:p>
          <a:p>
            <a:pPr eaLnBrk="1" hangingPunct="1">
              <a:buSzPct val="60000"/>
              <a:buFont typeface="Wingdings" pitchFamily="2" charset="2"/>
              <a:buNone/>
              <a:defRPr/>
            </a:pPr>
            <a:r>
              <a:rPr lang="en-US" altLang="zh-CN" sz="2400" dirty="0" smtClean="0"/>
              <a:t>1</a:t>
            </a:r>
            <a:r>
              <a:rPr lang="zh-CN" altLang="en-US" sz="2400" dirty="0" smtClean="0"/>
              <a:t>、什么是单因素模型？</a:t>
            </a:r>
            <a:endParaRPr lang="zh-CN" altLang="en-US" sz="2400" dirty="0" smtClean="0">
              <a:latin typeface="宋体" pitchFamily="2" charset="-122"/>
            </a:endParaRPr>
          </a:p>
          <a:p>
            <a:pPr eaLnBrk="1" hangingPunct="1">
              <a:buSzPct val="60000"/>
              <a:buFont typeface="Wingdings 2" panose="05020102010507070707" pitchFamily="18" charset="2"/>
              <a:buNone/>
              <a:defRPr/>
            </a:pPr>
            <a:r>
              <a:rPr lang="zh-CN" altLang="en-US" sz="2400" b="1" dirty="0" smtClean="0">
                <a:latin typeface="宋体" pitchFamily="2" charset="-122"/>
              </a:rPr>
              <a:t>  单因素模型</a:t>
            </a:r>
            <a:r>
              <a:rPr lang="zh-CN" altLang="en-US" sz="2400" dirty="0" smtClean="0">
                <a:latin typeface="宋体" pitchFamily="2" charset="-122"/>
              </a:rPr>
              <a:t>把经济系统中</a:t>
            </a:r>
            <a:r>
              <a:rPr lang="zh-CN" altLang="en-US" sz="2400" dirty="0" smtClean="0">
                <a:latin typeface="宋体" pitchFamily="2" charset="-122"/>
              </a:rPr>
              <a:t>的某一个单一因素作为指标，</a:t>
            </a:r>
            <a:r>
              <a:rPr lang="zh-CN" altLang="en-US" sz="2400" dirty="0" smtClean="0">
                <a:latin typeface="宋体" pitchFamily="2" charset="-122"/>
              </a:rPr>
              <a:t>假设它对整个证券市场产生影响，并进一步假设其余的不确定性是公司所特有的。</a:t>
            </a:r>
            <a:endParaRPr lang="en-US" altLang="zh-CN" sz="2400" dirty="0" smtClean="0">
              <a:latin typeface="宋体" pitchFamily="2" charset="-122"/>
            </a:endParaRPr>
          </a:p>
          <a:p>
            <a:pPr eaLnBrk="1" hangingPunct="1">
              <a:buSzPct val="60000"/>
              <a:buFont typeface="Wingdings 2" panose="05020102010507070707" pitchFamily="18" charset="2"/>
              <a:buNone/>
              <a:defRPr/>
            </a:pPr>
            <a:r>
              <a:rPr lang="zh-CN" altLang="en-US" sz="2400" dirty="0" smtClean="0">
                <a:latin typeface="宋体" pitchFamily="2" charset="-122"/>
              </a:rPr>
              <a:t>  单因素模型一般形式：</a:t>
            </a:r>
            <a:endParaRPr lang="en-US" altLang="zh-CN" sz="2400" dirty="0" smtClean="0">
              <a:latin typeface="宋体" pitchFamily="2" charset="-122"/>
            </a:endParaRPr>
          </a:p>
          <a:p>
            <a:pPr eaLnBrk="1" hangingPunct="1">
              <a:buSzPct val="60000"/>
              <a:buFont typeface="Wingdings 2" panose="05020102010507070707" pitchFamily="18" charset="2"/>
              <a:buNone/>
              <a:defRPr/>
            </a:pPr>
            <a:endParaRPr lang="en-US" altLang="zh-CN" sz="2400" dirty="0" smtClean="0">
              <a:latin typeface="宋体" pitchFamily="2" charset="-122"/>
            </a:endParaRPr>
          </a:p>
          <a:p>
            <a:pPr eaLnBrk="1" hangingPunct="1">
              <a:buSzPct val="60000"/>
              <a:buFont typeface="Wingdings 2" panose="05020102010507070707" pitchFamily="18" charset="2"/>
              <a:buNone/>
              <a:defRPr/>
            </a:pPr>
            <a:r>
              <a:rPr lang="zh-CN" altLang="en-US" sz="2400" dirty="0" smtClean="0">
                <a:latin typeface="宋体" pitchFamily="2" charset="-122"/>
              </a:rPr>
              <a:t>  单因素模型中证券收益的三大基本构成因素；</a:t>
            </a:r>
            <a:endParaRPr lang="en-US" altLang="zh-CN" sz="2400" dirty="0" smtClean="0">
              <a:latin typeface="宋体" pitchFamily="2" charset="-122"/>
            </a:endParaRPr>
          </a:p>
          <a:p>
            <a:pPr eaLnBrk="1" hangingPunct="1">
              <a:buSzPct val="60000"/>
              <a:buFont typeface="Wingdings 2" panose="05020102010507070707" pitchFamily="18" charset="2"/>
              <a:buNone/>
              <a:defRPr/>
            </a:pPr>
            <a:endParaRPr lang="en-US" altLang="zh-CN" sz="2800" dirty="0" smtClean="0">
              <a:latin typeface="宋体" pitchFamily="2" charset="-122"/>
            </a:endParaRPr>
          </a:p>
          <a:p>
            <a:pPr eaLnBrk="1" hangingPunct="1">
              <a:buSzPct val="60000"/>
              <a:buFont typeface="Wingdings 2" panose="05020102010507070707" pitchFamily="18" charset="2"/>
              <a:buNone/>
              <a:defRPr/>
            </a:pPr>
            <a:endParaRPr lang="en-US" altLang="zh-CN" sz="2800" dirty="0" smtClean="0">
              <a:latin typeface="宋体" pitchFamily="2" charset="-122"/>
            </a:endParaRPr>
          </a:p>
          <a:p>
            <a:pPr eaLnBrk="1" hangingPunct="1">
              <a:buSzPct val="60000"/>
              <a:buFont typeface="Wingdings 2" panose="05020102010507070707" pitchFamily="18" charset="2"/>
              <a:buNone/>
              <a:defRPr/>
            </a:pPr>
            <a:r>
              <a:rPr lang="zh-CN" altLang="en-US" sz="2800" dirty="0" smtClean="0">
                <a:latin typeface="宋体" pitchFamily="2" charset="-122"/>
              </a:rPr>
              <a:t>   </a:t>
            </a:r>
          </a:p>
          <a:p>
            <a:pPr eaLnBrk="1" hangingPunct="1">
              <a:buFontTx/>
              <a:buNone/>
              <a:defRPr/>
            </a:pPr>
            <a:endParaRPr lang="en-US" altLang="zh-CN" dirty="0" smtClean="0"/>
          </a:p>
        </p:txBody>
      </p:sp>
      <p:graphicFrame>
        <p:nvGraphicFramePr>
          <p:cNvPr id="19" name="Object 2"/>
          <p:cNvGraphicFramePr>
            <a:graphicFrameLocks noChangeAspect="1"/>
          </p:cNvGraphicFramePr>
          <p:nvPr>
            <p:extLst>
              <p:ext uri="{D42A27DB-BD31-4B8C-83A1-F6EECF244321}">
                <p14:modId xmlns:p14="http://schemas.microsoft.com/office/powerpoint/2010/main" val="1688722119"/>
              </p:ext>
            </p:extLst>
          </p:nvPr>
        </p:nvGraphicFramePr>
        <p:xfrm>
          <a:off x="4181067" y="4586856"/>
          <a:ext cx="3413125" cy="571500"/>
        </p:xfrm>
        <a:graphic>
          <a:graphicData uri="http://schemas.openxmlformats.org/presentationml/2006/ole">
            <mc:AlternateContent xmlns:mc="http://schemas.openxmlformats.org/markup-compatibility/2006">
              <mc:Choice xmlns:v="urn:schemas-microsoft-com:vml" Requires="v">
                <p:oleObj spid="_x0000_s2201" name="公式" r:id="rId3" imgW="1295280" imgH="228600" progId="Equation.3">
                  <p:embed/>
                </p:oleObj>
              </mc:Choice>
              <mc:Fallback>
                <p:oleObj name="公式" r:id="rId3" imgW="1295280" imgH="228600" progId="Equation.3">
                  <p:embed/>
                  <p:pic>
                    <p:nvPicPr>
                      <p:cNvPr id="0" name=""/>
                      <p:cNvPicPr>
                        <a:picLocks noChangeAspect="1" noChangeArrowheads="1"/>
                      </p:cNvPicPr>
                      <p:nvPr/>
                    </p:nvPicPr>
                    <p:blipFill>
                      <a:blip r:embed="rId4"/>
                      <a:srcRect/>
                      <a:stretch>
                        <a:fillRect/>
                      </a:stretch>
                    </p:blipFill>
                    <p:spPr bwMode="auto">
                      <a:xfrm>
                        <a:off x="4181067" y="4586856"/>
                        <a:ext cx="3413125"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1419225" y="895350"/>
            <a:ext cx="9353550" cy="5067300"/>
          </a:xfrm>
          <a:prstGeom prst="rect">
            <a:avLst/>
          </a:prstGeom>
        </p:spPr>
      </p:pic>
    </p:spTree>
    <p:extLst>
      <p:ext uri="{BB962C8B-B14F-4D97-AF65-F5344CB8AC3E}">
        <p14:creationId xmlns:p14="http://schemas.microsoft.com/office/powerpoint/2010/main" val="4374800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内容占位符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2014150" y="1113996"/>
            <a:ext cx="8167817" cy="5041900"/>
          </a:xfrm>
          <a:prstGeom prst="rect">
            <a:avLst/>
          </a:prstGeom>
        </p:spPr>
      </p:pic>
    </p:spTree>
    <p:extLst>
      <p:ext uri="{BB962C8B-B14F-4D97-AF65-F5344CB8AC3E}">
        <p14:creationId xmlns:p14="http://schemas.microsoft.com/office/powerpoint/2010/main" val="38666388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5" name="Rectangle 3"/>
          <p:cNvSpPr>
            <a:spLocks noGrp="1" noChangeArrowheads="1"/>
          </p:cNvSpPr>
          <p:nvPr>
            <p:ph idx="4294967295"/>
          </p:nvPr>
        </p:nvSpPr>
        <p:spPr>
          <a:xfrm>
            <a:off x="301752" y="301753"/>
            <a:ext cx="11603736" cy="5913312"/>
          </a:xfrm>
          <a:prstGeom prst="rect">
            <a:avLst/>
          </a:prstGeom>
        </p:spPr>
        <p:txBody>
          <a:bodyPr/>
          <a:lstStyle/>
          <a:p>
            <a:pPr eaLnBrk="1" hangingPunct="1">
              <a:lnSpc>
                <a:spcPct val="90000"/>
              </a:lnSpc>
              <a:buSzPct val="60000"/>
              <a:buFont typeface="Wingdings" pitchFamily="2" charset="2"/>
              <a:buNone/>
              <a:defRPr/>
            </a:pPr>
            <a:r>
              <a:rPr lang="zh-CN" altLang="en-US" sz="2800" b="1" dirty="0" smtClean="0">
                <a:solidFill>
                  <a:srgbClr val="FF0000"/>
                </a:solidFill>
                <a:effectLst>
                  <a:outerShdw blurRad="38100" dist="38100" dir="2700000" algn="tl">
                    <a:srgbClr val="C0C0C0"/>
                  </a:outerShdw>
                </a:effectLst>
              </a:rPr>
              <a:t>（四）套利组合对资产定价的影响</a:t>
            </a:r>
            <a:endParaRPr lang="en-US" altLang="zh-CN" sz="2800" b="1" dirty="0" smtClean="0">
              <a:solidFill>
                <a:srgbClr val="FF0000"/>
              </a:solidFill>
              <a:effectLst>
                <a:outerShdw blurRad="38100" dist="38100" dir="2700000" algn="tl">
                  <a:srgbClr val="C0C0C0"/>
                </a:outerShdw>
              </a:effectLst>
            </a:endParaRPr>
          </a:p>
          <a:p>
            <a:pPr eaLnBrk="1" hangingPunct="1">
              <a:lnSpc>
                <a:spcPct val="90000"/>
              </a:lnSpc>
              <a:buSzPct val="60000"/>
              <a:buFont typeface="Wingdings 2" panose="05020102010507070707" pitchFamily="18" charset="2"/>
              <a:buNone/>
              <a:defRPr/>
            </a:pPr>
            <a:r>
              <a:rPr lang="zh-CN" altLang="en-US" sz="2400" dirty="0">
                <a:latin typeface="宋体" pitchFamily="2" charset="-122"/>
              </a:rPr>
              <a:t>  当市场存在套利机会，理性投资者必然通过套利投资组合构建进行套利操作。套利行为将导致有关证券的价格与预期收益的变化，这种变化可以通过考察计算证券预期回报率的方程得到：</a:t>
            </a:r>
            <a:r>
              <a:rPr lang="zh-CN" altLang="en-US" sz="2400" dirty="0"/>
              <a:t> </a:t>
            </a:r>
          </a:p>
          <a:p>
            <a:pPr eaLnBrk="1" hangingPunct="1">
              <a:lnSpc>
                <a:spcPct val="90000"/>
              </a:lnSpc>
              <a:buSzPct val="60000"/>
              <a:buFont typeface="Wingdings" pitchFamily="2" charset="2"/>
              <a:buChar char="Ø"/>
              <a:defRPr/>
            </a:pPr>
            <a:endParaRPr lang="zh-CN" altLang="en-US" sz="2400" dirty="0"/>
          </a:p>
          <a:p>
            <a:pPr eaLnBrk="1" hangingPunct="1">
              <a:lnSpc>
                <a:spcPct val="90000"/>
              </a:lnSpc>
              <a:buSzPct val="60000"/>
              <a:buFont typeface="Wingdings 2" panose="05020102010507070707" pitchFamily="18" charset="2"/>
              <a:buNone/>
              <a:defRPr/>
            </a:pPr>
            <a:r>
              <a:rPr lang="zh-CN" altLang="en-US" sz="2400" dirty="0">
                <a:latin typeface="宋体" pitchFamily="2" charset="-122"/>
              </a:rPr>
              <a:t>  其中， 为证券的当前价格， 为证券的预期期末价格。</a:t>
            </a:r>
          </a:p>
          <a:p>
            <a:pPr algn="just" eaLnBrk="1" hangingPunct="1">
              <a:lnSpc>
                <a:spcPct val="90000"/>
              </a:lnSpc>
              <a:buSzPct val="60000"/>
              <a:buFont typeface="Wingdings 2" panose="05020102010507070707" pitchFamily="18" charset="2"/>
              <a:buNone/>
              <a:defRPr/>
            </a:pPr>
            <a:r>
              <a:rPr lang="zh-CN" altLang="en-US" sz="2400" dirty="0"/>
              <a:t>    预期回报率与敏感性之间存在的线性关系，可用下式表达：</a:t>
            </a:r>
          </a:p>
          <a:p>
            <a:pPr algn="just" eaLnBrk="1" hangingPunct="1">
              <a:lnSpc>
                <a:spcPct val="90000"/>
              </a:lnSpc>
              <a:buSzPct val="60000"/>
              <a:buFont typeface="Wingdings" pitchFamily="2" charset="2"/>
              <a:buChar char="Ø"/>
              <a:defRPr/>
            </a:pPr>
            <a:endParaRPr lang="zh-CN" altLang="en-US" sz="2400" dirty="0">
              <a:latin typeface="宋体" pitchFamily="2" charset="-122"/>
            </a:endParaRPr>
          </a:p>
          <a:p>
            <a:pPr algn="just" eaLnBrk="1" hangingPunct="1">
              <a:lnSpc>
                <a:spcPct val="90000"/>
              </a:lnSpc>
              <a:buSzPct val="60000"/>
              <a:buFont typeface="Wingdings 2" panose="05020102010507070707" pitchFamily="18" charset="2"/>
              <a:buNone/>
              <a:defRPr/>
            </a:pPr>
            <a:r>
              <a:rPr lang="zh-CN" altLang="en-US" sz="2400" dirty="0">
                <a:latin typeface="宋体" pitchFamily="2" charset="-122"/>
                <a:cs typeface="Times New Roman" pitchFamily="18" charset="0"/>
              </a:rPr>
              <a:t>   这个方程就是套利定价理论的资产定价方程。</a:t>
            </a:r>
            <a:r>
              <a:rPr lang="zh-CN" altLang="en-US" sz="2400" dirty="0">
                <a:latin typeface="宋体" pitchFamily="2" charset="-122"/>
              </a:rPr>
              <a:t>其中， </a:t>
            </a:r>
          </a:p>
          <a:p>
            <a:pPr eaLnBrk="1" hangingPunct="1">
              <a:lnSpc>
                <a:spcPct val="90000"/>
              </a:lnSpc>
              <a:buSzPct val="60000"/>
              <a:buFont typeface="Wingdings 2" panose="05020102010507070707" pitchFamily="18" charset="2"/>
              <a:buNone/>
              <a:defRPr/>
            </a:pPr>
            <a:r>
              <a:rPr lang="zh-CN" altLang="en-US" sz="2400" dirty="0">
                <a:latin typeface="宋体" pitchFamily="2" charset="-122"/>
                <a:cs typeface="Times New Roman" pitchFamily="18" charset="0"/>
              </a:rPr>
              <a:t>     是这个方程的截距，  是资产定价线的斜率，表示单位敏感性的组合的预期超额回报率。</a:t>
            </a:r>
            <a:r>
              <a:rPr lang="zh-CN" altLang="en-US" sz="2400" dirty="0">
                <a:latin typeface="宋体" pitchFamily="2" charset="-122"/>
              </a:rPr>
              <a:t> </a:t>
            </a:r>
          </a:p>
        </p:txBody>
      </p:sp>
      <p:sp>
        <p:nvSpPr>
          <p:cNvPr id="13321" name="Rectangle 6"/>
          <p:cNvSpPr>
            <a:spLocks noChangeArrowheads="1"/>
          </p:cNvSpPr>
          <p:nvPr/>
        </p:nvSpPr>
        <p:spPr bwMode="auto">
          <a:xfrm>
            <a:off x="5772150" y="3205164"/>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3314" name="Object 5"/>
          <p:cNvGraphicFramePr>
            <a:graphicFrameLocks noChangeAspect="1"/>
          </p:cNvGraphicFramePr>
          <p:nvPr>
            <p:extLst>
              <p:ext uri="{D42A27DB-BD31-4B8C-83A1-F6EECF244321}">
                <p14:modId xmlns:p14="http://schemas.microsoft.com/office/powerpoint/2010/main" val="2698826033"/>
              </p:ext>
            </p:extLst>
          </p:nvPr>
        </p:nvGraphicFramePr>
        <p:xfrm>
          <a:off x="3792538" y="1460373"/>
          <a:ext cx="1676400" cy="838200"/>
        </p:xfrm>
        <a:graphic>
          <a:graphicData uri="http://schemas.openxmlformats.org/presentationml/2006/ole">
            <mc:AlternateContent xmlns:mc="http://schemas.openxmlformats.org/markup-compatibility/2006">
              <mc:Choice xmlns:v="urn:schemas-microsoft-com:vml" Requires="v">
                <p:oleObj spid="_x0000_s42034" name="Equation" r:id="rId3" imgW="622080" imgH="431640" progId="Equation.3">
                  <p:embed/>
                </p:oleObj>
              </mc:Choice>
              <mc:Fallback>
                <p:oleObj name="Equation" r:id="rId3" imgW="622080" imgH="431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2538" y="1460373"/>
                        <a:ext cx="167640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22" name="Rectangle 8"/>
          <p:cNvSpPr>
            <a:spLocks noChangeArrowheads="1"/>
          </p:cNvSpPr>
          <p:nvPr/>
        </p:nvSpPr>
        <p:spPr bwMode="auto">
          <a:xfrm>
            <a:off x="6005513" y="331470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3315" name="Object 7"/>
          <p:cNvGraphicFramePr>
            <a:graphicFrameLocks noChangeAspect="1"/>
          </p:cNvGraphicFramePr>
          <p:nvPr>
            <p:extLst>
              <p:ext uri="{D42A27DB-BD31-4B8C-83A1-F6EECF244321}">
                <p14:modId xmlns:p14="http://schemas.microsoft.com/office/powerpoint/2010/main" val="363678026"/>
              </p:ext>
            </p:extLst>
          </p:nvPr>
        </p:nvGraphicFramePr>
        <p:xfrm>
          <a:off x="1433703" y="2365820"/>
          <a:ext cx="357188" cy="461962"/>
        </p:xfrm>
        <a:graphic>
          <a:graphicData uri="http://schemas.openxmlformats.org/presentationml/2006/ole">
            <mc:AlternateContent xmlns:mc="http://schemas.openxmlformats.org/markup-compatibility/2006">
              <mc:Choice xmlns:v="urn:schemas-microsoft-com:vml" Requires="v">
                <p:oleObj spid="_x0000_s42035" r:id="rId5" imgW="177646" imgH="228402" progId="Equation.3">
                  <p:embed/>
                </p:oleObj>
              </mc:Choice>
              <mc:Fallback>
                <p:oleObj r:id="rId5" imgW="177646" imgH="228402"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33703" y="2365820"/>
                        <a:ext cx="35718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23" name="Rectangle 10"/>
          <p:cNvSpPr>
            <a:spLocks noChangeArrowheads="1"/>
          </p:cNvSpPr>
          <p:nvPr/>
        </p:nvSpPr>
        <p:spPr bwMode="auto">
          <a:xfrm>
            <a:off x="6015038" y="3319464"/>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3316" name="Object 9"/>
          <p:cNvGraphicFramePr>
            <a:graphicFrameLocks noChangeAspect="1"/>
          </p:cNvGraphicFramePr>
          <p:nvPr>
            <p:extLst>
              <p:ext uri="{D42A27DB-BD31-4B8C-83A1-F6EECF244321}">
                <p14:modId xmlns:p14="http://schemas.microsoft.com/office/powerpoint/2010/main" val="202008728"/>
              </p:ext>
            </p:extLst>
          </p:nvPr>
        </p:nvGraphicFramePr>
        <p:xfrm>
          <a:off x="4318635" y="2365820"/>
          <a:ext cx="393700" cy="428625"/>
        </p:xfrm>
        <a:graphic>
          <a:graphicData uri="http://schemas.openxmlformats.org/presentationml/2006/ole">
            <mc:AlternateContent xmlns:mc="http://schemas.openxmlformats.org/markup-compatibility/2006">
              <mc:Choice xmlns:v="urn:schemas-microsoft-com:vml" Requires="v">
                <p:oleObj spid="_x0000_s42036" r:id="rId7" imgW="164885" imgH="215619" progId="Equation.3">
                  <p:embed/>
                </p:oleObj>
              </mc:Choice>
              <mc:Fallback>
                <p:oleObj r:id="rId7" imgW="164885" imgH="215619"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18635" y="2365820"/>
                        <a:ext cx="393700"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24" name="Rectangle 12"/>
          <p:cNvSpPr>
            <a:spLocks noChangeArrowheads="1"/>
          </p:cNvSpPr>
          <p:nvPr/>
        </p:nvSpPr>
        <p:spPr bwMode="auto">
          <a:xfrm>
            <a:off x="5657850" y="3309939"/>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3317" name="Object 11"/>
          <p:cNvGraphicFramePr>
            <a:graphicFrameLocks noChangeAspect="1"/>
          </p:cNvGraphicFramePr>
          <p:nvPr>
            <p:extLst>
              <p:ext uri="{D42A27DB-BD31-4B8C-83A1-F6EECF244321}">
                <p14:modId xmlns:p14="http://schemas.microsoft.com/office/powerpoint/2010/main" val="2739858676"/>
              </p:ext>
            </p:extLst>
          </p:nvPr>
        </p:nvGraphicFramePr>
        <p:xfrm>
          <a:off x="3302001" y="3154015"/>
          <a:ext cx="2362200" cy="569912"/>
        </p:xfrm>
        <a:graphic>
          <a:graphicData uri="http://schemas.openxmlformats.org/presentationml/2006/ole">
            <mc:AlternateContent xmlns:mc="http://schemas.openxmlformats.org/markup-compatibility/2006">
              <mc:Choice xmlns:v="urn:schemas-microsoft-com:vml" Requires="v">
                <p:oleObj spid="_x0000_s42037" r:id="rId9" imgW="876300" imgH="241300" progId="Equation.3">
                  <p:embed/>
                </p:oleObj>
              </mc:Choice>
              <mc:Fallback>
                <p:oleObj r:id="rId9" imgW="876300" imgH="2413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02001" y="3154015"/>
                        <a:ext cx="2362200" cy="569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25" name="Rectangle 14"/>
          <p:cNvSpPr>
            <a:spLocks noChangeArrowheads="1"/>
          </p:cNvSpPr>
          <p:nvPr/>
        </p:nvSpPr>
        <p:spPr bwMode="auto">
          <a:xfrm>
            <a:off x="6005513" y="331470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3318" name="Object 13"/>
          <p:cNvGraphicFramePr>
            <a:graphicFrameLocks noChangeAspect="1"/>
          </p:cNvGraphicFramePr>
          <p:nvPr>
            <p:extLst>
              <p:ext uri="{D42A27DB-BD31-4B8C-83A1-F6EECF244321}">
                <p14:modId xmlns:p14="http://schemas.microsoft.com/office/powerpoint/2010/main" val="2137493352"/>
              </p:ext>
            </p:extLst>
          </p:nvPr>
        </p:nvGraphicFramePr>
        <p:xfrm>
          <a:off x="765493" y="4100957"/>
          <a:ext cx="457200" cy="490538"/>
        </p:xfrm>
        <a:graphic>
          <a:graphicData uri="http://schemas.openxmlformats.org/presentationml/2006/ole">
            <mc:AlternateContent xmlns:mc="http://schemas.openxmlformats.org/markup-compatibility/2006">
              <mc:Choice xmlns:v="urn:schemas-microsoft-com:vml" Requires="v">
                <p:oleObj spid="_x0000_s42038" r:id="rId11" imgW="177646" imgH="228402" progId="Equation.3">
                  <p:embed/>
                </p:oleObj>
              </mc:Choice>
              <mc:Fallback>
                <p:oleObj r:id="rId11" imgW="177646" imgH="228402"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65493" y="4100957"/>
                        <a:ext cx="457200" cy="490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26" name="Rectangle 16"/>
          <p:cNvSpPr>
            <a:spLocks noChangeArrowheads="1"/>
          </p:cNvSpPr>
          <p:nvPr/>
        </p:nvSpPr>
        <p:spPr bwMode="auto">
          <a:xfrm>
            <a:off x="6015038" y="3319464"/>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3319" name="Object 15"/>
          <p:cNvGraphicFramePr>
            <a:graphicFrameLocks noChangeAspect="1"/>
          </p:cNvGraphicFramePr>
          <p:nvPr>
            <p:extLst>
              <p:ext uri="{D42A27DB-BD31-4B8C-83A1-F6EECF244321}">
                <p14:modId xmlns:p14="http://schemas.microsoft.com/office/powerpoint/2010/main" val="575927361"/>
              </p:ext>
            </p:extLst>
          </p:nvPr>
        </p:nvGraphicFramePr>
        <p:xfrm>
          <a:off x="3792538" y="4139057"/>
          <a:ext cx="428625" cy="452438"/>
        </p:xfrm>
        <a:graphic>
          <a:graphicData uri="http://schemas.openxmlformats.org/presentationml/2006/ole">
            <mc:AlternateContent xmlns:mc="http://schemas.openxmlformats.org/markup-compatibility/2006">
              <mc:Choice xmlns:v="urn:schemas-microsoft-com:vml" Requires="v">
                <p:oleObj spid="_x0000_s42039" r:id="rId13" imgW="164885" imgH="215619" progId="Equation.3">
                  <p:embed/>
                </p:oleObj>
              </mc:Choice>
              <mc:Fallback>
                <p:oleObj r:id="rId13" imgW="164885" imgH="215619"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92538" y="4139057"/>
                        <a:ext cx="428625" cy="452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9634" name="Object 2"/>
          <p:cNvGraphicFramePr>
            <a:graphicFrameLocks noChangeAspect="1"/>
          </p:cNvGraphicFramePr>
          <p:nvPr>
            <p:extLst>
              <p:ext uri="{D42A27DB-BD31-4B8C-83A1-F6EECF244321}">
                <p14:modId xmlns:p14="http://schemas.microsoft.com/office/powerpoint/2010/main" val="2754058424"/>
              </p:ext>
            </p:extLst>
          </p:nvPr>
        </p:nvGraphicFramePr>
        <p:xfrm>
          <a:off x="576072" y="1526011"/>
          <a:ext cx="6382512" cy="565892"/>
        </p:xfrm>
        <a:graphic>
          <a:graphicData uri="http://schemas.openxmlformats.org/presentationml/2006/ole">
            <mc:AlternateContent xmlns:mc="http://schemas.openxmlformats.org/markup-compatibility/2006">
              <mc:Choice xmlns:v="urn:schemas-microsoft-com:vml" Requires="v">
                <p:oleObj spid="_x0000_s43026" name="Equation" r:id="rId3" imgW="2730240" imgH="241200" progId="Equation.DSMT4">
                  <p:embed/>
                </p:oleObj>
              </mc:Choice>
              <mc:Fallback>
                <p:oleObj name="Equation" r:id="rId3" imgW="2730240" imgH="241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072" y="1526011"/>
                        <a:ext cx="6382512" cy="565892"/>
                      </a:xfrm>
                      <a:prstGeom prst="rect">
                        <a:avLst/>
                      </a:prstGeom>
                      <a:noFill/>
                      <a:ln>
                        <a:noFill/>
                      </a:ln>
                      <a:effectLst/>
                    </p:spPr>
                  </p:pic>
                </p:oleObj>
              </mc:Fallback>
            </mc:AlternateContent>
          </a:graphicData>
        </a:graphic>
      </p:graphicFrame>
      <p:graphicFrame>
        <p:nvGraphicFramePr>
          <p:cNvPr id="69635" name="Object 3"/>
          <p:cNvGraphicFramePr>
            <a:graphicFrameLocks noChangeAspect="1"/>
          </p:cNvGraphicFramePr>
          <p:nvPr>
            <p:extLst>
              <p:ext uri="{D42A27DB-BD31-4B8C-83A1-F6EECF244321}">
                <p14:modId xmlns:p14="http://schemas.microsoft.com/office/powerpoint/2010/main" val="4239471861"/>
              </p:ext>
            </p:extLst>
          </p:nvPr>
        </p:nvGraphicFramePr>
        <p:xfrm>
          <a:off x="402337" y="2580038"/>
          <a:ext cx="9180576" cy="2112611"/>
        </p:xfrm>
        <a:graphic>
          <a:graphicData uri="http://schemas.openxmlformats.org/presentationml/2006/ole">
            <mc:AlternateContent xmlns:mc="http://schemas.openxmlformats.org/markup-compatibility/2006">
              <mc:Choice xmlns:v="urn:schemas-microsoft-com:vml" Requires="v">
                <p:oleObj spid="_x0000_s43027" name="Equation" r:id="rId5" imgW="3759120" imgH="939600" progId="Equation.DSMT4">
                  <p:embed/>
                </p:oleObj>
              </mc:Choice>
              <mc:Fallback>
                <p:oleObj name="Equation" r:id="rId5" imgW="3759120" imgH="9396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2337" y="2580038"/>
                        <a:ext cx="9180576" cy="2112611"/>
                      </a:xfrm>
                      <a:prstGeom prst="rect">
                        <a:avLst/>
                      </a:prstGeom>
                      <a:noFill/>
                      <a:ln>
                        <a:noFill/>
                      </a:ln>
                      <a:effectLst/>
                    </p:spPr>
                  </p:pic>
                </p:oleObj>
              </mc:Fallback>
            </mc:AlternateContent>
          </a:graphicData>
        </a:graphic>
      </p:graphicFrame>
      <p:sp>
        <p:nvSpPr>
          <p:cNvPr id="69636" name="Text Box 4"/>
          <p:cNvSpPr txBox="1">
            <a:spLocks noChangeArrowheads="1"/>
          </p:cNvSpPr>
          <p:nvPr/>
        </p:nvSpPr>
        <p:spPr bwMode="auto">
          <a:xfrm>
            <a:off x="402337" y="5069055"/>
            <a:ext cx="11393424"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3200" b="1" dirty="0">
                <a:solidFill>
                  <a:schemeClr val="tx2"/>
                </a:solidFill>
              </a:rPr>
              <a:t>结论：当所有证券关于因子的风险价格相等时，则证券之间不存在套利。</a:t>
            </a:r>
          </a:p>
        </p:txBody>
      </p:sp>
      <p:sp>
        <p:nvSpPr>
          <p:cNvPr id="69637" name="Text Box 5"/>
          <p:cNvSpPr txBox="1">
            <a:spLocks noChangeArrowheads="1"/>
          </p:cNvSpPr>
          <p:nvPr/>
        </p:nvSpPr>
        <p:spPr bwMode="auto">
          <a:xfrm>
            <a:off x="3746946" y="260351"/>
            <a:ext cx="468153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en-US" sz="4400"/>
          </a:p>
        </p:txBody>
      </p:sp>
      <p:sp>
        <p:nvSpPr>
          <p:cNvPr id="69638" name="Rectangle 6"/>
          <p:cNvSpPr>
            <a:spLocks noGrp="1" noRot="1" noChangeArrowheads="1"/>
          </p:cNvSpPr>
          <p:nvPr>
            <p:ph type="title" idx="4294967295"/>
          </p:nvPr>
        </p:nvSpPr>
        <p:spPr>
          <a:xfrm>
            <a:off x="293514" y="173038"/>
            <a:ext cx="9099423" cy="93662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a:bodyPr>
          <a:lstStyle/>
          <a:p>
            <a:pPr algn="l"/>
            <a:r>
              <a:rPr lang="zh-CN" altLang="en-US" sz="2800" b="1" dirty="0" smtClean="0"/>
              <a:t>五</a:t>
            </a:r>
            <a:r>
              <a:rPr lang="zh-CN" altLang="en-US" sz="2800" b="1" dirty="0" smtClean="0"/>
              <a:t>、</a:t>
            </a:r>
            <a:r>
              <a:rPr lang="en-US" altLang="zh-CN" sz="2800" b="1" dirty="0" smtClean="0"/>
              <a:t>APT</a:t>
            </a:r>
            <a:r>
              <a:rPr lang="zh-CN" altLang="en-US" sz="2800" b="1" dirty="0" smtClean="0"/>
              <a:t>定价线的导出</a:t>
            </a:r>
            <a:endParaRPr lang="zh-CN" altLang="en-US" sz="2800" b="1" dirty="0" smtClean="0"/>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610" name="Group 2"/>
          <p:cNvGrpSpPr>
            <a:grpSpLocks/>
          </p:cNvGrpSpPr>
          <p:nvPr/>
        </p:nvGrpSpPr>
        <p:grpSpPr bwMode="auto">
          <a:xfrm>
            <a:off x="2711451" y="188913"/>
            <a:ext cx="6270625" cy="3949700"/>
            <a:chOff x="1153" y="1570"/>
            <a:chExt cx="3950" cy="2488"/>
          </a:xfrm>
        </p:grpSpPr>
        <p:sp>
          <p:nvSpPr>
            <p:cNvPr id="68611" name="Line 3"/>
            <p:cNvSpPr>
              <a:spLocks noChangeShapeType="1"/>
            </p:cNvSpPr>
            <p:nvPr/>
          </p:nvSpPr>
          <p:spPr bwMode="auto">
            <a:xfrm>
              <a:off x="1504" y="1669"/>
              <a:ext cx="0" cy="2112"/>
            </a:xfrm>
            <a:prstGeom prst="line">
              <a:avLst/>
            </a:prstGeom>
            <a:noFill/>
            <a:ln w="38100" cap="sq">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12" name="Line 4"/>
            <p:cNvSpPr>
              <a:spLocks noChangeShapeType="1"/>
            </p:cNvSpPr>
            <p:nvPr/>
          </p:nvSpPr>
          <p:spPr bwMode="auto">
            <a:xfrm>
              <a:off x="1504" y="3733"/>
              <a:ext cx="3264" cy="0"/>
            </a:xfrm>
            <a:prstGeom prst="line">
              <a:avLst/>
            </a:prstGeom>
            <a:noFill/>
            <a:ln w="381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13" name="Line 5"/>
            <p:cNvSpPr>
              <a:spLocks noChangeShapeType="1"/>
            </p:cNvSpPr>
            <p:nvPr/>
          </p:nvSpPr>
          <p:spPr bwMode="auto">
            <a:xfrm flipV="1">
              <a:off x="1504" y="2037"/>
              <a:ext cx="3398" cy="1264"/>
            </a:xfrm>
            <a:prstGeom prst="line">
              <a:avLst/>
            </a:prstGeom>
            <a:noFill/>
            <a:ln w="5715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68614" name="Object 6"/>
            <p:cNvGraphicFramePr>
              <a:graphicFrameLocks noChangeAspect="1"/>
            </p:cNvGraphicFramePr>
            <p:nvPr/>
          </p:nvGraphicFramePr>
          <p:xfrm>
            <a:off x="1202" y="3203"/>
            <a:ext cx="422" cy="312"/>
          </p:xfrm>
          <a:graphic>
            <a:graphicData uri="http://schemas.openxmlformats.org/presentationml/2006/ole">
              <mc:AlternateContent xmlns:mc="http://schemas.openxmlformats.org/markup-compatibility/2006">
                <mc:Choice xmlns:v="urn:schemas-microsoft-com:vml" Requires="v">
                  <p:oleObj spid="_x0000_s44088" name="Equation" r:id="rId3" imgW="177480" imgH="228600" progId="Equation.DSMT4">
                    <p:embed/>
                  </p:oleObj>
                </mc:Choice>
                <mc:Fallback>
                  <p:oleObj name="Equation" r:id="rId3" imgW="177480" imgH="228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2" y="3203"/>
                          <a:ext cx="422"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8615" name="Line 7"/>
            <p:cNvSpPr>
              <a:spLocks noChangeShapeType="1"/>
            </p:cNvSpPr>
            <p:nvPr/>
          </p:nvSpPr>
          <p:spPr bwMode="auto">
            <a:xfrm>
              <a:off x="3472" y="2581"/>
              <a:ext cx="528"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16" name="Line 8"/>
            <p:cNvSpPr>
              <a:spLocks noChangeShapeType="1"/>
            </p:cNvSpPr>
            <p:nvPr/>
          </p:nvSpPr>
          <p:spPr bwMode="auto">
            <a:xfrm flipV="1">
              <a:off x="4000" y="2389"/>
              <a:ext cx="0" cy="192"/>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68617" name="Object 9"/>
            <p:cNvGraphicFramePr>
              <a:graphicFrameLocks noChangeAspect="1"/>
            </p:cNvGraphicFramePr>
            <p:nvPr/>
          </p:nvGraphicFramePr>
          <p:xfrm>
            <a:off x="4159" y="2333"/>
            <a:ext cx="362" cy="310"/>
          </p:xfrm>
          <a:graphic>
            <a:graphicData uri="http://schemas.openxmlformats.org/presentationml/2006/ole">
              <mc:AlternateContent xmlns:mc="http://schemas.openxmlformats.org/markup-compatibility/2006">
                <mc:Choice xmlns:v="urn:schemas-microsoft-com:vml" Requires="v">
                  <p:oleObj spid="_x0000_s44089" name="Equation" r:id="rId5" imgW="152280" imgH="228600" progId="Equation.DSMT4">
                    <p:embed/>
                  </p:oleObj>
                </mc:Choice>
                <mc:Fallback>
                  <p:oleObj name="Equation" r:id="rId5" imgW="152280" imgH="2286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59" y="2333"/>
                          <a:ext cx="362" cy="3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618" name="Object 10"/>
            <p:cNvGraphicFramePr>
              <a:graphicFrameLocks noChangeAspect="1"/>
            </p:cNvGraphicFramePr>
            <p:nvPr/>
          </p:nvGraphicFramePr>
          <p:xfrm>
            <a:off x="1610" y="1570"/>
            <a:ext cx="230" cy="312"/>
          </p:xfrm>
          <a:graphic>
            <a:graphicData uri="http://schemas.openxmlformats.org/presentationml/2006/ole">
              <mc:AlternateContent xmlns:mc="http://schemas.openxmlformats.org/markup-compatibility/2006">
                <mc:Choice xmlns:v="urn:schemas-microsoft-com:vml" Requires="v">
                  <p:oleObj spid="_x0000_s44090" name="Equation" r:id="rId7" imgW="139680" imgH="228600" progId="Equation.DSMT4">
                    <p:embed/>
                  </p:oleObj>
                </mc:Choice>
                <mc:Fallback>
                  <p:oleObj name="Equation" r:id="rId7" imgW="139680" imgH="2286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10" y="1570"/>
                          <a:ext cx="230"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619" name="Object 11"/>
            <p:cNvGraphicFramePr>
              <a:graphicFrameLocks noChangeAspect="1"/>
            </p:cNvGraphicFramePr>
            <p:nvPr/>
          </p:nvGraphicFramePr>
          <p:xfrm>
            <a:off x="4768" y="3613"/>
            <a:ext cx="335" cy="312"/>
          </p:xfrm>
          <a:graphic>
            <a:graphicData uri="http://schemas.openxmlformats.org/presentationml/2006/ole">
              <mc:AlternateContent xmlns:mc="http://schemas.openxmlformats.org/markup-compatibility/2006">
                <mc:Choice xmlns:v="urn:schemas-microsoft-com:vml" Requires="v">
                  <p:oleObj spid="_x0000_s44091" name="Equation" r:id="rId9" imgW="139680" imgH="228600" progId="Equation.DSMT4">
                    <p:embed/>
                  </p:oleObj>
                </mc:Choice>
                <mc:Fallback>
                  <p:oleObj name="Equation" r:id="rId9" imgW="139680" imgH="2286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68" y="3613"/>
                          <a:ext cx="335"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8620" name="Line 12"/>
            <p:cNvSpPr>
              <a:spLocks noChangeShapeType="1"/>
            </p:cNvSpPr>
            <p:nvPr/>
          </p:nvSpPr>
          <p:spPr bwMode="auto">
            <a:xfrm flipV="1">
              <a:off x="2656" y="2437"/>
              <a:ext cx="0" cy="1296"/>
            </a:xfrm>
            <a:prstGeom prst="line">
              <a:avLst/>
            </a:prstGeom>
            <a:noFill/>
            <a:ln w="12700" cap="rnd">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21" name="Line 13"/>
            <p:cNvSpPr>
              <a:spLocks noChangeShapeType="1"/>
            </p:cNvSpPr>
            <p:nvPr/>
          </p:nvSpPr>
          <p:spPr bwMode="auto">
            <a:xfrm flipH="1">
              <a:off x="1504" y="2437"/>
              <a:ext cx="1152" cy="0"/>
            </a:xfrm>
            <a:prstGeom prst="line">
              <a:avLst/>
            </a:prstGeom>
            <a:noFill/>
            <a:ln w="12700" cap="rnd">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22" name="Line 14"/>
            <p:cNvSpPr>
              <a:spLocks noChangeShapeType="1"/>
            </p:cNvSpPr>
            <p:nvPr/>
          </p:nvSpPr>
          <p:spPr bwMode="auto">
            <a:xfrm flipH="1">
              <a:off x="1504" y="3080"/>
              <a:ext cx="1152" cy="0"/>
            </a:xfrm>
            <a:prstGeom prst="line">
              <a:avLst/>
            </a:prstGeom>
            <a:noFill/>
            <a:ln w="12700" cap="rnd">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68623" name="Object 15"/>
            <p:cNvGraphicFramePr>
              <a:graphicFrameLocks noChangeAspect="1"/>
            </p:cNvGraphicFramePr>
            <p:nvPr/>
          </p:nvGraphicFramePr>
          <p:xfrm>
            <a:off x="1153" y="2246"/>
            <a:ext cx="332" cy="310"/>
          </p:xfrm>
          <a:graphic>
            <a:graphicData uri="http://schemas.openxmlformats.org/presentationml/2006/ole">
              <mc:AlternateContent xmlns:mc="http://schemas.openxmlformats.org/markup-compatibility/2006">
                <mc:Choice xmlns:v="urn:schemas-microsoft-com:vml" Requires="v">
                  <p:oleObj spid="_x0000_s44092" name="Equation" r:id="rId11" imgW="139680" imgH="228600" progId="Equation.DSMT4">
                    <p:embed/>
                  </p:oleObj>
                </mc:Choice>
                <mc:Fallback>
                  <p:oleObj name="Equation" r:id="rId11" imgW="139680" imgH="2286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53" y="2246"/>
                          <a:ext cx="332" cy="3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624" name="Object 16"/>
            <p:cNvGraphicFramePr>
              <a:graphicFrameLocks noChangeAspect="1"/>
            </p:cNvGraphicFramePr>
            <p:nvPr/>
          </p:nvGraphicFramePr>
          <p:xfrm>
            <a:off x="1202" y="2886"/>
            <a:ext cx="332" cy="312"/>
          </p:xfrm>
          <a:graphic>
            <a:graphicData uri="http://schemas.openxmlformats.org/presentationml/2006/ole">
              <mc:AlternateContent xmlns:mc="http://schemas.openxmlformats.org/markup-compatibility/2006">
                <mc:Choice xmlns:v="urn:schemas-microsoft-com:vml" Requires="v">
                  <p:oleObj spid="_x0000_s44093" name="Equation" r:id="rId13" imgW="139680" imgH="228600" progId="Equation.DSMT4">
                    <p:embed/>
                  </p:oleObj>
                </mc:Choice>
                <mc:Fallback>
                  <p:oleObj name="Equation" r:id="rId13" imgW="139680" imgH="22860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02" y="2886"/>
                          <a:ext cx="332"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625" name="Object 17"/>
            <p:cNvGraphicFramePr>
              <a:graphicFrameLocks noChangeAspect="1"/>
            </p:cNvGraphicFramePr>
            <p:nvPr/>
          </p:nvGraphicFramePr>
          <p:xfrm>
            <a:off x="2656" y="2281"/>
            <a:ext cx="302" cy="241"/>
          </p:xfrm>
          <a:graphic>
            <a:graphicData uri="http://schemas.openxmlformats.org/presentationml/2006/ole">
              <mc:AlternateContent xmlns:mc="http://schemas.openxmlformats.org/markup-compatibility/2006">
                <mc:Choice xmlns:v="urn:schemas-microsoft-com:vml" Requires="v">
                  <p:oleObj spid="_x0000_s44094" name="Equation" r:id="rId15" imgW="126720" imgH="177480" progId="Equation.DSMT4">
                    <p:embed/>
                  </p:oleObj>
                </mc:Choice>
                <mc:Fallback>
                  <p:oleObj name="Equation" r:id="rId15" imgW="126720" imgH="17748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656" y="2281"/>
                          <a:ext cx="302" cy="2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626" name="Object 18"/>
            <p:cNvGraphicFramePr>
              <a:graphicFrameLocks noChangeAspect="1"/>
            </p:cNvGraphicFramePr>
            <p:nvPr/>
          </p:nvGraphicFramePr>
          <p:xfrm>
            <a:off x="2714" y="2931"/>
            <a:ext cx="213" cy="241"/>
          </p:xfrm>
          <a:graphic>
            <a:graphicData uri="http://schemas.openxmlformats.org/presentationml/2006/ole">
              <mc:AlternateContent xmlns:mc="http://schemas.openxmlformats.org/markup-compatibility/2006">
                <mc:Choice xmlns:v="urn:schemas-microsoft-com:vml" Requires="v">
                  <p:oleObj spid="_x0000_s44095" name="Equation" r:id="rId17" imgW="88560" imgH="177480" progId="Equation.DSMT4">
                    <p:embed/>
                  </p:oleObj>
                </mc:Choice>
                <mc:Fallback>
                  <p:oleObj name="Equation" r:id="rId17" imgW="88560" imgH="177480"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714" y="2931"/>
                          <a:ext cx="213" cy="2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627" name="Object 19"/>
            <p:cNvGraphicFramePr>
              <a:graphicFrameLocks noChangeAspect="1"/>
            </p:cNvGraphicFramePr>
            <p:nvPr/>
          </p:nvGraphicFramePr>
          <p:xfrm>
            <a:off x="2336" y="3748"/>
            <a:ext cx="771" cy="310"/>
          </p:xfrm>
          <a:graphic>
            <a:graphicData uri="http://schemas.openxmlformats.org/presentationml/2006/ole">
              <mc:AlternateContent xmlns:mc="http://schemas.openxmlformats.org/markup-compatibility/2006">
                <mc:Choice xmlns:v="urn:schemas-microsoft-com:vml" Requires="v">
                  <p:oleObj spid="_x0000_s44096" name="Equation" r:id="rId19" imgW="419040" imgH="228600" progId="Equation.DSMT4">
                    <p:embed/>
                  </p:oleObj>
                </mc:Choice>
                <mc:Fallback>
                  <p:oleObj name="Equation" r:id="rId19" imgW="419040" imgH="228600" progId="Equation.DSMT4">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336" y="3748"/>
                          <a:ext cx="771" cy="3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68628" name="Rectangle 20"/>
          <p:cNvSpPr>
            <a:spLocks noChangeArrowheads="1"/>
          </p:cNvSpPr>
          <p:nvPr/>
        </p:nvSpPr>
        <p:spPr bwMode="auto">
          <a:xfrm>
            <a:off x="164758" y="4292601"/>
            <a:ext cx="1155785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800" b="1" dirty="0"/>
              <a:t>若给定等投资额的证券</a:t>
            </a:r>
            <a:r>
              <a:rPr lang="en-US" altLang="zh-CN" sz="2800" b="1" i="1" dirty="0"/>
              <a:t>h</a:t>
            </a:r>
            <a:r>
              <a:rPr lang="zh-CN" altLang="en-US" sz="2800" b="1" dirty="0"/>
              <a:t>多头和证券</a:t>
            </a:r>
            <a:r>
              <a:rPr lang="en-US" altLang="zh-CN" sz="2800" b="1" i="1" dirty="0"/>
              <a:t>l</a:t>
            </a:r>
            <a:r>
              <a:rPr lang="zh-CN" altLang="en-US" sz="2800" b="1" dirty="0"/>
              <a:t>空头，则形成套利组合。投资者为获利必定尽可能地购入证券</a:t>
            </a:r>
            <a:r>
              <a:rPr lang="en-US" altLang="zh-CN" sz="2800" b="1" i="1" dirty="0"/>
              <a:t>h</a:t>
            </a:r>
            <a:r>
              <a:rPr lang="zh-CN" altLang="en-US" sz="2800" b="1" i="1" dirty="0"/>
              <a:t>，</a:t>
            </a:r>
            <a:r>
              <a:rPr lang="zh-CN" altLang="en-US" sz="2800" b="1" dirty="0"/>
              <a:t>从而使其价格上升，预期收益率下降，最终到达</a:t>
            </a:r>
            <a:r>
              <a:rPr lang="en-US" altLang="zh-CN" sz="2800" b="1" dirty="0">
                <a:solidFill>
                  <a:schemeClr val="tx2"/>
                </a:solidFill>
              </a:rPr>
              <a:t>APT</a:t>
            </a:r>
            <a:r>
              <a:rPr lang="zh-CN" altLang="en-US" sz="2800" b="1" dirty="0">
                <a:solidFill>
                  <a:schemeClr val="tx2"/>
                </a:solidFill>
              </a:rPr>
              <a:t>定价线</a:t>
            </a:r>
            <a:r>
              <a:rPr lang="zh-CN" altLang="en-US" sz="2800" b="1" dirty="0"/>
              <a:t>。在均衡时，所有的证券都落在套利定价线上，只要证券偏离</a:t>
            </a:r>
            <a:r>
              <a:rPr lang="en-US" altLang="zh-CN" sz="2800" b="1" dirty="0"/>
              <a:t>APT</a:t>
            </a:r>
            <a:r>
              <a:rPr lang="zh-CN" altLang="en-US" sz="2800" b="1" dirty="0"/>
              <a:t>定价线就会有套利机会。</a:t>
            </a:r>
          </a:p>
        </p:txBody>
      </p:sp>
      <p:sp>
        <p:nvSpPr>
          <p:cNvPr id="68629" name="AutoShape 21"/>
          <p:cNvSpPr>
            <a:spLocks noChangeArrowheads="1"/>
          </p:cNvSpPr>
          <p:nvPr/>
        </p:nvSpPr>
        <p:spPr bwMode="auto">
          <a:xfrm>
            <a:off x="8256588" y="2133601"/>
            <a:ext cx="2087562" cy="574675"/>
          </a:xfrm>
          <a:prstGeom prst="wedgeRectCallout">
            <a:avLst>
              <a:gd name="adj1" fmla="val -53648"/>
              <a:gd name="adj2" fmla="val -218231"/>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800" b="1"/>
              <a:t>APT</a:t>
            </a:r>
            <a:r>
              <a:rPr lang="zh-CN" altLang="en-US" sz="2800" b="1"/>
              <a:t>定价线</a:t>
            </a: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p:cNvSpPr>
          <p:nvPr>
            <p:ph type="body" idx="4294967295"/>
          </p:nvPr>
        </p:nvSpPr>
        <p:spPr>
          <a:xfrm>
            <a:off x="983584" y="904811"/>
            <a:ext cx="10369296" cy="884300"/>
          </a:xfrm>
        </p:spPr>
        <p:txBody>
          <a:bodyPr>
            <a:noAutofit/>
          </a:bodyPr>
          <a:lstStyle/>
          <a:p>
            <a:r>
              <a:rPr lang="en-US" altLang="zh-CN" sz="2400" dirty="0" smtClean="0"/>
              <a:t>APT</a:t>
            </a:r>
            <a:r>
              <a:rPr lang="zh-CN" altLang="en-US" sz="2400" dirty="0" smtClean="0"/>
              <a:t>假设证券回报可以用预期到的回报和未预期到的回报两个部分来解释，构成了一个特殊的因子模型</a:t>
            </a:r>
          </a:p>
        </p:txBody>
      </p:sp>
      <p:graphicFrame>
        <p:nvGraphicFramePr>
          <p:cNvPr id="67587" name="Object 3"/>
          <p:cNvGraphicFramePr>
            <a:graphicFrameLocks noChangeAspect="1"/>
          </p:cNvGraphicFramePr>
          <p:nvPr/>
        </p:nvGraphicFramePr>
        <p:xfrm>
          <a:off x="3216275" y="2781300"/>
          <a:ext cx="3024188" cy="736600"/>
        </p:xfrm>
        <a:graphic>
          <a:graphicData uri="http://schemas.openxmlformats.org/presentationml/2006/ole">
            <mc:AlternateContent xmlns:mc="http://schemas.openxmlformats.org/markup-compatibility/2006">
              <mc:Choice xmlns:v="urn:schemas-microsoft-com:vml" Requires="v">
                <p:oleObj spid="_x0000_s45064" name="Equation" r:id="rId3" imgW="939600" imgH="228600" progId="Equation.DSMT4">
                  <p:embed/>
                </p:oleObj>
              </mc:Choice>
              <mc:Fallback>
                <p:oleObj name="Equation" r:id="rId3" imgW="939600" imgH="228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6275" y="2781300"/>
                        <a:ext cx="3024188" cy="73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7589" name="AutoShape 5"/>
          <p:cNvSpPr>
            <a:spLocks noChangeArrowheads="1"/>
          </p:cNvSpPr>
          <p:nvPr/>
        </p:nvSpPr>
        <p:spPr bwMode="auto">
          <a:xfrm>
            <a:off x="7032626" y="3789364"/>
            <a:ext cx="2917825" cy="504825"/>
          </a:xfrm>
          <a:prstGeom prst="wedgeRectCallout">
            <a:avLst>
              <a:gd name="adj1" fmla="val -110500"/>
              <a:gd name="adj2" fmla="val -140880"/>
            </a:avLst>
          </a:prstGeom>
          <a:solidFill>
            <a:schemeClr val="accent1">
              <a:alpha val="19000"/>
            </a:schemeClr>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800" b="1"/>
              <a:t>未预期到的变化</a:t>
            </a:r>
            <a:endParaRPr lang="zh-CN" altLang="en-US" sz="2800" b="1" i="1"/>
          </a:p>
        </p:txBody>
      </p:sp>
      <p:sp>
        <p:nvSpPr>
          <p:cNvPr id="67590" name="AutoShape 6"/>
          <p:cNvSpPr>
            <a:spLocks noChangeArrowheads="1"/>
          </p:cNvSpPr>
          <p:nvPr/>
        </p:nvSpPr>
        <p:spPr bwMode="auto">
          <a:xfrm>
            <a:off x="1774826" y="3860801"/>
            <a:ext cx="2917825" cy="504825"/>
          </a:xfrm>
          <a:prstGeom prst="wedgeRectCallout">
            <a:avLst>
              <a:gd name="adj1" fmla="val 36778"/>
              <a:gd name="adj2" fmla="val -138366"/>
            </a:avLst>
          </a:prstGeom>
          <a:solidFill>
            <a:schemeClr val="accent1">
              <a:alpha val="19000"/>
            </a:schemeClr>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800" b="1"/>
              <a:t>预期的回报</a:t>
            </a:r>
            <a:endParaRPr lang="zh-CN" altLang="en-US" sz="2800" b="1" i="1"/>
          </a:p>
        </p:txBody>
      </p:sp>
      <p:sp>
        <p:nvSpPr>
          <p:cNvPr id="67591" name="Rectangle 7"/>
          <p:cNvSpPr>
            <a:spLocks noChangeArrowheads="1"/>
          </p:cNvSpPr>
          <p:nvPr/>
        </p:nvSpPr>
        <p:spPr bwMode="auto">
          <a:xfrm>
            <a:off x="722980" y="4933377"/>
            <a:ext cx="10890503"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800" b="1" i="1" dirty="0"/>
              <a:t>f</a:t>
            </a:r>
            <a:r>
              <a:rPr lang="zh-CN" altLang="en-US" sz="2800" b="1" dirty="0"/>
              <a:t>是证券</a:t>
            </a:r>
            <a:r>
              <a:rPr lang="en-US" altLang="zh-CN" sz="2800" b="1" i="1" dirty="0" err="1"/>
              <a:t>i</a:t>
            </a:r>
            <a:r>
              <a:rPr lang="zh-CN" altLang="en-US" sz="2800" b="1" dirty="0"/>
              <a:t>的某个因子的变化，</a:t>
            </a:r>
            <a:r>
              <a:rPr lang="zh-CN" altLang="en-US" sz="2800" b="1" dirty="0">
                <a:solidFill>
                  <a:schemeClr val="tx2"/>
                </a:solidFill>
              </a:rPr>
              <a:t>基于有效市场理论</a:t>
            </a:r>
            <a:r>
              <a:rPr lang="zh-CN" altLang="en-US" sz="2800" b="1" dirty="0"/>
              <a:t>，它是不可预测的。</a:t>
            </a:r>
          </a:p>
          <a:p>
            <a:pPr>
              <a:spcBef>
                <a:spcPct val="50000"/>
              </a:spcBef>
            </a:pPr>
            <a:r>
              <a:rPr lang="zh-CN" altLang="en-US" sz="2800" b="1" dirty="0"/>
              <a:t>要依靠“旧”的</a:t>
            </a:r>
            <a:r>
              <a:rPr lang="en-US" altLang="zh-CN" sz="2800" b="1" dirty="0"/>
              <a:t>f</a:t>
            </a:r>
            <a:r>
              <a:rPr lang="zh-CN" altLang="en-US" sz="2800" b="1" dirty="0"/>
              <a:t>来获利是不可能的！</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7589"/>
                                        </p:tgtEl>
                                        <p:attrNameLst>
                                          <p:attrName>style.visibility</p:attrName>
                                        </p:attrNameLst>
                                      </p:cBhvr>
                                      <p:to>
                                        <p:strVal val="visible"/>
                                      </p:to>
                                    </p:set>
                                    <p:anim calcmode="lin" valueType="num">
                                      <p:cBhvr additive="base">
                                        <p:cTn id="7" dur="500" fill="hold"/>
                                        <p:tgtEl>
                                          <p:spTgt spid="67589"/>
                                        </p:tgtEl>
                                        <p:attrNameLst>
                                          <p:attrName>ppt_x</p:attrName>
                                        </p:attrNameLst>
                                      </p:cBhvr>
                                      <p:tavLst>
                                        <p:tav tm="0">
                                          <p:val>
                                            <p:strVal val="#ppt_x"/>
                                          </p:val>
                                        </p:tav>
                                        <p:tav tm="100000">
                                          <p:val>
                                            <p:strVal val="#ppt_x"/>
                                          </p:val>
                                        </p:tav>
                                      </p:tavLst>
                                    </p:anim>
                                    <p:anim calcmode="lin" valueType="num">
                                      <p:cBhvr additive="base">
                                        <p:cTn id="8" dur="500" fill="hold"/>
                                        <p:tgtEl>
                                          <p:spTgt spid="6758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7590"/>
                                        </p:tgtEl>
                                        <p:attrNameLst>
                                          <p:attrName>style.visibility</p:attrName>
                                        </p:attrNameLst>
                                      </p:cBhvr>
                                      <p:to>
                                        <p:strVal val="visible"/>
                                      </p:to>
                                    </p:set>
                                    <p:anim calcmode="lin" valueType="num">
                                      <p:cBhvr additive="base">
                                        <p:cTn id="13" dur="500" fill="hold"/>
                                        <p:tgtEl>
                                          <p:spTgt spid="67590"/>
                                        </p:tgtEl>
                                        <p:attrNameLst>
                                          <p:attrName>ppt_x</p:attrName>
                                        </p:attrNameLst>
                                      </p:cBhvr>
                                      <p:tavLst>
                                        <p:tav tm="0">
                                          <p:val>
                                            <p:strVal val="#ppt_x"/>
                                          </p:val>
                                        </p:tav>
                                        <p:tav tm="100000">
                                          <p:val>
                                            <p:strVal val="#ppt_x"/>
                                          </p:val>
                                        </p:tav>
                                      </p:tavLst>
                                    </p:anim>
                                    <p:anim calcmode="lin" valueType="num">
                                      <p:cBhvr additive="base">
                                        <p:cTn id="14" dur="500" fill="hold"/>
                                        <p:tgtEl>
                                          <p:spTgt spid="67590"/>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7591"/>
                                        </p:tgtEl>
                                        <p:attrNameLst>
                                          <p:attrName>style.visibility</p:attrName>
                                        </p:attrNameLst>
                                      </p:cBhvr>
                                      <p:to>
                                        <p:strVal val="visible"/>
                                      </p:to>
                                    </p:set>
                                    <p:anim calcmode="lin" valueType="num">
                                      <p:cBhvr additive="base">
                                        <p:cTn id="19" dur="500" fill="hold"/>
                                        <p:tgtEl>
                                          <p:spTgt spid="67591"/>
                                        </p:tgtEl>
                                        <p:attrNameLst>
                                          <p:attrName>ppt_x</p:attrName>
                                        </p:attrNameLst>
                                      </p:cBhvr>
                                      <p:tavLst>
                                        <p:tav tm="0">
                                          <p:val>
                                            <p:strVal val="#ppt_x"/>
                                          </p:val>
                                        </p:tav>
                                        <p:tav tm="100000">
                                          <p:val>
                                            <p:strVal val="#ppt_x"/>
                                          </p:val>
                                        </p:tav>
                                      </p:tavLst>
                                    </p:anim>
                                    <p:anim calcmode="lin" valueType="num">
                                      <p:cBhvr additive="base">
                                        <p:cTn id="20" dur="500" fill="hold"/>
                                        <p:tgtEl>
                                          <p:spTgt spid="6759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9" grpId="0" animBg="1"/>
      <p:bldP spid="67590" grpId="0" animBg="1"/>
      <p:bldP spid="67591"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3"/>
          <p:cNvSpPr>
            <a:spLocks noGrp="1" noChangeArrowheads="1"/>
          </p:cNvSpPr>
          <p:nvPr>
            <p:ph idx="4294967295"/>
          </p:nvPr>
        </p:nvSpPr>
        <p:spPr>
          <a:xfrm>
            <a:off x="666757" y="144186"/>
            <a:ext cx="10625328" cy="4857750"/>
          </a:xfrm>
          <a:prstGeom prst="rect">
            <a:avLst/>
          </a:prstGeom>
        </p:spPr>
        <p:txBody>
          <a:bodyPr/>
          <a:lstStyle/>
          <a:p>
            <a:pPr algn="ctr" eaLnBrk="1" hangingPunct="1">
              <a:buSzPct val="60000"/>
              <a:buFont typeface="Wingdings" pitchFamily="2" charset="2"/>
              <a:buNone/>
              <a:defRPr/>
            </a:pPr>
            <a:r>
              <a:rPr lang="zh-CN" altLang="en-US" sz="3600" dirty="0" smtClean="0">
                <a:effectLst>
                  <a:outerShdw blurRad="38100" dist="38100" dir="2700000" algn="tl">
                    <a:srgbClr val="C0C0C0"/>
                  </a:outerShdw>
                </a:effectLst>
              </a:rPr>
              <a:t>第三节      </a:t>
            </a:r>
            <a:r>
              <a:rPr lang="en-US" altLang="zh-CN" sz="3600" dirty="0" smtClean="0">
                <a:effectLst>
                  <a:outerShdw blurRad="38100" dist="38100" dir="2700000" algn="tl">
                    <a:srgbClr val="C0C0C0"/>
                  </a:outerShdw>
                </a:effectLst>
              </a:rPr>
              <a:t>APT</a:t>
            </a:r>
            <a:r>
              <a:rPr lang="zh-CN" altLang="en-US" sz="3600" dirty="0" smtClean="0">
                <a:effectLst>
                  <a:outerShdw blurRad="38100" dist="38100" dir="2700000" algn="tl">
                    <a:srgbClr val="C0C0C0"/>
                  </a:outerShdw>
                </a:effectLst>
                <a:latin typeface="宋体" pitchFamily="2" charset="-122"/>
              </a:rPr>
              <a:t>和</a:t>
            </a:r>
            <a:r>
              <a:rPr lang="en-US" altLang="zh-CN" sz="3600" dirty="0" smtClean="0">
                <a:effectLst>
                  <a:outerShdw blurRad="38100" dist="38100" dir="2700000" algn="tl">
                    <a:srgbClr val="C0C0C0"/>
                  </a:outerShdw>
                </a:effectLst>
              </a:rPr>
              <a:t>CAPM</a:t>
            </a:r>
            <a:r>
              <a:rPr lang="zh-CN" altLang="en-US" sz="3600" dirty="0" smtClean="0">
                <a:effectLst>
                  <a:outerShdw blurRad="38100" dist="38100" dir="2700000" algn="tl">
                    <a:srgbClr val="C0C0C0"/>
                  </a:outerShdw>
                </a:effectLst>
                <a:latin typeface="宋体" pitchFamily="2" charset="-122"/>
              </a:rPr>
              <a:t>的比较</a:t>
            </a:r>
            <a:r>
              <a:rPr lang="zh-CN" altLang="en-US" sz="3600" dirty="0" smtClean="0">
                <a:effectLst>
                  <a:outerShdw blurRad="38100" dist="38100" dir="2700000" algn="tl">
                    <a:srgbClr val="C0C0C0"/>
                  </a:outerShdw>
                </a:effectLst>
              </a:rPr>
              <a:t> </a:t>
            </a:r>
            <a:endParaRPr lang="en-US" altLang="zh-CN" sz="3600" dirty="0" smtClean="0">
              <a:effectLst>
                <a:outerShdw blurRad="38100" dist="38100" dir="2700000" algn="tl">
                  <a:srgbClr val="C0C0C0"/>
                </a:outerShdw>
              </a:effectLst>
            </a:endParaRPr>
          </a:p>
          <a:p>
            <a:pPr algn="ctr" eaLnBrk="1" hangingPunct="1">
              <a:buSzPct val="60000"/>
              <a:buFont typeface="Wingdings" pitchFamily="2" charset="2"/>
              <a:buNone/>
              <a:defRPr/>
            </a:pPr>
            <a:endParaRPr lang="en-US" altLang="zh-CN" sz="3600" dirty="0" smtClean="0">
              <a:effectLst>
                <a:outerShdw blurRad="38100" dist="38100" dir="2700000" algn="tl">
                  <a:srgbClr val="C0C0C0"/>
                </a:outerShdw>
              </a:effectLst>
            </a:endParaRPr>
          </a:p>
          <a:p>
            <a:pPr algn="just" eaLnBrk="1" hangingPunct="1">
              <a:buSzPct val="60000"/>
              <a:buFont typeface="Wingdings" pitchFamily="2" charset="2"/>
              <a:buNone/>
              <a:defRPr/>
            </a:pPr>
            <a:r>
              <a:rPr lang="zh-CN" altLang="en-US" sz="2400" dirty="0"/>
              <a:t>（一）联系：</a:t>
            </a:r>
          </a:p>
          <a:p>
            <a:pPr eaLnBrk="1" hangingPunct="1">
              <a:buSzPct val="60000"/>
              <a:buFont typeface="Wingdings 2" panose="05020102010507070707" pitchFamily="18" charset="2"/>
              <a:buNone/>
              <a:defRPr/>
            </a:pPr>
            <a:r>
              <a:rPr lang="zh-CN" altLang="en-US" sz="2400" dirty="0" smtClean="0"/>
              <a:t>    </a:t>
            </a:r>
            <a:r>
              <a:rPr lang="en-US" altLang="zh-CN" sz="2400" dirty="0" smtClean="0"/>
              <a:t>APT</a:t>
            </a:r>
            <a:r>
              <a:rPr lang="zh-CN" altLang="en-US" sz="2400" dirty="0" smtClean="0">
                <a:latin typeface="宋体" pitchFamily="2" charset="-122"/>
              </a:rPr>
              <a:t>和</a:t>
            </a:r>
            <a:r>
              <a:rPr lang="en-US" altLang="zh-CN" sz="2400" dirty="0" smtClean="0"/>
              <a:t>CAPM</a:t>
            </a:r>
            <a:r>
              <a:rPr lang="zh-CN" altLang="en-US" sz="2400" dirty="0" smtClean="0">
                <a:latin typeface="宋体" pitchFamily="2" charset="-122"/>
              </a:rPr>
              <a:t>在本质上是一样的，都是一个证券价格的均衡模型。在一定条件约束下，套利定价理论导出的风险收益关系与资本资产定价模型的结论完全一样。</a:t>
            </a:r>
            <a:r>
              <a:rPr lang="zh-CN" altLang="en-US" sz="2400" dirty="0" smtClean="0"/>
              <a:t> </a:t>
            </a:r>
          </a:p>
          <a:p>
            <a:pPr eaLnBrk="1" hangingPunct="1">
              <a:defRPr/>
            </a:pPr>
            <a:endParaRPr lang="en-US" altLang="zh-CN" sz="2400" dirty="0" smtClean="0"/>
          </a:p>
        </p:txBody>
      </p:sp>
      <p:sp>
        <p:nvSpPr>
          <p:cNvPr id="15364" name="Rectangle 4"/>
          <p:cNvSpPr>
            <a:spLocks noChangeArrowheads="1"/>
          </p:cNvSpPr>
          <p:nvPr/>
        </p:nvSpPr>
        <p:spPr bwMode="auto">
          <a:xfrm>
            <a:off x="4967288" y="3186114"/>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5362" name="Object 0"/>
          <p:cNvGraphicFramePr>
            <a:graphicFrameLocks noChangeAspect="1"/>
          </p:cNvGraphicFramePr>
          <p:nvPr>
            <p:extLst>
              <p:ext uri="{D42A27DB-BD31-4B8C-83A1-F6EECF244321}">
                <p14:modId xmlns:p14="http://schemas.microsoft.com/office/powerpoint/2010/main" val="2039051165"/>
              </p:ext>
            </p:extLst>
          </p:nvPr>
        </p:nvGraphicFramePr>
        <p:xfrm>
          <a:off x="2417763" y="3706813"/>
          <a:ext cx="5334000" cy="1081087"/>
        </p:xfrm>
        <a:graphic>
          <a:graphicData uri="http://schemas.openxmlformats.org/presentationml/2006/ole">
            <mc:AlternateContent xmlns:mc="http://schemas.openxmlformats.org/markup-compatibility/2006">
              <mc:Choice xmlns:v="urn:schemas-microsoft-com:vml" Requires="v">
                <p:oleObj spid="_x0000_s46089" name="公式" r:id="rId3" imgW="2565360" imgH="507960" progId="Equation.3">
                  <p:embed/>
                </p:oleObj>
              </mc:Choice>
              <mc:Fallback>
                <p:oleObj name="公式" r:id="rId3" imgW="2565360" imgH="507960" progId="Equation.3">
                  <p:embed/>
                  <p:pic>
                    <p:nvPicPr>
                      <p:cNvPr id="0" name=""/>
                      <p:cNvPicPr>
                        <a:picLocks noChangeAspect="1" noChangeArrowheads="1"/>
                      </p:cNvPicPr>
                      <p:nvPr/>
                    </p:nvPicPr>
                    <p:blipFill>
                      <a:blip r:embed="rId4"/>
                      <a:srcRect/>
                      <a:stretch>
                        <a:fillRect/>
                      </a:stretch>
                    </p:blipFill>
                    <p:spPr bwMode="auto">
                      <a:xfrm>
                        <a:off x="2417763" y="3706813"/>
                        <a:ext cx="5334000" cy="1081087"/>
                      </a:xfrm>
                      <a:prstGeom prst="rect">
                        <a:avLst/>
                      </a:prstGeom>
                      <a:noFill/>
                    </p:spPr>
                  </p:pic>
                </p:oleObj>
              </mc:Fallback>
            </mc:AlternateContent>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a:xfrm>
            <a:off x="847871" y="1213795"/>
            <a:ext cx="10363826" cy="3424107"/>
          </a:xfrm>
        </p:spPr>
        <p:txBody>
          <a:bodyPr/>
          <a:lstStyle/>
          <a:p>
            <a:r>
              <a:rPr lang="zh-CN" altLang="en-US" b="1" dirty="0">
                <a:latin typeface="宋体" panose="02010600030101010101" pitchFamily="2" charset="-122"/>
              </a:rPr>
              <a:t>当取因子为市场投资组合时</a:t>
            </a:r>
            <a:r>
              <a:rPr lang="en-US" altLang="zh-CN" b="1" dirty="0">
                <a:latin typeface="宋体" panose="02010600030101010101" pitchFamily="2" charset="-122"/>
              </a:rPr>
              <a:t>,APT</a:t>
            </a:r>
            <a:r>
              <a:rPr lang="zh-CN" altLang="en-US" b="1" dirty="0">
                <a:latin typeface="宋体" panose="02010600030101010101" pitchFamily="2" charset="-122"/>
              </a:rPr>
              <a:t>与</a:t>
            </a:r>
            <a:r>
              <a:rPr lang="en-US" altLang="zh-CN" b="1" dirty="0">
                <a:latin typeface="宋体" panose="02010600030101010101" pitchFamily="2" charset="-122"/>
              </a:rPr>
              <a:t>CAPM</a:t>
            </a:r>
            <a:r>
              <a:rPr lang="zh-CN" altLang="en-US" b="1" dirty="0">
                <a:latin typeface="宋体" panose="02010600030101010101" pitchFamily="2" charset="-122"/>
              </a:rPr>
              <a:t>有相同结果</a:t>
            </a:r>
            <a:r>
              <a:rPr lang="en-US" altLang="zh-CN" b="1" dirty="0">
                <a:latin typeface="宋体" panose="02010600030101010101" pitchFamily="2" charset="-122"/>
              </a:rPr>
              <a:t>,</a:t>
            </a:r>
            <a:r>
              <a:rPr lang="zh-CN" altLang="en-US" b="1" dirty="0">
                <a:latin typeface="宋体" panose="02010600030101010101" pitchFamily="2" charset="-122"/>
              </a:rPr>
              <a:t>即</a:t>
            </a:r>
            <a:r>
              <a:rPr lang="en-US" altLang="zh-CN" b="1" dirty="0">
                <a:latin typeface="宋体" panose="02010600030101010101" pitchFamily="2" charset="-122"/>
              </a:rPr>
              <a:t>APT</a:t>
            </a:r>
            <a:r>
              <a:rPr lang="zh-CN" altLang="en-US" b="1" dirty="0">
                <a:latin typeface="宋体" panose="02010600030101010101" pitchFamily="2" charset="-122"/>
              </a:rPr>
              <a:t>的定价模型恰好是</a:t>
            </a:r>
            <a:r>
              <a:rPr lang="en-US" altLang="zh-CN" b="1" dirty="0">
                <a:latin typeface="宋体" panose="02010600030101010101" pitchFamily="2" charset="-122"/>
              </a:rPr>
              <a:t>CAPM</a:t>
            </a:r>
            <a:r>
              <a:rPr lang="zh-CN" altLang="en-US" b="1" dirty="0">
                <a:latin typeface="宋体" panose="02010600030101010101" pitchFamily="2" charset="-122"/>
              </a:rPr>
              <a:t>中的证券市场线</a:t>
            </a:r>
            <a:r>
              <a:rPr lang="en-US" altLang="zh-CN" b="1" dirty="0">
                <a:latin typeface="宋体" panose="02010600030101010101" pitchFamily="2" charset="-122"/>
              </a:rPr>
              <a:t>,</a:t>
            </a:r>
            <a:r>
              <a:rPr lang="zh-CN" altLang="en-US" b="1" dirty="0">
                <a:latin typeface="宋体" panose="02010600030101010101" pitchFamily="2" charset="-122"/>
              </a:rPr>
              <a:t>二者是一致的。</a:t>
            </a:r>
          </a:p>
          <a:p>
            <a:r>
              <a:rPr lang="zh-CN" altLang="en-US" b="1" dirty="0">
                <a:latin typeface="宋体" panose="02010600030101010101" pitchFamily="2" charset="-122"/>
              </a:rPr>
              <a:t>但这并不意味着</a:t>
            </a:r>
            <a:r>
              <a:rPr lang="en-US" altLang="zh-CN" b="1" dirty="0">
                <a:latin typeface="宋体" panose="02010600030101010101" pitchFamily="2" charset="-122"/>
              </a:rPr>
              <a:t>CAPM</a:t>
            </a:r>
            <a:r>
              <a:rPr lang="zh-CN" altLang="en-US" b="1" dirty="0">
                <a:latin typeface="宋体" panose="02010600030101010101" pitchFamily="2" charset="-122"/>
              </a:rPr>
              <a:t>模型是多因子</a:t>
            </a:r>
            <a:r>
              <a:rPr lang="en-US" altLang="zh-CN" b="1" dirty="0">
                <a:latin typeface="宋体" panose="02010600030101010101" pitchFamily="2" charset="-122"/>
              </a:rPr>
              <a:t>APT</a:t>
            </a:r>
            <a:r>
              <a:rPr lang="zh-CN" altLang="en-US" b="1" dirty="0">
                <a:latin typeface="宋体" panose="02010600030101010101" pitchFamily="2" charset="-122"/>
              </a:rPr>
              <a:t>模型的特殊</a:t>
            </a:r>
            <a:r>
              <a:rPr lang="en-US" altLang="zh-CN" b="1" dirty="0">
                <a:latin typeface="宋体" panose="02010600030101010101" pitchFamily="2" charset="-122"/>
              </a:rPr>
              <a:t>(</a:t>
            </a:r>
            <a:r>
              <a:rPr lang="zh-CN" altLang="en-US" b="1" dirty="0">
                <a:latin typeface="宋体" panose="02010600030101010101" pitchFamily="2" charset="-122"/>
              </a:rPr>
              <a:t>单因子</a:t>
            </a:r>
            <a:r>
              <a:rPr lang="en-US" altLang="zh-CN" b="1" dirty="0">
                <a:latin typeface="宋体" panose="02010600030101010101" pitchFamily="2" charset="-122"/>
              </a:rPr>
              <a:t>)</a:t>
            </a:r>
            <a:r>
              <a:rPr lang="zh-CN" altLang="en-US" b="1" dirty="0">
                <a:latin typeface="宋体" panose="02010600030101010101" pitchFamily="2" charset="-122"/>
              </a:rPr>
              <a:t>情形</a:t>
            </a:r>
            <a:r>
              <a:rPr lang="en-US" altLang="zh-CN" b="1" dirty="0">
                <a:latin typeface="宋体" panose="02010600030101010101" pitchFamily="2" charset="-122"/>
              </a:rPr>
              <a:t>,</a:t>
            </a:r>
            <a:r>
              <a:rPr lang="zh-CN" altLang="en-US" b="1" dirty="0">
                <a:latin typeface="宋体" panose="02010600030101010101" pitchFamily="2" charset="-122"/>
              </a:rPr>
              <a:t>实际上默顿于</a:t>
            </a:r>
            <a:r>
              <a:rPr lang="en-US" altLang="zh-CN" b="1" dirty="0">
                <a:latin typeface="宋体" panose="02010600030101010101" pitchFamily="2" charset="-122"/>
              </a:rPr>
              <a:t>1975</a:t>
            </a:r>
            <a:r>
              <a:rPr lang="zh-CN" altLang="en-US" b="1" dirty="0" smtClean="0">
                <a:latin typeface="宋体" panose="02010600030101010101" pitchFamily="2" charset="-122"/>
              </a:rPr>
              <a:t>年讨论</a:t>
            </a:r>
            <a:r>
              <a:rPr lang="zh-CN" altLang="en-US" b="1" dirty="0">
                <a:latin typeface="宋体" panose="02010600030101010101" pitchFamily="2" charset="-122"/>
              </a:rPr>
              <a:t>过</a:t>
            </a:r>
            <a:r>
              <a:rPr lang="en-US" altLang="zh-CN" b="1" dirty="0">
                <a:latin typeface="宋体" panose="02010600030101010101" pitchFamily="2" charset="-122"/>
              </a:rPr>
              <a:t>CAPM</a:t>
            </a:r>
            <a:r>
              <a:rPr lang="zh-CN" altLang="en-US" b="1" dirty="0">
                <a:latin typeface="宋体" panose="02010600030101010101" pitchFamily="2" charset="-122"/>
              </a:rPr>
              <a:t>的多因素模型。 </a:t>
            </a:r>
            <a:endParaRPr lang="en-US" altLang="zh-CN" b="1" dirty="0" smtClean="0">
              <a:latin typeface="宋体" panose="02010600030101010101" pitchFamily="2" charset="-122"/>
            </a:endParaRPr>
          </a:p>
          <a:p>
            <a:endParaRPr lang="en-US" altLang="zh-CN" b="1" dirty="0">
              <a:latin typeface="宋体" panose="02010600030101010101" pitchFamily="2" charset="-122"/>
            </a:endParaRPr>
          </a:p>
          <a:p>
            <a:r>
              <a:rPr lang="zh-CN" altLang="en-US" b="1" dirty="0">
                <a:latin typeface="宋体" panose="02010600030101010101" pitchFamily="2" charset="-122"/>
              </a:rPr>
              <a:t>这两个模型并不一致，但如果因子 </a:t>
            </a:r>
            <a:r>
              <a:rPr lang="en-US" altLang="zh-CN" b="1" dirty="0" smtClean="0">
                <a:latin typeface="宋体" panose="02010600030101010101" pitchFamily="2" charset="-122"/>
              </a:rPr>
              <a:t>F</a:t>
            </a:r>
            <a:r>
              <a:rPr lang="zh-CN" altLang="en-US" b="1" dirty="0" smtClean="0">
                <a:latin typeface="宋体" panose="02010600030101010101" pitchFamily="2" charset="-122"/>
              </a:rPr>
              <a:t> </a:t>
            </a:r>
            <a:r>
              <a:rPr lang="zh-CN" altLang="en-US" b="1" dirty="0">
                <a:latin typeface="宋体" panose="02010600030101010101" pitchFamily="2" charset="-122"/>
              </a:rPr>
              <a:t>与市场投资组合的收益率完全相关且同方差，则可以得出     ，这时可以以  因子替代市场投资组合，例如某一市场指数与市场投资组合收益率完全相关且同方差，则可以用该指数代替市场投资组合</a:t>
            </a:r>
            <a:r>
              <a:rPr lang="zh-CN" altLang="en-US" b="1" dirty="0"/>
              <a:t>。</a:t>
            </a:r>
          </a:p>
          <a:p>
            <a:endParaRPr lang="zh-CN" altLang="en-US" b="1" dirty="0">
              <a:latin typeface="宋体" panose="02010600030101010101" pitchFamily="2" charset="-122"/>
            </a:endParaRPr>
          </a:p>
          <a:p>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2735729513"/>
              </p:ext>
            </p:extLst>
          </p:nvPr>
        </p:nvGraphicFramePr>
        <p:xfrm>
          <a:off x="1928341" y="3855309"/>
          <a:ext cx="732482" cy="361908"/>
        </p:xfrm>
        <a:graphic>
          <a:graphicData uri="http://schemas.openxmlformats.org/presentationml/2006/ole">
            <mc:AlternateContent xmlns:mc="http://schemas.openxmlformats.org/markup-compatibility/2006">
              <mc:Choice xmlns:v="urn:schemas-microsoft-com:vml" Requires="v">
                <p:oleObj spid="_x0000_s47111" name="公式" r:id="rId3" imgW="558720" imgH="228600" progId="Equation.3">
                  <p:embed/>
                </p:oleObj>
              </mc:Choice>
              <mc:Fallback>
                <p:oleObj name="公式" r:id="rId3" imgW="558720" imgH="228600" progId="Equation.3">
                  <p:embed/>
                  <p:pic>
                    <p:nvPicPr>
                      <p:cNvPr id="0" name=""/>
                      <p:cNvPicPr/>
                      <p:nvPr/>
                    </p:nvPicPr>
                    <p:blipFill>
                      <a:blip r:embed="rId4"/>
                      <a:stretch>
                        <a:fillRect/>
                      </a:stretch>
                    </p:blipFill>
                    <p:spPr>
                      <a:xfrm>
                        <a:off x="1928341" y="3855309"/>
                        <a:ext cx="732482" cy="361908"/>
                      </a:xfrm>
                      <a:prstGeom prst="rect">
                        <a:avLst/>
                      </a:prstGeom>
                    </p:spPr>
                  </p:pic>
                </p:oleObj>
              </mc:Fallback>
            </mc:AlternateContent>
          </a:graphicData>
        </a:graphic>
      </p:graphicFrame>
    </p:spTree>
    <p:extLst>
      <p:ext uri="{BB962C8B-B14F-4D97-AF65-F5344CB8AC3E}">
        <p14:creationId xmlns:p14="http://schemas.microsoft.com/office/powerpoint/2010/main" val="16777766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p:cNvSpPr>
            <a:spLocks noGrp="1" noChangeArrowheads="1"/>
          </p:cNvSpPr>
          <p:nvPr>
            <p:ph type="body" idx="4294967295"/>
          </p:nvPr>
        </p:nvSpPr>
        <p:spPr>
          <a:xfrm>
            <a:off x="551936" y="1902386"/>
            <a:ext cx="11294076" cy="1911734"/>
          </a:xfrm>
          <a:prstGeom prst="rect">
            <a:avLst/>
          </a:prstGeom>
        </p:spPr>
        <p:txBody>
          <a:bodyPr>
            <a:normAutofit lnSpcReduction="10000"/>
          </a:bodyPr>
          <a:lstStyle/>
          <a:p>
            <a:pPr>
              <a:lnSpc>
                <a:spcPct val="145000"/>
              </a:lnSpc>
              <a:buFont typeface="Wingdings" panose="05000000000000000000" pitchFamily="2" charset="2"/>
              <a:buNone/>
            </a:pPr>
            <a:r>
              <a:rPr lang="zh-CN" altLang="en-US" sz="2400" b="1" dirty="0">
                <a:solidFill>
                  <a:srgbClr val="CC00CC"/>
                </a:solidFill>
                <a:effectLst>
                  <a:outerShdw blurRad="38100" dist="38100" dir="2700000" algn="tl">
                    <a:srgbClr val="C0C0C0"/>
                  </a:outerShdw>
                </a:effectLst>
                <a:latin typeface="宋体" panose="02010600030101010101" pitchFamily="2" charset="-122"/>
              </a:rPr>
              <a:t>二</a:t>
            </a:r>
            <a:r>
              <a:rPr lang="en-US" altLang="zh-CN" sz="2400" b="1" dirty="0" smtClean="0">
                <a:solidFill>
                  <a:srgbClr val="CC00CC"/>
                </a:solidFill>
                <a:effectLst>
                  <a:outerShdw blurRad="38100" dist="38100" dir="2700000" algn="tl">
                    <a:srgbClr val="C0C0C0"/>
                  </a:outerShdw>
                </a:effectLst>
                <a:latin typeface="宋体" panose="02010600030101010101" pitchFamily="2" charset="-122"/>
              </a:rPr>
              <a:t>. </a:t>
            </a:r>
            <a:r>
              <a:rPr lang="en-US" altLang="zh-CN" sz="2400" b="1" dirty="0">
                <a:solidFill>
                  <a:srgbClr val="CC00CC"/>
                </a:solidFill>
                <a:effectLst>
                  <a:outerShdw blurRad="38100" dist="38100" dir="2700000" algn="tl">
                    <a:srgbClr val="C0C0C0"/>
                  </a:outerShdw>
                </a:effectLst>
                <a:latin typeface="宋体" panose="02010600030101010101" pitchFamily="2" charset="-122"/>
              </a:rPr>
              <a:t>APT</a:t>
            </a:r>
            <a:r>
              <a:rPr lang="zh-CN" altLang="en-US" sz="2400" b="1" dirty="0">
                <a:solidFill>
                  <a:srgbClr val="CC00CC"/>
                </a:solidFill>
                <a:effectLst>
                  <a:outerShdw blurRad="38100" dist="38100" dir="2700000" algn="tl">
                    <a:srgbClr val="C0C0C0"/>
                  </a:outerShdw>
                </a:effectLst>
                <a:latin typeface="宋体" panose="02010600030101010101" pitchFamily="2" charset="-122"/>
              </a:rPr>
              <a:t>和</a:t>
            </a:r>
            <a:r>
              <a:rPr lang="en-US" altLang="zh-CN" sz="2400" b="1" dirty="0">
                <a:solidFill>
                  <a:srgbClr val="CC00CC"/>
                </a:solidFill>
                <a:effectLst>
                  <a:outerShdw blurRad="38100" dist="38100" dir="2700000" algn="tl">
                    <a:srgbClr val="C0C0C0"/>
                  </a:outerShdw>
                </a:effectLst>
                <a:latin typeface="宋体" panose="02010600030101010101" pitchFamily="2" charset="-122"/>
              </a:rPr>
              <a:t>CAPM</a:t>
            </a:r>
            <a:r>
              <a:rPr lang="zh-CN" altLang="en-US" sz="2400" b="1" dirty="0">
                <a:solidFill>
                  <a:srgbClr val="CC00CC"/>
                </a:solidFill>
                <a:effectLst>
                  <a:outerShdw blurRad="38100" dist="38100" dir="2700000" algn="tl">
                    <a:srgbClr val="C0C0C0"/>
                  </a:outerShdw>
                </a:effectLst>
                <a:latin typeface="宋体" panose="02010600030101010101" pitchFamily="2" charset="-122"/>
              </a:rPr>
              <a:t>的区别</a:t>
            </a:r>
          </a:p>
          <a:p>
            <a:pPr>
              <a:lnSpc>
                <a:spcPct val="145000"/>
              </a:lnSpc>
            </a:pPr>
            <a:r>
              <a:rPr lang="zh-CN" altLang="en-US" sz="2400" b="1" dirty="0">
                <a:latin typeface="宋体" panose="02010600030101010101" pitchFamily="2" charset="-122"/>
              </a:rPr>
              <a:t>两者最大区别在于虽然模型的线性形式相同，但建模思想不同。</a:t>
            </a:r>
          </a:p>
          <a:p>
            <a:pPr>
              <a:lnSpc>
                <a:spcPct val="145000"/>
              </a:lnSpc>
            </a:pPr>
            <a:r>
              <a:rPr lang="en-US" altLang="zh-CN" sz="2400" b="1" dirty="0">
                <a:latin typeface="宋体" panose="02010600030101010101" pitchFamily="2" charset="-122"/>
              </a:rPr>
              <a:t>CAPM</a:t>
            </a:r>
            <a:r>
              <a:rPr lang="zh-CN" altLang="en-US" sz="2400" b="1" dirty="0">
                <a:latin typeface="宋体" panose="02010600030101010101" pitchFamily="2" charset="-122"/>
              </a:rPr>
              <a:t>模型是建立在市场均衡的基础上，以市场投资组合存在为前提。</a:t>
            </a:r>
          </a:p>
          <a:p>
            <a:pPr>
              <a:lnSpc>
                <a:spcPct val="145000"/>
              </a:lnSpc>
            </a:pPr>
            <a:endParaRPr lang="en-US" altLang="zh-CN" sz="2400" b="1" dirty="0"/>
          </a:p>
        </p:txBody>
      </p:sp>
      <p:sp>
        <p:nvSpPr>
          <p:cNvPr id="67589" name="Rectangle 5"/>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67591" name="Rectangle 7"/>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3"/>
          <p:cNvSpPr>
            <a:spLocks noGrp="1" noChangeArrowheads="1"/>
          </p:cNvSpPr>
          <p:nvPr>
            <p:ph type="body" idx="4294967295"/>
          </p:nvPr>
        </p:nvSpPr>
        <p:spPr>
          <a:xfrm>
            <a:off x="650789" y="2017713"/>
            <a:ext cx="10972800" cy="4114800"/>
          </a:xfrm>
          <a:prstGeom prst="rect">
            <a:avLst/>
          </a:prstGeom>
        </p:spPr>
        <p:txBody>
          <a:bodyPr>
            <a:normAutofit/>
          </a:bodyPr>
          <a:lstStyle/>
          <a:p>
            <a:pPr>
              <a:lnSpc>
                <a:spcPct val="110000"/>
              </a:lnSpc>
            </a:pPr>
            <a:r>
              <a:rPr lang="en-US" altLang="zh-CN" sz="2400" b="1" dirty="0">
                <a:latin typeface="宋体" panose="02010600030101010101" pitchFamily="2" charset="-122"/>
              </a:rPr>
              <a:t>CAPM</a:t>
            </a:r>
            <a:r>
              <a:rPr lang="zh-CN" altLang="en-US" sz="2400" b="1" dirty="0">
                <a:latin typeface="宋体" panose="02010600030101010101" pitchFamily="2" charset="-122"/>
              </a:rPr>
              <a:t>模型假定投资者对市场中证券的收益率有相同的认识，即有相同的分布、均值、方差，只是各自的风险偏好不同，从而可以建立起最小方差集合、有效集合</a:t>
            </a:r>
            <a:r>
              <a:rPr lang="en-US" altLang="zh-CN" sz="2400" b="1" dirty="0">
                <a:latin typeface="宋体" panose="02010600030101010101" pitchFamily="2" charset="-122"/>
              </a:rPr>
              <a:t>;</a:t>
            </a:r>
          </a:p>
          <a:p>
            <a:pPr>
              <a:lnSpc>
                <a:spcPct val="110000"/>
              </a:lnSpc>
            </a:pPr>
            <a:r>
              <a:rPr lang="zh-CN" altLang="en-US" sz="2400" b="1" dirty="0">
                <a:latin typeface="宋体" panose="02010600030101010101" pitchFamily="2" charset="-122"/>
              </a:rPr>
              <a:t>每个投资者都建立有效的投资组合以分散非系统风险，并根据自己对风险的偏好在存在无风险利率时， 建立无风险资产与市场投资组合的投资组合</a:t>
            </a:r>
          </a:p>
          <a:p>
            <a:pPr>
              <a:lnSpc>
                <a:spcPct val="110000"/>
              </a:lnSpc>
            </a:pPr>
            <a:r>
              <a:rPr lang="zh-CN" altLang="en-US" sz="2400" b="1" dirty="0">
                <a:latin typeface="宋体" panose="02010600030101010101" pitchFamily="2" charset="-122"/>
              </a:rPr>
              <a:t>在不存在无风险利率时，建立零   资产与市场投资组合的投资组合，这导出每个证券的收益率与其风险系数   具有线性关系</a:t>
            </a:r>
          </a:p>
        </p:txBody>
      </p:sp>
      <p:graphicFrame>
        <p:nvGraphicFramePr>
          <p:cNvPr id="74758" name="Object 6"/>
          <p:cNvGraphicFramePr>
            <a:graphicFrameLocks noChangeAspect="1"/>
          </p:cNvGraphicFramePr>
          <p:nvPr>
            <p:extLst>
              <p:ext uri="{D42A27DB-BD31-4B8C-83A1-F6EECF244321}">
                <p14:modId xmlns:p14="http://schemas.microsoft.com/office/powerpoint/2010/main" val="3173412590"/>
              </p:ext>
            </p:extLst>
          </p:nvPr>
        </p:nvGraphicFramePr>
        <p:xfrm>
          <a:off x="5344297" y="4337223"/>
          <a:ext cx="266700" cy="352425"/>
        </p:xfrm>
        <a:graphic>
          <a:graphicData uri="http://schemas.openxmlformats.org/presentationml/2006/ole">
            <mc:AlternateContent xmlns:mc="http://schemas.openxmlformats.org/markup-compatibility/2006">
              <mc:Choice xmlns:v="urn:schemas-microsoft-com:vml" Requires="v">
                <p:oleObj spid="_x0000_s25634" name="Equation" r:id="rId3" imgW="152268" imgH="203024" progId="Equation.DSMT4">
                  <p:embed/>
                </p:oleObj>
              </mc:Choice>
              <mc:Fallback>
                <p:oleObj name="Equation" r:id="rId3" imgW="152268" imgH="203024"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44297" y="4337223"/>
                        <a:ext cx="266700"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4761" name="Object 9"/>
          <p:cNvGraphicFramePr>
            <a:graphicFrameLocks noChangeAspect="1"/>
          </p:cNvGraphicFramePr>
          <p:nvPr>
            <p:extLst>
              <p:ext uri="{D42A27DB-BD31-4B8C-83A1-F6EECF244321}">
                <p14:modId xmlns:p14="http://schemas.microsoft.com/office/powerpoint/2010/main" val="1047417503"/>
              </p:ext>
            </p:extLst>
          </p:nvPr>
        </p:nvGraphicFramePr>
        <p:xfrm>
          <a:off x="5344297" y="4755293"/>
          <a:ext cx="266700" cy="352425"/>
        </p:xfrm>
        <a:graphic>
          <a:graphicData uri="http://schemas.openxmlformats.org/presentationml/2006/ole">
            <mc:AlternateContent xmlns:mc="http://schemas.openxmlformats.org/markup-compatibility/2006">
              <mc:Choice xmlns:v="urn:schemas-microsoft-com:vml" Requires="v">
                <p:oleObj spid="_x0000_s25635" name="Equation" r:id="rId5" imgW="152268" imgH="203024" progId="Equation.DSMT4">
                  <p:embed/>
                </p:oleObj>
              </mc:Choice>
              <mc:Fallback>
                <p:oleObj name="Equation" r:id="rId5" imgW="152268" imgH="203024"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44297" y="4755293"/>
                        <a:ext cx="266700"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5"/>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368" name="Rectangle 8"/>
          <p:cNvSpPr>
            <a:spLocks noChangeArrowheads="1"/>
          </p:cNvSpPr>
          <p:nvPr/>
        </p:nvSpPr>
        <p:spPr bwMode="auto">
          <a:xfrm>
            <a:off x="1524001" y="31300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372" name="Rectangle 12"/>
          <p:cNvSpPr>
            <a:spLocks noChangeArrowheads="1"/>
          </p:cNvSpPr>
          <p:nvPr/>
        </p:nvSpPr>
        <p:spPr bwMode="auto">
          <a:xfrm>
            <a:off x="1524001" y="3091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373" name="Rectangle 13"/>
          <p:cNvSpPr>
            <a:spLocks noChangeArrowheads="1"/>
          </p:cNvSpPr>
          <p:nvPr/>
        </p:nvSpPr>
        <p:spPr bwMode="auto">
          <a:xfrm>
            <a:off x="1524001" y="3421064"/>
            <a:ext cx="252413"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1000">
                <a:latin typeface="Times New Roman" panose="02020603050405020304" pitchFamily="18" charset="0"/>
                <a:cs typeface="Times New Roman" panose="02020603050405020304" pitchFamily="18" charset="0"/>
              </a:rPr>
              <a:t>,</a:t>
            </a:r>
            <a:r>
              <a:rPr lang="en-US" altLang="zh-CN" sz="900"/>
              <a:t> </a:t>
            </a:r>
            <a:endParaRPr lang="en-US" altLang="zh-CN">
              <a:latin typeface="Arial" panose="020B0604020202020204" pitchFamily="34" charset="0"/>
            </a:endParaRPr>
          </a:p>
        </p:txBody>
      </p:sp>
      <p:sp>
        <p:nvSpPr>
          <p:cNvPr id="15380" name="Rectangle 20"/>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382" name="Rectangle 2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384" name="Rectangle 24"/>
          <p:cNvSpPr>
            <a:spLocks noChangeArrowheads="1"/>
          </p:cNvSpPr>
          <p:nvPr/>
        </p:nvSpPr>
        <p:spPr bwMode="auto">
          <a:xfrm>
            <a:off x="1524001" y="30871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387" name="Rectangle 27"/>
          <p:cNvSpPr>
            <a:spLocks noChangeArrowheads="1"/>
          </p:cNvSpPr>
          <p:nvPr/>
        </p:nvSpPr>
        <p:spPr bwMode="auto">
          <a:xfrm>
            <a:off x="1524001" y="311098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 name="Rectangle 2"/>
          <p:cNvSpPr txBox="1">
            <a:spLocks/>
          </p:cNvSpPr>
          <p:nvPr/>
        </p:nvSpPr>
        <p:spPr>
          <a:xfrm>
            <a:off x="370703" y="1277145"/>
            <a:ext cx="10981038" cy="477678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r>
              <a:rPr lang="zh-CN" altLang="en-US" sz="2800" dirty="0" smtClean="0"/>
              <a:t>例</a:t>
            </a:r>
            <a:r>
              <a:rPr lang="en-US" altLang="zh-CN" sz="2800" dirty="0" smtClean="0"/>
              <a:t>1</a:t>
            </a:r>
            <a:r>
              <a:rPr lang="zh-CN" altLang="en-US" sz="2800" dirty="0" smtClean="0"/>
              <a:t>：设证券回报仅仅与市场因子回报有关</a:t>
            </a:r>
          </a:p>
          <a:p>
            <a:pPr lvl="1"/>
            <a:endParaRPr lang="zh-CN" altLang="en-US" dirty="0" smtClean="0"/>
          </a:p>
          <a:p>
            <a:pPr lvl="2"/>
            <a:endParaRPr lang="zh-CN" altLang="en-US" dirty="0" smtClean="0"/>
          </a:p>
          <a:p>
            <a:pPr lvl="2">
              <a:buFont typeface="Wingdings 2" panose="05020102010507070707" pitchFamily="18" charset="2"/>
              <a:buNone/>
            </a:pPr>
            <a:r>
              <a:rPr lang="zh-CN" altLang="en-US" dirty="0" smtClean="0"/>
              <a:t>其中</a:t>
            </a:r>
          </a:p>
          <a:p>
            <a:pPr lvl="2"/>
            <a:r>
              <a:rPr lang="zh-CN" altLang="en-US" sz="1800" dirty="0" smtClean="0"/>
              <a:t>        </a:t>
            </a:r>
            <a:r>
              <a:rPr lang="en-US" altLang="zh-CN" sz="1800" dirty="0" smtClean="0"/>
              <a:t>=</a:t>
            </a:r>
            <a:r>
              <a:rPr lang="zh-CN" altLang="en-US" sz="1800" dirty="0" smtClean="0"/>
              <a:t>在给定的时间</a:t>
            </a:r>
            <a:r>
              <a:rPr lang="en-US" altLang="zh-CN" sz="1800" dirty="0" smtClean="0"/>
              <a:t>t</a:t>
            </a:r>
            <a:r>
              <a:rPr lang="zh-CN" altLang="en-US" sz="1800" dirty="0" smtClean="0"/>
              <a:t>，证券 </a:t>
            </a:r>
            <a:r>
              <a:rPr lang="en-US" altLang="zh-CN" sz="1800" i="1" dirty="0" err="1" smtClean="0"/>
              <a:t>i</a:t>
            </a:r>
            <a:r>
              <a:rPr lang="en-US" altLang="zh-CN" sz="1800" dirty="0" smtClean="0"/>
              <a:t> </a:t>
            </a:r>
            <a:r>
              <a:rPr lang="zh-CN" altLang="en-US" sz="1800" dirty="0" smtClean="0"/>
              <a:t>的回报率</a:t>
            </a:r>
          </a:p>
          <a:p>
            <a:pPr lvl="2"/>
            <a:r>
              <a:rPr lang="zh-CN" altLang="en-US" sz="1800" dirty="0" smtClean="0"/>
              <a:t>        </a:t>
            </a:r>
            <a:r>
              <a:rPr lang="en-US" altLang="zh-CN" sz="1800" dirty="0" smtClean="0"/>
              <a:t>=</a:t>
            </a:r>
            <a:r>
              <a:rPr lang="zh-CN" altLang="en-US" sz="1800" dirty="0" smtClean="0"/>
              <a:t>在同一时间区间，市场因子</a:t>
            </a:r>
            <a:r>
              <a:rPr lang="en-US" altLang="zh-CN" sz="1800" i="1" dirty="0" smtClean="0"/>
              <a:t>m</a:t>
            </a:r>
            <a:r>
              <a:rPr lang="zh-CN" altLang="en-US" sz="1800" dirty="0" smtClean="0"/>
              <a:t>的回报率</a:t>
            </a:r>
            <a:endParaRPr lang="zh-CN" altLang="en-US" sz="1800" dirty="0" smtClean="0"/>
          </a:p>
          <a:p>
            <a:pPr lvl="2"/>
            <a:r>
              <a:rPr lang="zh-CN" altLang="en-US" sz="1800" dirty="0" smtClean="0"/>
              <a:t>        </a:t>
            </a:r>
            <a:r>
              <a:rPr lang="en-US" altLang="zh-CN" sz="1800" dirty="0" smtClean="0"/>
              <a:t>=</a:t>
            </a:r>
            <a:r>
              <a:rPr lang="zh-CN" altLang="en-US" sz="1800" dirty="0" smtClean="0"/>
              <a:t>截距项</a:t>
            </a:r>
          </a:p>
          <a:p>
            <a:pPr lvl="2"/>
            <a:r>
              <a:rPr lang="zh-CN" altLang="en-US" sz="1800" dirty="0" smtClean="0"/>
              <a:t>        </a:t>
            </a:r>
            <a:r>
              <a:rPr lang="en-US" altLang="zh-CN" sz="1800" dirty="0" smtClean="0"/>
              <a:t>=</a:t>
            </a:r>
            <a:r>
              <a:rPr lang="zh-CN" altLang="en-US" sz="1800" dirty="0" smtClean="0"/>
              <a:t>证券</a:t>
            </a:r>
            <a:r>
              <a:rPr lang="en-US" altLang="zh-CN" sz="1800" i="1" dirty="0" err="1" smtClean="0"/>
              <a:t>i</a:t>
            </a:r>
            <a:r>
              <a:rPr lang="zh-CN" altLang="en-US" sz="1800" dirty="0" smtClean="0"/>
              <a:t>对因素</a:t>
            </a:r>
            <a:r>
              <a:rPr lang="en-US" altLang="zh-CN" sz="1800" i="1" dirty="0" smtClean="0"/>
              <a:t>m</a:t>
            </a:r>
            <a:r>
              <a:rPr lang="zh-CN" altLang="en-US" sz="1800" dirty="0" smtClean="0"/>
              <a:t>的敏感度</a:t>
            </a:r>
          </a:p>
          <a:p>
            <a:pPr lvl="2"/>
            <a:r>
              <a:rPr lang="zh-CN" altLang="en-US" sz="1800" dirty="0" smtClean="0"/>
              <a:t>        </a:t>
            </a:r>
            <a:r>
              <a:rPr lang="en-US" altLang="zh-CN" sz="1800" dirty="0" smtClean="0"/>
              <a:t>=</a:t>
            </a:r>
            <a:r>
              <a:rPr lang="zh-CN" altLang="en-US" sz="1800" dirty="0" smtClean="0"/>
              <a:t>随机误差项，</a:t>
            </a:r>
          </a:p>
        </p:txBody>
      </p:sp>
      <p:graphicFrame>
        <p:nvGraphicFramePr>
          <p:cNvPr id="26" name="Object 3"/>
          <p:cNvGraphicFramePr>
            <a:graphicFrameLocks noChangeAspect="1"/>
          </p:cNvGraphicFramePr>
          <p:nvPr>
            <p:extLst>
              <p:ext uri="{D42A27DB-BD31-4B8C-83A1-F6EECF244321}">
                <p14:modId xmlns:p14="http://schemas.microsoft.com/office/powerpoint/2010/main" val="2103014384"/>
              </p:ext>
            </p:extLst>
          </p:nvPr>
        </p:nvGraphicFramePr>
        <p:xfrm>
          <a:off x="2944770" y="1836824"/>
          <a:ext cx="3859685" cy="626289"/>
        </p:xfrm>
        <a:graphic>
          <a:graphicData uri="http://schemas.openxmlformats.org/presentationml/2006/ole">
            <mc:AlternateContent xmlns:mc="http://schemas.openxmlformats.org/markup-compatibility/2006">
              <mc:Choice xmlns:v="urn:schemas-microsoft-com:vml" Requires="v">
                <p:oleObj spid="_x0000_s3207" name="Equation" r:id="rId3" imgW="1130040" imgH="228600" progId="Equation.DSMT4">
                  <p:embed/>
                </p:oleObj>
              </mc:Choice>
              <mc:Fallback>
                <p:oleObj name="Equation" r:id="rId3" imgW="1130040" imgH="228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4770" y="1836824"/>
                        <a:ext cx="3859685" cy="626289"/>
                      </a:xfrm>
                      <a:prstGeom prst="rect">
                        <a:avLst/>
                      </a:prstGeom>
                      <a:noFill/>
                      <a:ln>
                        <a:noFill/>
                      </a:ln>
                      <a:effectLst/>
                    </p:spPr>
                  </p:pic>
                </p:oleObj>
              </mc:Fallback>
            </mc:AlternateContent>
          </a:graphicData>
        </a:graphic>
      </p:graphicFrame>
      <p:graphicFrame>
        <p:nvGraphicFramePr>
          <p:cNvPr id="27" name="Object 4"/>
          <p:cNvGraphicFramePr>
            <a:graphicFrameLocks noChangeAspect="1"/>
          </p:cNvGraphicFramePr>
          <p:nvPr>
            <p:extLst>
              <p:ext uri="{D42A27DB-BD31-4B8C-83A1-F6EECF244321}">
                <p14:modId xmlns:p14="http://schemas.microsoft.com/office/powerpoint/2010/main" val="3309484487"/>
              </p:ext>
            </p:extLst>
          </p:nvPr>
        </p:nvGraphicFramePr>
        <p:xfrm>
          <a:off x="1616366" y="2827133"/>
          <a:ext cx="401638" cy="609600"/>
        </p:xfrm>
        <a:graphic>
          <a:graphicData uri="http://schemas.openxmlformats.org/presentationml/2006/ole">
            <mc:AlternateContent xmlns:mc="http://schemas.openxmlformats.org/markup-compatibility/2006">
              <mc:Choice xmlns:v="urn:schemas-microsoft-com:vml" Requires="v">
                <p:oleObj spid="_x0000_s3208" name="Equation" r:id="rId5" imgW="152280" imgH="228600" progId="Equation.DSMT4">
                  <p:embed/>
                </p:oleObj>
              </mc:Choice>
              <mc:Fallback>
                <p:oleObj name="Equation" r:id="rId5" imgW="152280" imgH="2286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6366" y="2827133"/>
                        <a:ext cx="401638"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 name="Object 5"/>
          <p:cNvGraphicFramePr>
            <a:graphicFrameLocks noChangeAspect="1"/>
          </p:cNvGraphicFramePr>
          <p:nvPr>
            <p:extLst>
              <p:ext uri="{D42A27DB-BD31-4B8C-83A1-F6EECF244321}">
                <p14:modId xmlns:p14="http://schemas.microsoft.com/office/powerpoint/2010/main" val="3522191086"/>
              </p:ext>
            </p:extLst>
          </p:nvPr>
        </p:nvGraphicFramePr>
        <p:xfrm>
          <a:off x="1560803" y="3182425"/>
          <a:ext cx="509587" cy="606425"/>
        </p:xfrm>
        <a:graphic>
          <a:graphicData uri="http://schemas.openxmlformats.org/presentationml/2006/ole">
            <mc:AlternateContent xmlns:mc="http://schemas.openxmlformats.org/markup-compatibility/2006">
              <mc:Choice xmlns:v="urn:schemas-microsoft-com:vml" Requires="v">
                <p:oleObj spid="_x0000_s3209" name="Equation" r:id="rId7" imgW="190440" imgH="228600" progId="Equation.DSMT4">
                  <p:embed/>
                </p:oleObj>
              </mc:Choice>
              <mc:Fallback>
                <p:oleObj name="Equation" r:id="rId7" imgW="190440" imgH="2286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60803" y="3182425"/>
                        <a:ext cx="509587" cy="606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 name="Object 6"/>
          <p:cNvGraphicFramePr>
            <a:graphicFrameLocks noChangeAspect="1"/>
          </p:cNvGraphicFramePr>
          <p:nvPr>
            <p:extLst>
              <p:ext uri="{D42A27DB-BD31-4B8C-83A1-F6EECF244321}">
                <p14:modId xmlns:p14="http://schemas.microsoft.com/office/powerpoint/2010/main" val="1782472382"/>
              </p:ext>
            </p:extLst>
          </p:nvPr>
        </p:nvGraphicFramePr>
        <p:xfrm>
          <a:off x="1589379" y="3675761"/>
          <a:ext cx="354013" cy="533400"/>
        </p:xfrm>
        <a:graphic>
          <a:graphicData uri="http://schemas.openxmlformats.org/presentationml/2006/ole">
            <mc:AlternateContent xmlns:mc="http://schemas.openxmlformats.org/markup-compatibility/2006">
              <mc:Choice xmlns:v="urn:schemas-microsoft-com:vml" Requires="v">
                <p:oleObj spid="_x0000_s3210" name="Equation" r:id="rId9" imgW="152280" imgH="228600" progId="Equation.DSMT4">
                  <p:embed/>
                </p:oleObj>
              </mc:Choice>
              <mc:Fallback>
                <p:oleObj name="Equation" r:id="rId9" imgW="152280" imgH="2286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89379" y="3675761"/>
                        <a:ext cx="354013"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 name="Object 7"/>
          <p:cNvGraphicFramePr>
            <a:graphicFrameLocks noChangeAspect="1"/>
          </p:cNvGraphicFramePr>
          <p:nvPr>
            <p:extLst>
              <p:ext uri="{D42A27DB-BD31-4B8C-83A1-F6EECF244321}">
                <p14:modId xmlns:p14="http://schemas.microsoft.com/office/powerpoint/2010/main" val="352702715"/>
              </p:ext>
            </p:extLst>
          </p:nvPr>
        </p:nvGraphicFramePr>
        <p:xfrm>
          <a:off x="1579852" y="4055982"/>
          <a:ext cx="471488" cy="533400"/>
        </p:xfrm>
        <a:graphic>
          <a:graphicData uri="http://schemas.openxmlformats.org/presentationml/2006/ole">
            <mc:AlternateContent xmlns:mc="http://schemas.openxmlformats.org/markup-compatibility/2006">
              <mc:Choice xmlns:v="urn:schemas-microsoft-com:vml" Requires="v">
                <p:oleObj spid="_x0000_s3211" name="Equation" r:id="rId11" imgW="203040" imgH="228600" progId="Equation.DSMT4">
                  <p:embed/>
                </p:oleObj>
              </mc:Choice>
              <mc:Fallback>
                <p:oleObj name="Equation" r:id="rId11" imgW="203040" imgH="2286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79852" y="4055982"/>
                        <a:ext cx="471488"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 name="Object 8"/>
          <p:cNvGraphicFramePr>
            <a:graphicFrameLocks noChangeAspect="1"/>
          </p:cNvGraphicFramePr>
          <p:nvPr>
            <p:extLst>
              <p:ext uri="{D42A27DB-BD31-4B8C-83A1-F6EECF244321}">
                <p14:modId xmlns:p14="http://schemas.microsoft.com/office/powerpoint/2010/main" val="1690712550"/>
              </p:ext>
            </p:extLst>
          </p:nvPr>
        </p:nvGraphicFramePr>
        <p:xfrm>
          <a:off x="1557629" y="4470109"/>
          <a:ext cx="385763" cy="533400"/>
        </p:xfrm>
        <a:graphic>
          <a:graphicData uri="http://schemas.openxmlformats.org/presentationml/2006/ole">
            <mc:AlternateContent xmlns:mc="http://schemas.openxmlformats.org/markup-compatibility/2006">
              <mc:Choice xmlns:v="urn:schemas-microsoft-com:vml" Requires="v">
                <p:oleObj spid="_x0000_s3212" name="Equation" r:id="rId13" imgW="164880" imgH="228600" progId="Equation.DSMT4">
                  <p:embed/>
                </p:oleObj>
              </mc:Choice>
              <mc:Fallback>
                <p:oleObj name="Equation" r:id="rId13" imgW="164880" imgH="22860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57629" y="4470109"/>
                        <a:ext cx="385763"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 name="Object 9"/>
          <p:cNvGraphicFramePr>
            <a:graphicFrameLocks noChangeAspect="1"/>
          </p:cNvGraphicFramePr>
          <p:nvPr>
            <p:extLst>
              <p:ext uri="{D42A27DB-BD31-4B8C-83A1-F6EECF244321}">
                <p14:modId xmlns:p14="http://schemas.microsoft.com/office/powerpoint/2010/main" val="3067687243"/>
              </p:ext>
            </p:extLst>
          </p:nvPr>
        </p:nvGraphicFramePr>
        <p:xfrm>
          <a:off x="2299033" y="5203452"/>
          <a:ext cx="6754349" cy="687460"/>
        </p:xfrm>
        <a:graphic>
          <a:graphicData uri="http://schemas.openxmlformats.org/presentationml/2006/ole">
            <mc:AlternateContent xmlns:mc="http://schemas.openxmlformats.org/markup-compatibility/2006">
              <mc:Choice xmlns:v="urn:schemas-microsoft-com:vml" Requires="v">
                <p:oleObj spid="_x0000_s3213" name="Equation" r:id="rId15" imgW="2514600" imgH="241200" progId="Equation.DSMT4">
                  <p:embed/>
                </p:oleObj>
              </mc:Choice>
              <mc:Fallback>
                <p:oleObj name="Equation" r:id="rId15" imgW="2514600" imgH="24120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299033" y="5203452"/>
                        <a:ext cx="6754349" cy="687460"/>
                      </a:xfrm>
                      <a:prstGeom prst="rect">
                        <a:avLst/>
                      </a:prstGeom>
                      <a:noFill/>
                      <a:ln>
                        <a:noFill/>
                      </a:ln>
                      <a:effectLst/>
                    </p:spPr>
                  </p:pic>
                </p:oleObj>
              </mc:Fallback>
            </mc:AlternateContent>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3"/>
          <p:cNvSpPr>
            <a:spLocks noGrp="1" noChangeArrowheads="1"/>
          </p:cNvSpPr>
          <p:nvPr>
            <p:ph type="body" idx="4294967295"/>
          </p:nvPr>
        </p:nvSpPr>
        <p:spPr>
          <a:xfrm>
            <a:off x="551935" y="2017713"/>
            <a:ext cx="11483546" cy="4114800"/>
          </a:xfrm>
          <a:prstGeom prst="rect">
            <a:avLst/>
          </a:prstGeom>
        </p:spPr>
        <p:txBody>
          <a:bodyPr>
            <a:normAutofit/>
          </a:bodyPr>
          <a:lstStyle/>
          <a:p>
            <a:r>
              <a:rPr lang="en-US" altLang="zh-CN" sz="2400" b="1" dirty="0">
                <a:latin typeface="宋体" panose="02010600030101010101" pitchFamily="2" charset="-122"/>
              </a:rPr>
              <a:t>APT</a:t>
            </a:r>
            <a:r>
              <a:rPr lang="zh-CN" altLang="en-US" sz="2400" b="1" dirty="0">
                <a:latin typeface="宋体" panose="02010600030101010101" pitchFamily="2" charset="-122"/>
              </a:rPr>
              <a:t>模型是建立在无套利均衡分析基础上，它的出发点是通过少数投资者构造大额无风险套利头寸，迫使市场重建均衡，以消除市场无风险套利机会，导出单个证券收益率与其影响因子  的影响程度之间的线性关系。</a:t>
            </a:r>
          </a:p>
          <a:p>
            <a:r>
              <a:rPr lang="zh-CN" altLang="en-US" sz="2400" b="1" dirty="0">
                <a:latin typeface="宋体" panose="02010600030101010101" pitchFamily="2" charset="-122"/>
              </a:rPr>
              <a:t>因此</a:t>
            </a:r>
            <a:r>
              <a:rPr lang="en-US" altLang="zh-CN" sz="2400" b="1" dirty="0">
                <a:latin typeface="宋体" panose="02010600030101010101" pitchFamily="2" charset="-122"/>
              </a:rPr>
              <a:t>APT</a:t>
            </a:r>
            <a:r>
              <a:rPr lang="zh-CN" altLang="en-US" sz="2400" b="1" dirty="0">
                <a:latin typeface="宋体" panose="02010600030101010101" pitchFamily="2" charset="-122"/>
              </a:rPr>
              <a:t>理论并不需</a:t>
            </a:r>
            <a:r>
              <a:rPr lang="en-US" altLang="zh-CN" sz="2400" b="1" dirty="0">
                <a:latin typeface="宋体" panose="02010600030101010101" pitchFamily="2" charset="-122"/>
              </a:rPr>
              <a:t>CAPM</a:t>
            </a:r>
            <a:r>
              <a:rPr lang="zh-CN" altLang="en-US" sz="2400" b="1" dirty="0">
                <a:latin typeface="宋体" panose="02010600030101010101" pitchFamily="2" charset="-122"/>
              </a:rPr>
              <a:t>那么多关于市场的假设条件，也不需要</a:t>
            </a:r>
            <a:r>
              <a:rPr lang="en-US" altLang="zh-CN" sz="2400" b="1" dirty="0">
                <a:latin typeface="宋体" panose="02010600030101010101" pitchFamily="2" charset="-122"/>
              </a:rPr>
              <a:t>CAPM</a:t>
            </a:r>
            <a:r>
              <a:rPr lang="zh-CN" altLang="en-US" sz="2400" b="1" dirty="0">
                <a:latin typeface="宋体" panose="02010600030101010101" pitchFamily="2" charset="-122"/>
              </a:rPr>
              <a:t>中关于证券收益率分布的假设，</a:t>
            </a:r>
            <a:r>
              <a:rPr lang="zh-CN" altLang="en-US" sz="2400" b="1" dirty="0">
                <a:solidFill>
                  <a:srgbClr val="FF0000"/>
                </a:solidFill>
                <a:latin typeface="宋体" panose="02010600030101010101" pitchFamily="2" charset="-122"/>
              </a:rPr>
              <a:t>但</a:t>
            </a:r>
            <a:r>
              <a:rPr lang="en-US" altLang="zh-CN" sz="2400" b="1" dirty="0">
                <a:solidFill>
                  <a:srgbClr val="FF0000"/>
                </a:solidFill>
                <a:latin typeface="宋体" panose="02010600030101010101" pitchFamily="2" charset="-122"/>
              </a:rPr>
              <a:t>APT</a:t>
            </a:r>
            <a:r>
              <a:rPr lang="zh-CN" altLang="en-US" sz="2400" b="1" dirty="0">
                <a:solidFill>
                  <a:srgbClr val="FF0000"/>
                </a:solidFill>
                <a:latin typeface="宋体" panose="02010600030101010101" pitchFamily="2" charset="-122"/>
              </a:rPr>
              <a:t>模型中关于证券收益率的线性生成结构假设却是</a:t>
            </a:r>
            <a:r>
              <a:rPr lang="en-US" altLang="zh-CN" sz="2400" b="1" dirty="0">
                <a:solidFill>
                  <a:srgbClr val="FF0000"/>
                </a:solidFill>
                <a:latin typeface="宋体" panose="02010600030101010101" pitchFamily="2" charset="-122"/>
              </a:rPr>
              <a:t>CAPM</a:t>
            </a:r>
            <a:r>
              <a:rPr lang="zh-CN" altLang="en-US" sz="2400" b="1" dirty="0">
                <a:solidFill>
                  <a:srgbClr val="FF0000"/>
                </a:solidFill>
                <a:latin typeface="宋体" panose="02010600030101010101" pitchFamily="2" charset="-122"/>
              </a:rPr>
              <a:t>模型所没有要求的</a:t>
            </a:r>
            <a:r>
              <a:rPr lang="zh-CN" altLang="en-US" sz="2400" b="1" dirty="0" smtClean="0">
                <a:solidFill>
                  <a:srgbClr val="FF0000"/>
                </a:solidFill>
                <a:latin typeface="宋体" panose="02010600030101010101" pitchFamily="2" charset="-122"/>
              </a:rPr>
              <a:t>。 </a:t>
            </a:r>
            <a:endParaRPr lang="zh-CN" altLang="en-US" sz="2400" b="1" dirty="0">
              <a:solidFill>
                <a:srgbClr val="FF0000"/>
              </a:solidFill>
              <a:latin typeface="宋体" panose="02010600030101010101" pitchFamily="2" charset="-122"/>
            </a:endParaRPr>
          </a:p>
        </p:txBody>
      </p:sp>
      <p:sp>
        <p:nvSpPr>
          <p:cNvPr id="68613" name="Rectangle 5"/>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68612" name="Object 4"/>
          <p:cNvGraphicFramePr>
            <a:graphicFrameLocks noChangeAspect="1"/>
          </p:cNvGraphicFramePr>
          <p:nvPr>
            <p:extLst>
              <p:ext uri="{D42A27DB-BD31-4B8C-83A1-F6EECF244321}">
                <p14:modId xmlns:p14="http://schemas.microsoft.com/office/powerpoint/2010/main" val="1120261914"/>
              </p:ext>
            </p:extLst>
          </p:nvPr>
        </p:nvGraphicFramePr>
        <p:xfrm>
          <a:off x="3684373" y="3010931"/>
          <a:ext cx="211138" cy="276225"/>
        </p:xfrm>
        <a:graphic>
          <a:graphicData uri="http://schemas.openxmlformats.org/presentationml/2006/ole">
            <mc:AlternateContent xmlns:mc="http://schemas.openxmlformats.org/markup-compatibility/2006">
              <mc:Choice xmlns:v="urn:schemas-microsoft-com:vml" Requires="v">
                <p:oleObj spid="_x0000_s26643" name="Equation" r:id="rId3" imgW="152268" imgH="203024" progId="Equation.DSMT4">
                  <p:embed/>
                </p:oleObj>
              </mc:Choice>
              <mc:Fallback>
                <p:oleObj name="Equation" r:id="rId3" imgW="152268" imgH="203024"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4373" y="3010931"/>
                        <a:ext cx="211138" cy="276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3"/>
          <p:cNvSpPr>
            <a:spLocks noGrp="1" noChangeArrowheads="1"/>
          </p:cNvSpPr>
          <p:nvPr>
            <p:ph type="body" idx="4294967295"/>
          </p:nvPr>
        </p:nvSpPr>
        <p:spPr>
          <a:xfrm>
            <a:off x="780782" y="1240473"/>
            <a:ext cx="10865708" cy="4114800"/>
          </a:xfrm>
          <a:prstGeom prst="rect">
            <a:avLst/>
          </a:prstGeom>
        </p:spPr>
        <p:txBody>
          <a:bodyPr/>
          <a:lstStyle/>
          <a:p>
            <a:pPr>
              <a:buFont typeface="Wingdings" panose="05000000000000000000" pitchFamily="2" charset="2"/>
              <a:buNone/>
            </a:pPr>
            <a:r>
              <a:rPr lang="zh-CN" altLang="en-US" sz="2800" b="1" dirty="0" smtClean="0">
                <a:solidFill>
                  <a:srgbClr val="CC00CC"/>
                </a:solidFill>
                <a:effectLst>
                  <a:outerShdw blurRad="38100" dist="38100" dir="2700000" algn="tl">
                    <a:srgbClr val="C0C0C0"/>
                  </a:outerShdw>
                </a:effectLst>
              </a:rPr>
              <a:t>                           </a:t>
            </a:r>
            <a:r>
              <a:rPr lang="zh-CN" altLang="en-US" sz="3600" b="1" dirty="0" smtClean="0">
                <a:solidFill>
                  <a:srgbClr val="CC00CC"/>
                </a:solidFill>
                <a:effectLst>
                  <a:outerShdw blurRad="38100" dist="38100" dir="2700000" algn="tl">
                    <a:srgbClr val="C0C0C0"/>
                  </a:outerShdw>
                </a:effectLst>
              </a:rPr>
              <a:t>第四节    关于</a:t>
            </a:r>
            <a:r>
              <a:rPr lang="zh-CN" altLang="en-US" sz="3600" b="1" dirty="0">
                <a:solidFill>
                  <a:srgbClr val="CC00CC"/>
                </a:solidFill>
                <a:effectLst>
                  <a:outerShdw blurRad="38100" dist="38100" dir="2700000" algn="tl">
                    <a:srgbClr val="C0C0C0"/>
                  </a:outerShdw>
                </a:effectLst>
              </a:rPr>
              <a:t>模型的检验</a:t>
            </a:r>
            <a:r>
              <a:rPr lang="zh-CN" altLang="en-US" sz="3600" b="1" dirty="0" smtClean="0">
                <a:solidFill>
                  <a:srgbClr val="CC00CC"/>
                </a:solidFill>
                <a:effectLst>
                  <a:outerShdw blurRad="38100" dist="38100" dir="2700000" algn="tl">
                    <a:srgbClr val="C0C0C0"/>
                  </a:outerShdw>
                </a:effectLst>
              </a:rPr>
              <a:t>问题</a:t>
            </a:r>
            <a:endParaRPr lang="en-US" altLang="zh-CN" sz="3600" b="1" dirty="0" smtClean="0">
              <a:solidFill>
                <a:srgbClr val="CC00CC"/>
              </a:solidFill>
              <a:effectLst>
                <a:outerShdw blurRad="38100" dist="38100" dir="2700000" algn="tl">
                  <a:srgbClr val="C0C0C0"/>
                </a:outerShdw>
              </a:effectLst>
            </a:endParaRPr>
          </a:p>
          <a:p>
            <a:pPr>
              <a:buFont typeface="Wingdings" panose="05000000000000000000" pitchFamily="2" charset="2"/>
              <a:buNone/>
            </a:pPr>
            <a:endParaRPr lang="zh-CN" altLang="en-US" sz="3600" b="1" dirty="0">
              <a:solidFill>
                <a:srgbClr val="CC00CC"/>
              </a:solidFill>
              <a:effectLst>
                <a:outerShdw blurRad="38100" dist="38100" dir="2700000" algn="tl">
                  <a:srgbClr val="C0C0C0"/>
                </a:outerShdw>
              </a:effectLst>
            </a:endParaRPr>
          </a:p>
          <a:p>
            <a:pPr>
              <a:lnSpc>
                <a:spcPct val="120000"/>
              </a:lnSpc>
            </a:pPr>
            <a:r>
              <a:rPr lang="en-US" altLang="zh-CN" sz="2400" b="1" dirty="0">
                <a:latin typeface="宋体" panose="02010600030101010101" pitchFamily="2" charset="-122"/>
              </a:rPr>
              <a:t>APT</a:t>
            </a:r>
            <a:r>
              <a:rPr lang="zh-CN" altLang="en-US" sz="2400" b="1" dirty="0">
                <a:latin typeface="宋体" panose="02010600030101010101" pitchFamily="2" charset="-122"/>
              </a:rPr>
              <a:t>对</a:t>
            </a:r>
            <a:r>
              <a:rPr lang="en-US" altLang="zh-CN" sz="2400" b="1" dirty="0">
                <a:latin typeface="宋体" panose="02010600030101010101" pitchFamily="2" charset="-122"/>
              </a:rPr>
              <a:t>CAPM</a:t>
            </a:r>
            <a:r>
              <a:rPr lang="zh-CN" altLang="en-US" sz="2400" b="1" dirty="0">
                <a:latin typeface="宋体" panose="02010600030101010101" pitchFamily="2" charset="-122"/>
              </a:rPr>
              <a:t>提出的直接挑战是</a:t>
            </a:r>
            <a:r>
              <a:rPr lang="en-US" altLang="zh-CN" sz="2400" b="1" dirty="0">
                <a:latin typeface="宋体" panose="02010600030101010101" pitchFamily="2" charset="-122"/>
              </a:rPr>
              <a:t>CAPM</a:t>
            </a:r>
            <a:r>
              <a:rPr lang="zh-CN" altLang="en-US" sz="2400" b="1" dirty="0">
                <a:latin typeface="宋体" panose="02010600030101010101" pitchFamily="2" charset="-122"/>
              </a:rPr>
              <a:t>无法进行检验，其根源在于</a:t>
            </a:r>
            <a:r>
              <a:rPr lang="en-US" altLang="zh-CN" sz="2400" b="1" dirty="0">
                <a:latin typeface="宋体" panose="02010600030101010101" pitchFamily="2" charset="-122"/>
              </a:rPr>
              <a:t>CAPM</a:t>
            </a:r>
            <a:r>
              <a:rPr lang="zh-CN" altLang="en-US" sz="2400" b="1" dirty="0">
                <a:latin typeface="宋体" panose="02010600030101010101" pitchFamily="2" charset="-122"/>
              </a:rPr>
              <a:t>中的市场投资组合包括的资产范围太广，以致于无法通过观测取得其收益率，在模型的应用中，常以某些市场综合指数近似代替市场投资组合，这样既使市场综合指数的收益率可以观测，其对模型的检验也很难对</a:t>
            </a:r>
            <a:r>
              <a:rPr lang="en-US" altLang="zh-CN" sz="2400" b="1" dirty="0">
                <a:latin typeface="宋体" panose="02010600030101010101" pitchFamily="2" charset="-122"/>
              </a:rPr>
              <a:t>CAPM</a:t>
            </a:r>
            <a:r>
              <a:rPr lang="zh-CN" altLang="en-US" sz="2400" b="1" dirty="0">
                <a:latin typeface="宋体" panose="02010600030101010101" pitchFamily="2" charset="-122"/>
              </a:rPr>
              <a:t>模型给出肯定或否定的结论。</a:t>
            </a:r>
            <a:r>
              <a:rPr lang="zh-CN" altLang="en-US" sz="2400" dirty="0">
                <a:latin typeface="宋体" panose="02010600030101010101" pitchFamily="2" charset="-122"/>
              </a:rPr>
              <a:t>  </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Grp="1" noChangeArrowheads="1"/>
          </p:cNvSpPr>
          <p:nvPr>
            <p:ph type="body" idx="4294967295"/>
          </p:nvPr>
        </p:nvSpPr>
        <p:spPr>
          <a:xfrm>
            <a:off x="839635" y="2017713"/>
            <a:ext cx="10915760" cy="4114800"/>
          </a:xfrm>
          <a:prstGeom prst="rect">
            <a:avLst/>
          </a:prstGeom>
        </p:spPr>
        <p:txBody>
          <a:bodyPr/>
          <a:lstStyle/>
          <a:p>
            <a:pPr>
              <a:lnSpc>
                <a:spcPct val="120000"/>
              </a:lnSpc>
            </a:pPr>
            <a:r>
              <a:rPr lang="zh-CN" altLang="en-US" sz="2400" b="1" dirty="0">
                <a:latin typeface="宋体" panose="02010600030101010101" pitchFamily="2" charset="-122"/>
              </a:rPr>
              <a:t>而</a:t>
            </a:r>
            <a:r>
              <a:rPr lang="en-US" altLang="zh-CN" sz="2400" b="1" dirty="0">
                <a:latin typeface="宋体" panose="02010600030101010101" pitchFamily="2" charset="-122"/>
              </a:rPr>
              <a:t>APT</a:t>
            </a:r>
            <a:r>
              <a:rPr lang="zh-CN" altLang="en-US" sz="2400" b="1" dirty="0">
                <a:latin typeface="宋体" panose="02010600030101010101" pitchFamily="2" charset="-122"/>
              </a:rPr>
              <a:t>模型的检验取决于因子的选择， 通常在</a:t>
            </a:r>
            <a:r>
              <a:rPr lang="en-US" altLang="zh-CN" sz="2400" b="1" dirty="0">
                <a:latin typeface="宋体" panose="02010600030101010101" pitchFamily="2" charset="-122"/>
              </a:rPr>
              <a:t>APT</a:t>
            </a:r>
            <a:r>
              <a:rPr lang="zh-CN" altLang="en-US" sz="2400" b="1" dirty="0">
                <a:latin typeface="宋体" panose="02010600030101010101" pitchFamily="2" charset="-122"/>
              </a:rPr>
              <a:t>模型中选取的因子可以分为三类：</a:t>
            </a:r>
          </a:p>
          <a:p>
            <a:r>
              <a:rPr lang="zh-CN" altLang="en-US" sz="2400" b="1" dirty="0">
                <a:latin typeface="宋体" panose="02010600030101010101" pitchFamily="2" charset="-122"/>
              </a:rPr>
              <a:t>第一类即宏观经济因子，如</a:t>
            </a:r>
            <a:r>
              <a:rPr lang="en-US" altLang="zh-CN" sz="2400" b="1" dirty="0">
                <a:latin typeface="宋体" panose="02010600030101010101" pitchFamily="2" charset="-122"/>
              </a:rPr>
              <a:t>GDP</a:t>
            </a:r>
            <a:r>
              <a:rPr lang="zh-CN" altLang="en-US" sz="2400" b="1" dirty="0">
                <a:latin typeface="宋体" panose="02010600030101010101" pitchFamily="2" charset="-122"/>
              </a:rPr>
              <a:t>、通货膨胀率、利率、工业生产指数等</a:t>
            </a:r>
            <a:r>
              <a:rPr lang="zh-CN" altLang="en-US" sz="2400" b="1" dirty="0" smtClean="0">
                <a:latin typeface="宋体" panose="02010600030101010101" pitchFamily="2" charset="-122"/>
              </a:rPr>
              <a:t>；</a:t>
            </a:r>
            <a:endParaRPr lang="zh-CN" altLang="en-US" sz="2400" b="1" dirty="0">
              <a:latin typeface="宋体" panose="02010600030101010101" pitchFamily="2" charset="-122"/>
            </a:endParaRPr>
          </a:p>
          <a:p>
            <a:r>
              <a:rPr lang="zh-CN" altLang="en-US" sz="2400" b="1" dirty="0">
                <a:latin typeface="宋体" panose="02010600030101010101" pitchFamily="2" charset="-122"/>
              </a:rPr>
              <a:t>第二类是微观因子，如盈利增长率、股利增长率等；、</a:t>
            </a:r>
          </a:p>
          <a:p>
            <a:r>
              <a:rPr lang="zh-CN" altLang="en-US" sz="2400" b="1" dirty="0">
                <a:latin typeface="宋体" panose="02010600030101010101" pitchFamily="2" charset="-122"/>
              </a:rPr>
              <a:t>第三类即市场因子，如一些市场指数或有关的   因子等。只要选择的因子收益率可以观测， 则相应地可以建立</a:t>
            </a:r>
            <a:r>
              <a:rPr lang="en-US" altLang="zh-CN" sz="2400" b="1" dirty="0">
                <a:latin typeface="宋体" panose="02010600030101010101" pitchFamily="2" charset="-122"/>
              </a:rPr>
              <a:t>APT</a:t>
            </a:r>
            <a:r>
              <a:rPr lang="zh-CN" altLang="en-US" sz="2400" b="1" dirty="0">
                <a:latin typeface="宋体" panose="02010600030101010101" pitchFamily="2" charset="-122"/>
              </a:rPr>
              <a:t>的检验。</a:t>
            </a:r>
            <a:r>
              <a:rPr lang="zh-CN" altLang="en-US" dirty="0"/>
              <a:t> </a:t>
            </a:r>
            <a:r>
              <a:rPr lang="zh-CN" altLang="en-US" sz="2400" b="1" dirty="0">
                <a:latin typeface="宋体" panose="02010600030101010101" pitchFamily="2" charset="-122"/>
              </a:rPr>
              <a:t> </a:t>
            </a:r>
          </a:p>
        </p:txBody>
      </p:sp>
      <p:sp>
        <p:nvSpPr>
          <p:cNvPr id="70661" name="Rectangle 5"/>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70660" name="Object 4"/>
          <p:cNvGraphicFramePr>
            <a:graphicFrameLocks noChangeAspect="1"/>
          </p:cNvGraphicFramePr>
          <p:nvPr>
            <p:extLst>
              <p:ext uri="{D42A27DB-BD31-4B8C-83A1-F6EECF244321}">
                <p14:modId xmlns:p14="http://schemas.microsoft.com/office/powerpoint/2010/main" val="1739909182"/>
              </p:ext>
            </p:extLst>
          </p:nvPr>
        </p:nvGraphicFramePr>
        <p:xfrm>
          <a:off x="7379043" y="4209536"/>
          <a:ext cx="268288" cy="352425"/>
        </p:xfrm>
        <a:graphic>
          <a:graphicData uri="http://schemas.openxmlformats.org/presentationml/2006/ole">
            <mc:AlternateContent xmlns:mc="http://schemas.openxmlformats.org/markup-compatibility/2006">
              <mc:Choice xmlns:v="urn:schemas-microsoft-com:vml" Requires="v">
                <p:oleObj spid="_x0000_s27666" name="Equation" r:id="rId3" imgW="152268" imgH="203024" progId="Equation.DSMT4">
                  <p:embed/>
                </p:oleObj>
              </mc:Choice>
              <mc:Fallback>
                <p:oleObj name="Equation" r:id="rId3" imgW="152268" imgH="203024"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79043" y="4209536"/>
                        <a:ext cx="268288"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3"/>
          <p:cNvSpPr>
            <a:spLocks noGrp="1" noChangeArrowheads="1"/>
          </p:cNvSpPr>
          <p:nvPr>
            <p:ph type="body" idx="4294967295"/>
          </p:nvPr>
        </p:nvSpPr>
        <p:spPr>
          <a:xfrm>
            <a:off x="321275" y="2017713"/>
            <a:ext cx="10915135" cy="4114800"/>
          </a:xfrm>
          <a:prstGeom prst="rect">
            <a:avLst/>
          </a:prstGeom>
        </p:spPr>
        <p:txBody>
          <a:bodyPr/>
          <a:lstStyle/>
          <a:p>
            <a:pPr>
              <a:lnSpc>
                <a:spcPct val="140000"/>
              </a:lnSpc>
            </a:pPr>
            <a:r>
              <a:rPr lang="zh-CN" altLang="en-US" sz="2400" b="1" dirty="0"/>
              <a:t>最后要注意，套利定价模型没有指出证券的收益率生成结构中应包括几个因子，也没有规定这些因子是什么，因此建立</a:t>
            </a:r>
            <a:r>
              <a:rPr lang="en-US" altLang="zh-CN" sz="2400" b="1" dirty="0"/>
              <a:t>APT</a:t>
            </a:r>
            <a:r>
              <a:rPr lang="zh-CN" altLang="en-US" sz="2400" b="1" dirty="0"/>
              <a:t>模型，依赖于投资者的经验与判断力去选择因子，通常因子个数由因子分析方法检验认为取</a:t>
            </a:r>
            <a:r>
              <a:rPr lang="en-US" altLang="zh-CN" sz="2400" b="1" dirty="0"/>
              <a:t>3-5</a:t>
            </a:r>
            <a:r>
              <a:rPr lang="zh-CN" altLang="en-US" sz="2400" b="1" dirty="0"/>
              <a:t>个为最好。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5"/>
          <p:cNvSpPr>
            <a:spLocks noChangeArrowheads="1"/>
          </p:cNvSpPr>
          <p:nvPr/>
        </p:nvSpPr>
        <p:spPr bwMode="auto">
          <a:xfrm>
            <a:off x="1524001" y="31157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6392" name="Rectangle 8"/>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6394" name="Rectangle 10"/>
          <p:cNvSpPr>
            <a:spLocks noChangeArrowheads="1"/>
          </p:cNvSpPr>
          <p:nvPr/>
        </p:nvSpPr>
        <p:spPr bwMode="auto">
          <a:xfrm>
            <a:off x="1524001" y="31252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6396" name="Rectangle 1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6398" name="Rectangle 14"/>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6400" name="Rectangle 16"/>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6402" name="Rectangle 18"/>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2"/>
          <p:cNvSpPr txBox="1">
            <a:spLocks/>
          </p:cNvSpPr>
          <p:nvPr/>
        </p:nvSpPr>
        <p:spPr>
          <a:xfrm>
            <a:off x="659026" y="1138837"/>
            <a:ext cx="4226012" cy="622601"/>
          </a:xfrm>
          <a:prstGeom prst="rect">
            <a:avLst/>
          </a:prstGeom>
        </p:spPr>
        <p:txBody>
          <a:bodyPr vert="horz" lIns="91440" tIns="45720" rIns="91440" bIns="45720" rtlCol="0" anchor="ctr">
            <a:normAutofit fontScale="92500"/>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r>
              <a:rPr lang="zh-CN" altLang="en-US" sz="2800" dirty="0" smtClean="0"/>
              <a:t>例</a:t>
            </a:r>
            <a:r>
              <a:rPr lang="en-US" altLang="zh-CN" sz="2800" dirty="0" smtClean="0"/>
              <a:t>2</a:t>
            </a:r>
            <a:r>
              <a:rPr lang="zh-CN" altLang="en-US" sz="2800" dirty="0" smtClean="0"/>
              <a:t>、宏观因子的模型</a:t>
            </a:r>
            <a:r>
              <a:rPr lang="zh-CN" altLang="en-US" sz="2800" dirty="0" smtClean="0"/>
              <a:t>回归</a:t>
            </a:r>
          </a:p>
        </p:txBody>
      </p:sp>
      <p:graphicFrame>
        <p:nvGraphicFramePr>
          <p:cNvPr id="20" name="Group 3"/>
          <p:cNvGraphicFramePr>
            <a:graphicFrameLocks noGrp="1"/>
          </p:cNvGraphicFramePr>
          <p:nvPr>
            <p:extLst>
              <p:ext uri="{D42A27DB-BD31-4B8C-83A1-F6EECF244321}">
                <p14:modId xmlns:p14="http://schemas.microsoft.com/office/powerpoint/2010/main" val="2418692458"/>
              </p:ext>
            </p:extLst>
          </p:nvPr>
        </p:nvGraphicFramePr>
        <p:xfrm>
          <a:off x="2323542" y="1895535"/>
          <a:ext cx="8135937" cy="4176713"/>
        </p:xfrm>
        <a:graphic>
          <a:graphicData uri="http://schemas.openxmlformats.org/drawingml/2006/table">
            <a:tbl>
              <a:tblPr/>
              <a:tblGrid>
                <a:gridCol w="1304925"/>
                <a:gridCol w="3452812"/>
                <a:gridCol w="3378200"/>
              </a:tblGrid>
              <a:tr h="596900">
                <a:tc>
                  <a:txBody>
                    <a:bodyPr/>
                    <a:lstStyle>
                      <a:lvl1pPr eaLnBrk="0" hangingPunct="0">
                        <a:spcBef>
                          <a:spcPct val="20000"/>
                        </a:spcBef>
                        <a:buClr>
                          <a:schemeClr val="tx2"/>
                        </a:buClr>
                        <a:buSzPct val="50000"/>
                        <a:buFont typeface="Wingdings 2" panose="05020102010507070707" pitchFamily="18" charset="2"/>
                        <a:defRPr sz="2800">
                          <a:solidFill>
                            <a:schemeClr val="tx1"/>
                          </a:solidFill>
                          <a:latin typeface="Franklin Gothic Book" panose="020B0503020102020204" pitchFamily="34" charset="0"/>
                          <a:ea typeface="黑体" pitchFamily="2" charset="-122"/>
                        </a:defRPr>
                      </a:lvl1pPr>
                      <a:lvl2pPr eaLnBrk="0" hangingPunct="0">
                        <a:spcBef>
                          <a:spcPct val="20000"/>
                        </a:spcBef>
                        <a:buClr>
                          <a:schemeClr val="tx2"/>
                        </a:buClr>
                        <a:buSzPct val="50000"/>
                        <a:buFont typeface="Wingdings 2" panose="05020102010507070707" pitchFamily="18" charset="2"/>
                        <a:defRPr sz="2400">
                          <a:solidFill>
                            <a:schemeClr val="tx1"/>
                          </a:solidFill>
                          <a:latin typeface="Franklin Gothic Book" panose="020B0503020102020204" pitchFamily="34" charset="0"/>
                          <a:ea typeface="黑体" pitchFamily="2" charset="-122"/>
                        </a:defRPr>
                      </a:lvl2pPr>
                      <a:lvl3pPr eaLnBrk="0" hangingPunct="0">
                        <a:spcBef>
                          <a:spcPct val="20000"/>
                        </a:spcBef>
                        <a:buClr>
                          <a:schemeClr val="tx2"/>
                        </a:buClr>
                        <a:buSzPct val="50000"/>
                        <a:buFont typeface="Wingdings 2" panose="05020102010507070707" pitchFamily="18" charset="2"/>
                        <a:defRPr sz="2000">
                          <a:solidFill>
                            <a:schemeClr val="tx1"/>
                          </a:solidFill>
                          <a:latin typeface="Franklin Gothic Book" panose="020B0503020102020204" pitchFamily="34" charset="0"/>
                          <a:ea typeface="黑体" pitchFamily="2" charset="-122"/>
                        </a:defRPr>
                      </a:lvl3pPr>
                      <a:lvl4pPr eaLnBrk="0" hangingPunct="0">
                        <a:spcBef>
                          <a:spcPct val="20000"/>
                        </a:spcBef>
                        <a:buClr>
                          <a:schemeClr val="tx2"/>
                        </a:buClr>
                        <a:buSzPct val="50000"/>
                        <a:buFont typeface="Wingdings 2" panose="05020102010507070707" pitchFamily="18" charset="2"/>
                        <a:defRPr>
                          <a:solidFill>
                            <a:schemeClr val="tx1"/>
                          </a:solidFill>
                          <a:latin typeface="Franklin Gothic Book" panose="020B0503020102020204" pitchFamily="34" charset="0"/>
                          <a:ea typeface="黑体" pitchFamily="2" charset="-122"/>
                        </a:defRPr>
                      </a:lvl4pPr>
                      <a:lvl5pPr eaLnBrk="0" hangingPunct="0">
                        <a:spcBef>
                          <a:spcPct val="20000"/>
                        </a:spcBef>
                        <a:buClr>
                          <a:schemeClr val="tx2"/>
                        </a:buClr>
                        <a:buSzPct val="50000"/>
                        <a:buFont typeface="Wingdings 2" panose="05020102010507070707" pitchFamily="18" charset="2"/>
                        <a:defRPr>
                          <a:solidFill>
                            <a:schemeClr val="tx1"/>
                          </a:solidFill>
                          <a:latin typeface="Franklin Gothic Book" panose="020B0503020102020204" pitchFamily="34" charset="0"/>
                          <a:ea typeface="黑体" pitchFamily="2" charset="-122"/>
                        </a:defRPr>
                      </a:lvl5pPr>
                      <a:lvl6pPr eaLnBrk="0" fontAlgn="base" hangingPunct="0">
                        <a:spcBef>
                          <a:spcPct val="20000"/>
                        </a:spcBef>
                        <a:spcAft>
                          <a:spcPct val="0"/>
                        </a:spcAft>
                        <a:buClr>
                          <a:schemeClr val="tx2"/>
                        </a:buClr>
                        <a:buSzPct val="50000"/>
                        <a:buFont typeface="Wingdings 2" panose="05020102010507070707" pitchFamily="18" charset="2"/>
                        <a:defRPr>
                          <a:solidFill>
                            <a:schemeClr val="tx1"/>
                          </a:solidFill>
                          <a:latin typeface="Franklin Gothic Book" panose="020B0503020102020204" pitchFamily="34" charset="0"/>
                          <a:ea typeface="黑体" pitchFamily="2" charset="-122"/>
                        </a:defRPr>
                      </a:lvl6pPr>
                      <a:lvl7pPr eaLnBrk="0" fontAlgn="base" hangingPunct="0">
                        <a:spcBef>
                          <a:spcPct val="20000"/>
                        </a:spcBef>
                        <a:spcAft>
                          <a:spcPct val="0"/>
                        </a:spcAft>
                        <a:buClr>
                          <a:schemeClr val="tx2"/>
                        </a:buClr>
                        <a:buSzPct val="50000"/>
                        <a:buFont typeface="Wingdings 2" panose="05020102010507070707" pitchFamily="18" charset="2"/>
                        <a:defRPr>
                          <a:solidFill>
                            <a:schemeClr val="tx1"/>
                          </a:solidFill>
                          <a:latin typeface="Franklin Gothic Book" panose="020B0503020102020204" pitchFamily="34" charset="0"/>
                          <a:ea typeface="黑体" pitchFamily="2" charset="-122"/>
                        </a:defRPr>
                      </a:lvl7pPr>
                      <a:lvl8pPr eaLnBrk="0" fontAlgn="base" hangingPunct="0">
                        <a:spcBef>
                          <a:spcPct val="20000"/>
                        </a:spcBef>
                        <a:spcAft>
                          <a:spcPct val="0"/>
                        </a:spcAft>
                        <a:buClr>
                          <a:schemeClr val="tx2"/>
                        </a:buClr>
                        <a:buSzPct val="50000"/>
                        <a:buFont typeface="Wingdings 2" panose="05020102010507070707" pitchFamily="18" charset="2"/>
                        <a:defRPr>
                          <a:solidFill>
                            <a:schemeClr val="tx1"/>
                          </a:solidFill>
                          <a:latin typeface="Franklin Gothic Book" panose="020B0503020102020204" pitchFamily="34" charset="0"/>
                          <a:ea typeface="黑体" pitchFamily="2" charset="-122"/>
                        </a:defRPr>
                      </a:lvl8pPr>
                      <a:lvl9pPr eaLnBrk="0" fontAlgn="base" hangingPunct="0">
                        <a:spcBef>
                          <a:spcPct val="20000"/>
                        </a:spcBef>
                        <a:spcAft>
                          <a:spcPct val="0"/>
                        </a:spcAft>
                        <a:buClr>
                          <a:schemeClr val="tx2"/>
                        </a:buClr>
                        <a:buSzPct val="50000"/>
                        <a:buFont typeface="Wingdings 2" panose="05020102010507070707" pitchFamily="18" charset="2"/>
                        <a:defRPr>
                          <a:solidFill>
                            <a:schemeClr val="tx1"/>
                          </a:solidFill>
                          <a:latin typeface="Franklin Gothic Book" panose="020B0503020102020204" pitchFamily="34" charset="0"/>
                          <a:ea typeface="黑体"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50000"/>
                        <a:buFont typeface="Wingdings 2" panose="05020102010507070707" pitchFamily="18" charset="2"/>
                        <a:buNone/>
                        <a:tabLst/>
                      </a:pPr>
                      <a:r>
                        <a:rPr kumimoji="0" lang="zh-CN" altLang="en-US" sz="2400" b="0" i="0" u="none" strike="noStrike" cap="none" normalizeH="0" baseline="0" dirty="0" smtClean="0">
                          <a:ln>
                            <a:noFill/>
                          </a:ln>
                          <a:solidFill>
                            <a:schemeClr val="tx1"/>
                          </a:solidFill>
                          <a:effectLst/>
                          <a:latin typeface="Franklin Gothic Book" panose="020B0503020102020204" pitchFamily="34" charset="0"/>
                          <a:ea typeface="黑体" pitchFamily="2" charset="-122"/>
                        </a:rPr>
                        <a:t>年份</a:t>
                      </a:r>
                    </a:p>
                  </a:txBody>
                  <a:tcPr horzOverflow="overflow">
                    <a:lnL cap="flat">
                      <a:noFill/>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tx2"/>
                        </a:buClr>
                        <a:buSzPct val="50000"/>
                        <a:buFont typeface="Wingdings 2" panose="05020102010507070707" pitchFamily="18" charset="2"/>
                        <a:defRPr sz="2800">
                          <a:solidFill>
                            <a:schemeClr val="tx1"/>
                          </a:solidFill>
                          <a:latin typeface="Franklin Gothic Book" panose="020B0503020102020204" pitchFamily="34" charset="0"/>
                          <a:ea typeface="黑体" pitchFamily="2" charset="-122"/>
                        </a:defRPr>
                      </a:lvl1pPr>
                      <a:lvl2pPr eaLnBrk="0" hangingPunct="0">
                        <a:spcBef>
                          <a:spcPct val="20000"/>
                        </a:spcBef>
                        <a:buClr>
                          <a:schemeClr val="tx2"/>
                        </a:buClr>
                        <a:buSzPct val="50000"/>
                        <a:buFont typeface="Wingdings 2" panose="05020102010507070707" pitchFamily="18" charset="2"/>
                        <a:defRPr sz="2400">
                          <a:solidFill>
                            <a:schemeClr val="tx1"/>
                          </a:solidFill>
                          <a:latin typeface="Franklin Gothic Book" panose="020B0503020102020204" pitchFamily="34" charset="0"/>
                          <a:ea typeface="黑体" pitchFamily="2" charset="-122"/>
                        </a:defRPr>
                      </a:lvl2pPr>
                      <a:lvl3pPr eaLnBrk="0" hangingPunct="0">
                        <a:spcBef>
                          <a:spcPct val="20000"/>
                        </a:spcBef>
                        <a:buClr>
                          <a:schemeClr val="tx2"/>
                        </a:buClr>
                        <a:buSzPct val="50000"/>
                        <a:buFont typeface="Wingdings 2" panose="05020102010507070707" pitchFamily="18" charset="2"/>
                        <a:defRPr sz="2000">
                          <a:solidFill>
                            <a:schemeClr val="tx1"/>
                          </a:solidFill>
                          <a:latin typeface="Franklin Gothic Book" panose="020B0503020102020204" pitchFamily="34" charset="0"/>
                          <a:ea typeface="黑体" pitchFamily="2" charset="-122"/>
                        </a:defRPr>
                      </a:lvl3pPr>
                      <a:lvl4pPr eaLnBrk="0" hangingPunct="0">
                        <a:spcBef>
                          <a:spcPct val="20000"/>
                        </a:spcBef>
                        <a:buClr>
                          <a:schemeClr val="tx2"/>
                        </a:buClr>
                        <a:buSzPct val="50000"/>
                        <a:buFont typeface="Wingdings 2" panose="05020102010507070707" pitchFamily="18" charset="2"/>
                        <a:defRPr>
                          <a:solidFill>
                            <a:schemeClr val="tx1"/>
                          </a:solidFill>
                          <a:latin typeface="Franklin Gothic Book" panose="020B0503020102020204" pitchFamily="34" charset="0"/>
                          <a:ea typeface="黑体" pitchFamily="2" charset="-122"/>
                        </a:defRPr>
                      </a:lvl4pPr>
                      <a:lvl5pPr eaLnBrk="0" hangingPunct="0">
                        <a:spcBef>
                          <a:spcPct val="20000"/>
                        </a:spcBef>
                        <a:buClr>
                          <a:schemeClr val="tx2"/>
                        </a:buClr>
                        <a:buSzPct val="50000"/>
                        <a:buFont typeface="Wingdings 2" panose="05020102010507070707" pitchFamily="18" charset="2"/>
                        <a:defRPr>
                          <a:solidFill>
                            <a:schemeClr val="tx1"/>
                          </a:solidFill>
                          <a:latin typeface="Franklin Gothic Book" panose="020B0503020102020204" pitchFamily="34" charset="0"/>
                          <a:ea typeface="黑体" pitchFamily="2" charset="-122"/>
                        </a:defRPr>
                      </a:lvl5pPr>
                      <a:lvl6pPr eaLnBrk="0" fontAlgn="base" hangingPunct="0">
                        <a:spcBef>
                          <a:spcPct val="20000"/>
                        </a:spcBef>
                        <a:spcAft>
                          <a:spcPct val="0"/>
                        </a:spcAft>
                        <a:buClr>
                          <a:schemeClr val="tx2"/>
                        </a:buClr>
                        <a:buSzPct val="50000"/>
                        <a:buFont typeface="Wingdings 2" panose="05020102010507070707" pitchFamily="18" charset="2"/>
                        <a:defRPr>
                          <a:solidFill>
                            <a:schemeClr val="tx1"/>
                          </a:solidFill>
                          <a:latin typeface="Franklin Gothic Book" panose="020B0503020102020204" pitchFamily="34" charset="0"/>
                          <a:ea typeface="黑体" pitchFamily="2" charset="-122"/>
                        </a:defRPr>
                      </a:lvl6pPr>
                      <a:lvl7pPr eaLnBrk="0" fontAlgn="base" hangingPunct="0">
                        <a:spcBef>
                          <a:spcPct val="20000"/>
                        </a:spcBef>
                        <a:spcAft>
                          <a:spcPct val="0"/>
                        </a:spcAft>
                        <a:buClr>
                          <a:schemeClr val="tx2"/>
                        </a:buClr>
                        <a:buSzPct val="50000"/>
                        <a:buFont typeface="Wingdings 2" panose="05020102010507070707" pitchFamily="18" charset="2"/>
                        <a:defRPr>
                          <a:solidFill>
                            <a:schemeClr val="tx1"/>
                          </a:solidFill>
                          <a:latin typeface="Franklin Gothic Book" panose="020B0503020102020204" pitchFamily="34" charset="0"/>
                          <a:ea typeface="黑体" pitchFamily="2" charset="-122"/>
                        </a:defRPr>
                      </a:lvl7pPr>
                      <a:lvl8pPr eaLnBrk="0" fontAlgn="base" hangingPunct="0">
                        <a:spcBef>
                          <a:spcPct val="20000"/>
                        </a:spcBef>
                        <a:spcAft>
                          <a:spcPct val="0"/>
                        </a:spcAft>
                        <a:buClr>
                          <a:schemeClr val="tx2"/>
                        </a:buClr>
                        <a:buSzPct val="50000"/>
                        <a:buFont typeface="Wingdings 2" panose="05020102010507070707" pitchFamily="18" charset="2"/>
                        <a:defRPr>
                          <a:solidFill>
                            <a:schemeClr val="tx1"/>
                          </a:solidFill>
                          <a:latin typeface="Franklin Gothic Book" panose="020B0503020102020204" pitchFamily="34" charset="0"/>
                          <a:ea typeface="黑体" pitchFamily="2" charset="-122"/>
                        </a:defRPr>
                      </a:lvl8pPr>
                      <a:lvl9pPr eaLnBrk="0" fontAlgn="base" hangingPunct="0">
                        <a:spcBef>
                          <a:spcPct val="20000"/>
                        </a:spcBef>
                        <a:spcAft>
                          <a:spcPct val="0"/>
                        </a:spcAft>
                        <a:buClr>
                          <a:schemeClr val="tx2"/>
                        </a:buClr>
                        <a:buSzPct val="50000"/>
                        <a:buFont typeface="Wingdings 2" panose="05020102010507070707" pitchFamily="18" charset="2"/>
                        <a:defRPr>
                          <a:solidFill>
                            <a:schemeClr val="tx1"/>
                          </a:solidFill>
                          <a:latin typeface="Franklin Gothic Book" panose="020B0503020102020204" pitchFamily="34" charset="0"/>
                          <a:ea typeface="黑体"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50000"/>
                        <a:buFont typeface="Wingdings 2" panose="05020102010507070707" pitchFamily="18" charset="2"/>
                        <a:buNone/>
                        <a:tabLst/>
                      </a:pPr>
                      <a:r>
                        <a:rPr kumimoji="0" lang="en-US" altLang="zh-CN" sz="2400" b="0" i="0" u="none" strike="noStrike" cap="none" normalizeH="0" baseline="0" dirty="0" err="1" smtClean="0">
                          <a:ln>
                            <a:noFill/>
                          </a:ln>
                          <a:solidFill>
                            <a:schemeClr val="tx1"/>
                          </a:solidFill>
                          <a:effectLst/>
                          <a:latin typeface="Franklin Gothic Book" panose="020B0503020102020204" pitchFamily="34" charset="0"/>
                          <a:ea typeface="黑体" pitchFamily="2" charset="-122"/>
                        </a:rPr>
                        <a:t>I</a:t>
                      </a:r>
                      <a:r>
                        <a:rPr kumimoji="0" lang="en-US" altLang="zh-CN" sz="2400" b="0" i="0" u="none" strike="noStrike" cap="none" normalizeH="0" baseline="-25000" dirty="0" err="1" smtClean="0">
                          <a:ln>
                            <a:noFill/>
                          </a:ln>
                          <a:solidFill>
                            <a:schemeClr val="tx1"/>
                          </a:solidFill>
                          <a:effectLst/>
                          <a:latin typeface="Franklin Gothic Book" panose="020B0503020102020204" pitchFamily="34" charset="0"/>
                          <a:ea typeface="黑体" pitchFamily="2" charset="-122"/>
                        </a:rPr>
                        <a:t>GDPt</a:t>
                      </a:r>
                      <a:r>
                        <a:rPr kumimoji="0" lang="zh-CN" altLang="en-US" sz="2400" b="0" i="0" u="none" strike="noStrike" cap="none" normalizeH="0" baseline="0" dirty="0" smtClean="0">
                          <a:ln>
                            <a:noFill/>
                          </a:ln>
                          <a:solidFill>
                            <a:schemeClr val="tx1"/>
                          </a:solidFill>
                          <a:effectLst/>
                          <a:latin typeface="Franklin Gothic Book" panose="020B0503020102020204" pitchFamily="34" charset="0"/>
                          <a:ea typeface="黑体" pitchFamily="2" charset="-122"/>
                        </a:rPr>
                        <a:t>（</a:t>
                      </a:r>
                      <a:r>
                        <a:rPr kumimoji="0" lang="en-US" altLang="zh-CN" sz="2400" b="0" i="0" u="none" strike="noStrike" cap="none" normalizeH="0" baseline="0" dirty="0" smtClean="0">
                          <a:ln>
                            <a:noFill/>
                          </a:ln>
                          <a:solidFill>
                            <a:schemeClr val="tx1"/>
                          </a:solidFill>
                          <a:effectLst/>
                          <a:latin typeface="Franklin Gothic Book" panose="020B0503020102020204" pitchFamily="34" charset="0"/>
                          <a:ea typeface="黑体" pitchFamily="2" charset="-122"/>
                        </a:rPr>
                        <a:t>%</a:t>
                      </a:r>
                      <a:r>
                        <a:rPr kumimoji="0" lang="zh-CN" altLang="en-US" sz="2400" b="0" i="0" u="none" strike="noStrike" cap="none" normalizeH="0" baseline="0" dirty="0" smtClean="0">
                          <a:ln>
                            <a:noFill/>
                          </a:ln>
                          <a:solidFill>
                            <a:schemeClr val="tx1"/>
                          </a:solidFill>
                          <a:effectLst/>
                          <a:latin typeface="Franklin Gothic Book" panose="020B0503020102020204" pitchFamily="34" charset="0"/>
                          <a:ea typeface="黑体" pitchFamily="2" charset="-122"/>
                        </a:rPr>
                        <a:t>）</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tx2"/>
                        </a:buClr>
                        <a:buSzPct val="50000"/>
                        <a:buFont typeface="Wingdings 2" panose="05020102010507070707" pitchFamily="18" charset="2"/>
                        <a:defRPr sz="2800">
                          <a:solidFill>
                            <a:schemeClr val="tx1"/>
                          </a:solidFill>
                          <a:latin typeface="Franklin Gothic Book" panose="020B0503020102020204" pitchFamily="34" charset="0"/>
                          <a:ea typeface="黑体" pitchFamily="2" charset="-122"/>
                        </a:defRPr>
                      </a:lvl1pPr>
                      <a:lvl2pPr eaLnBrk="0" hangingPunct="0">
                        <a:spcBef>
                          <a:spcPct val="20000"/>
                        </a:spcBef>
                        <a:buClr>
                          <a:schemeClr val="tx2"/>
                        </a:buClr>
                        <a:buSzPct val="50000"/>
                        <a:buFont typeface="Wingdings 2" panose="05020102010507070707" pitchFamily="18" charset="2"/>
                        <a:defRPr sz="2400">
                          <a:solidFill>
                            <a:schemeClr val="tx1"/>
                          </a:solidFill>
                          <a:latin typeface="Franklin Gothic Book" panose="020B0503020102020204" pitchFamily="34" charset="0"/>
                          <a:ea typeface="黑体" pitchFamily="2" charset="-122"/>
                        </a:defRPr>
                      </a:lvl2pPr>
                      <a:lvl3pPr eaLnBrk="0" hangingPunct="0">
                        <a:spcBef>
                          <a:spcPct val="20000"/>
                        </a:spcBef>
                        <a:buClr>
                          <a:schemeClr val="tx2"/>
                        </a:buClr>
                        <a:buSzPct val="50000"/>
                        <a:buFont typeface="Wingdings 2" panose="05020102010507070707" pitchFamily="18" charset="2"/>
                        <a:defRPr sz="2000">
                          <a:solidFill>
                            <a:schemeClr val="tx1"/>
                          </a:solidFill>
                          <a:latin typeface="Franklin Gothic Book" panose="020B0503020102020204" pitchFamily="34" charset="0"/>
                          <a:ea typeface="黑体" pitchFamily="2" charset="-122"/>
                        </a:defRPr>
                      </a:lvl3pPr>
                      <a:lvl4pPr eaLnBrk="0" hangingPunct="0">
                        <a:spcBef>
                          <a:spcPct val="20000"/>
                        </a:spcBef>
                        <a:buClr>
                          <a:schemeClr val="tx2"/>
                        </a:buClr>
                        <a:buSzPct val="50000"/>
                        <a:buFont typeface="Wingdings 2" panose="05020102010507070707" pitchFamily="18" charset="2"/>
                        <a:defRPr>
                          <a:solidFill>
                            <a:schemeClr val="tx1"/>
                          </a:solidFill>
                          <a:latin typeface="Franklin Gothic Book" panose="020B0503020102020204" pitchFamily="34" charset="0"/>
                          <a:ea typeface="黑体" pitchFamily="2" charset="-122"/>
                        </a:defRPr>
                      </a:lvl4pPr>
                      <a:lvl5pPr eaLnBrk="0" hangingPunct="0">
                        <a:spcBef>
                          <a:spcPct val="20000"/>
                        </a:spcBef>
                        <a:buClr>
                          <a:schemeClr val="tx2"/>
                        </a:buClr>
                        <a:buSzPct val="50000"/>
                        <a:buFont typeface="Wingdings 2" panose="05020102010507070707" pitchFamily="18" charset="2"/>
                        <a:defRPr>
                          <a:solidFill>
                            <a:schemeClr val="tx1"/>
                          </a:solidFill>
                          <a:latin typeface="Franklin Gothic Book" panose="020B0503020102020204" pitchFamily="34" charset="0"/>
                          <a:ea typeface="黑体" pitchFamily="2" charset="-122"/>
                        </a:defRPr>
                      </a:lvl5pPr>
                      <a:lvl6pPr eaLnBrk="0" fontAlgn="base" hangingPunct="0">
                        <a:spcBef>
                          <a:spcPct val="20000"/>
                        </a:spcBef>
                        <a:spcAft>
                          <a:spcPct val="0"/>
                        </a:spcAft>
                        <a:buClr>
                          <a:schemeClr val="tx2"/>
                        </a:buClr>
                        <a:buSzPct val="50000"/>
                        <a:buFont typeface="Wingdings 2" panose="05020102010507070707" pitchFamily="18" charset="2"/>
                        <a:defRPr>
                          <a:solidFill>
                            <a:schemeClr val="tx1"/>
                          </a:solidFill>
                          <a:latin typeface="Franklin Gothic Book" panose="020B0503020102020204" pitchFamily="34" charset="0"/>
                          <a:ea typeface="黑体" pitchFamily="2" charset="-122"/>
                        </a:defRPr>
                      </a:lvl6pPr>
                      <a:lvl7pPr eaLnBrk="0" fontAlgn="base" hangingPunct="0">
                        <a:spcBef>
                          <a:spcPct val="20000"/>
                        </a:spcBef>
                        <a:spcAft>
                          <a:spcPct val="0"/>
                        </a:spcAft>
                        <a:buClr>
                          <a:schemeClr val="tx2"/>
                        </a:buClr>
                        <a:buSzPct val="50000"/>
                        <a:buFont typeface="Wingdings 2" panose="05020102010507070707" pitchFamily="18" charset="2"/>
                        <a:defRPr>
                          <a:solidFill>
                            <a:schemeClr val="tx1"/>
                          </a:solidFill>
                          <a:latin typeface="Franklin Gothic Book" panose="020B0503020102020204" pitchFamily="34" charset="0"/>
                          <a:ea typeface="黑体" pitchFamily="2" charset="-122"/>
                        </a:defRPr>
                      </a:lvl7pPr>
                      <a:lvl8pPr eaLnBrk="0" fontAlgn="base" hangingPunct="0">
                        <a:spcBef>
                          <a:spcPct val="20000"/>
                        </a:spcBef>
                        <a:spcAft>
                          <a:spcPct val="0"/>
                        </a:spcAft>
                        <a:buClr>
                          <a:schemeClr val="tx2"/>
                        </a:buClr>
                        <a:buSzPct val="50000"/>
                        <a:buFont typeface="Wingdings 2" panose="05020102010507070707" pitchFamily="18" charset="2"/>
                        <a:defRPr>
                          <a:solidFill>
                            <a:schemeClr val="tx1"/>
                          </a:solidFill>
                          <a:latin typeface="Franklin Gothic Book" panose="020B0503020102020204" pitchFamily="34" charset="0"/>
                          <a:ea typeface="黑体" pitchFamily="2" charset="-122"/>
                        </a:defRPr>
                      </a:lvl8pPr>
                      <a:lvl9pPr eaLnBrk="0" fontAlgn="base" hangingPunct="0">
                        <a:spcBef>
                          <a:spcPct val="20000"/>
                        </a:spcBef>
                        <a:spcAft>
                          <a:spcPct val="0"/>
                        </a:spcAft>
                        <a:buClr>
                          <a:schemeClr val="tx2"/>
                        </a:buClr>
                        <a:buSzPct val="50000"/>
                        <a:buFont typeface="Wingdings 2" panose="05020102010507070707" pitchFamily="18" charset="2"/>
                        <a:defRPr>
                          <a:solidFill>
                            <a:schemeClr val="tx1"/>
                          </a:solidFill>
                          <a:latin typeface="Franklin Gothic Book" panose="020B0503020102020204" pitchFamily="34" charset="0"/>
                          <a:ea typeface="黑体"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50000"/>
                        <a:buFont typeface="Wingdings 2" panose="05020102010507070707" pitchFamily="18" charset="2"/>
                        <a:buNone/>
                        <a:tabLst/>
                      </a:pPr>
                      <a:r>
                        <a:rPr kumimoji="0" lang="zh-CN" altLang="en-US" sz="2400" b="0" i="0" u="none" strike="noStrike" cap="none" normalizeH="0" baseline="0" smtClean="0">
                          <a:ln>
                            <a:noFill/>
                          </a:ln>
                          <a:solidFill>
                            <a:schemeClr val="tx1"/>
                          </a:solidFill>
                          <a:effectLst/>
                          <a:latin typeface="Franklin Gothic Book" panose="020B0503020102020204" pitchFamily="34" charset="0"/>
                          <a:ea typeface="黑体" pitchFamily="2" charset="-122"/>
                        </a:rPr>
                        <a:t>股票</a:t>
                      </a:r>
                      <a:r>
                        <a:rPr kumimoji="0" lang="en-US" altLang="zh-CN" sz="2400" b="0" i="0" u="none" strike="noStrike" cap="none" normalizeH="0" baseline="0" smtClean="0">
                          <a:ln>
                            <a:noFill/>
                          </a:ln>
                          <a:solidFill>
                            <a:schemeClr val="tx1"/>
                          </a:solidFill>
                          <a:effectLst/>
                          <a:latin typeface="Franklin Gothic Book" panose="020B0503020102020204" pitchFamily="34" charset="0"/>
                          <a:ea typeface="黑体" pitchFamily="2" charset="-122"/>
                        </a:rPr>
                        <a:t>A</a:t>
                      </a:r>
                      <a:r>
                        <a:rPr kumimoji="0" lang="zh-CN" altLang="en-US" sz="2400" b="0" i="0" u="none" strike="noStrike" cap="none" normalizeH="0" baseline="0" smtClean="0">
                          <a:ln>
                            <a:noFill/>
                          </a:ln>
                          <a:solidFill>
                            <a:schemeClr val="tx1"/>
                          </a:solidFill>
                          <a:effectLst/>
                          <a:latin typeface="Franklin Gothic Book" panose="020B0503020102020204" pitchFamily="34" charset="0"/>
                          <a:ea typeface="黑体" pitchFamily="2" charset="-122"/>
                        </a:rPr>
                        <a:t>收益率（</a:t>
                      </a:r>
                      <a:r>
                        <a:rPr kumimoji="0" lang="en-US" altLang="zh-CN" sz="2400" b="0" i="0" u="none" strike="noStrike" cap="none" normalizeH="0" baseline="0" smtClean="0">
                          <a:ln>
                            <a:noFill/>
                          </a:ln>
                          <a:solidFill>
                            <a:schemeClr val="tx1"/>
                          </a:solidFill>
                          <a:effectLst/>
                          <a:latin typeface="Franklin Gothic Book" panose="020B0503020102020204" pitchFamily="34" charset="0"/>
                          <a:ea typeface="黑体" pitchFamily="2" charset="-122"/>
                        </a:rPr>
                        <a:t>%</a:t>
                      </a:r>
                      <a:r>
                        <a:rPr kumimoji="0" lang="zh-CN" altLang="en-US" sz="2400" b="0" i="0" u="none" strike="noStrike" cap="none" normalizeH="0" baseline="0" smtClean="0">
                          <a:ln>
                            <a:noFill/>
                          </a:ln>
                          <a:solidFill>
                            <a:schemeClr val="tx1"/>
                          </a:solidFill>
                          <a:effectLst/>
                          <a:latin typeface="Franklin Gothic Book" panose="020B0503020102020204" pitchFamily="34" charset="0"/>
                          <a:ea typeface="黑体" pitchFamily="2" charset="-122"/>
                        </a:rPr>
                        <a:t>）</a:t>
                      </a:r>
                    </a:p>
                  </a:txBody>
                  <a:tcPr horzOverflow="overflow">
                    <a:lnL w="12700" cap="flat" cmpd="sng" algn="ctr">
                      <a:solidFill>
                        <a:schemeClr val="tx1"/>
                      </a:solidFill>
                      <a:prstDash val="solid"/>
                      <a:round/>
                      <a:headEnd type="none" w="sm" len="sm"/>
                      <a:tailEnd type="none" w="sm" len="sm"/>
                    </a:lnL>
                    <a:lnR cap="flat">
                      <a:noFill/>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96900">
                <a:tc>
                  <a:txBody>
                    <a:bodyPr/>
                    <a:lstStyle>
                      <a:lvl1pPr eaLnBrk="0" hangingPunct="0">
                        <a:spcBef>
                          <a:spcPct val="20000"/>
                        </a:spcBef>
                        <a:buClr>
                          <a:schemeClr val="tx2"/>
                        </a:buClr>
                        <a:buSzPct val="50000"/>
                        <a:buFont typeface="Wingdings 2" panose="05020102010507070707" pitchFamily="18" charset="2"/>
                        <a:defRPr sz="2800">
                          <a:solidFill>
                            <a:schemeClr val="tx1"/>
                          </a:solidFill>
                          <a:latin typeface="Franklin Gothic Book" panose="020B0503020102020204" pitchFamily="34" charset="0"/>
                          <a:ea typeface="黑体" pitchFamily="2" charset="-122"/>
                        </a:defRPr>
                      </a:lvl1pPr>
                      <a:lvl2pPr eaLnBrk="0" hangingPunct="0">
                        <a:spcBef>
                          <a:spcPct val="20000"/>
                        </a:spcBef>
                        <a:buClr>
                          <a:schemeClr val="tx2"/>
                        </a:buClr>
                        <a:buSzPct val="50000"/>
                        <a:buFont typeface="Wingdings 2" panose="05020102010507070707" pitchFamily="18" charset="2"/>
                        <a:defRPr sz="2400">
                          <a:solidFill>
                            <a:schemeClr val="tx1"/>
                          </a:solidFill>
                          <a:latin typeface="Franklin Gothic Book" panose="020B0503020102020204" pitchFamily="34" charset="0"/>
                          <a:ea typeface="黑体" pitchFamily="2" charset="-122"/>
                        </a:defRPr>
                      </a:lvl2pPr>
                      <a:lvl3pPr eaLnBrk="0" hangingPunct="0">
                        <a:spcBef>
                          <a:spcPct val="20000"/>
                        </a:spcBef>
                        <a:buClr>
                          <a:schemeClr val="tx2"/>
                        </a:buClr>
                        <a:buSzPct val="50000"/>
                        <a:buFont typeface="Wingdings 2" panose="05020102010507070707" pitchFamily="18" charset="2"/>
                        <a:defRPr sz="2000">
                          <a:solidFill>
                            <a:schemeClr val="tx1"/>
                          </a:solidFill>
                          <a:latin typeface="Franklin Gothic Book" panose="020B0503020102020204" pitchFamily="34" charset="0"/>
                          <a:ea typeface="黑体" pitchFamily="2" charset="-122"/>
                        </a:defRPr>
                      </a:lvl3pPr>
                      <a:lvl4pPr eaLnBrk="0" hangingPunct="0">
                        <a:spcBef>
                          <a:spcPct val="20000"/>
                        </a:spcBef>
                        <a:buClr>
                          <a:schemeClr val="tx2"/>
                        </a:buClr>
                        <a:buSzPct val="50000"/>
                        <a:buFont typeface="Wingdings 2" panose="05020102010507070707" pitchFamily="18" charset="2"/>
                        <a:defRPr>
                          <a:solidFill>
                            <a:schemeClr val="tx1"/>
                          </a:solidFill>
                          <a:latin typeface="Franklin Gothic Book" panose="020B0503020102020204" pitchFamily="34" charset="0"/>
                          <a:ea typeface="黑体" pitchFamily="2" charset="-122"/>
                        </a:defRPr>
                      </a:lvl4pPr>
                      <a:lvl5pPr eaLnBrk="0" hangingPunct="0">
                        <a:spcBef>
                          <a:spcPct val="20000"/>
                        </a:spcBef>
                        <a:buClr>
                          <a:schemeClr val="tx2"/>
                        </a:buClr>
                        <a:buSzPct val="50000"/>
                        <a:buFont typeface="Wingdings 2" panose="05020102010507070707" pitchFamily="18" charset="2"/>
                        <a:defRPr>
                          <a:solidFill>
                            <a:schemeClr val="tx1"/>
                          </a:solidFill>
                          <a:latin typeface="Franklin Gothic Book" panose="020B0503020102020204" pitchFamily="34" charset="0"/>
                          <a:ea typeface="黑体" pitchFamily="2" charset="-122"/>
                        </a:defRPr>
                      </a:lvl5pPr>
                      <a:lvl6pPr eaLnBrk="0" fontAlgn="base" hangingPunct="0">
                        <a:spcBef>
                          <a:spcPct val="20000"/>
                        </a:spcBef>
                        <a:spcAft>
                          <a:spcPct val="0"/>
                        </a:spcAft>
                        <a:buClr>
                          <a:schemeClr val="tx2"/>
                        </a:buClr>
                        <a:buSzPct val="50000"/>
                        <a:buFont typeface="Wingdings 2" panose="05020102010507070707" pitchFamily="18" charset="2"/>
                        <a:defRPr>
                          <a:solidFill>
                            <a:schemeClr val="tx1"/>
                          </a:solidFill>
                          <a:latin typeface="Franklin Gothic Book" panose="020B0503020102020204" pitchFamily="34" charset="0"/>
                          <a:ea typeface="黑体" pitchFamily="2" charset="-122"/>
                        </a:defRPr>
                      </a:lvl6pPr>
                      <a:lvl7pPr eaLnBrk="0" fontAlgn="base" hangingPunct="0">
                        <a:spcBef>
                          <a:spcPct val="20000"/>
                        </a:spcBef>
                        <a:spcAft>
                          <a:spcPct val="0"/>
                        </a:spcAft>
                        <a:buClr>
                          <a:schemeClr val="tx2"/>
                        </a:buClr>
                        <a:buSzPct val="50000"/>
                        <a:buFont typeface="Wingdings 2" panose="05020102010507070707" pitchFamily="18" charset="2"/>
                        <a:defRPr>
                          <a:solidFill>
                            <a:schemeClr val="tx1"/>
                          </a:solidFill>
                          <a:latin typeface="Franklin Gothic Book" panose="020B0503020102020204" pitchFamily="34" charset="0"/>
                          <a:ea typeface="黑体" pitchFamily="2" charset="-122"/>
                        </a:defRPr>
                      </a:lvl7pPr>
                      <a:lvl8pPr eaLnBrk="0" fontAlgn="base" hangingPunct="0">
                        <a:spcBef>
                          <a:spcPct val="20000"/>
                        </a:spcBef>
                        <a:spcAft>
                          <a:spcPct val="0"/>
                        </a:spcAft>
                        <a:buClr>
                          <a:schemeClr val="tx2"/>
                        </a:buClr>
                        <a:buSzPct val="50000"/>
                        <a:buFont typeface="Wingdings 2" panose="05020102010507070707" pitchFamily="18" charset="2"/>
                        <a:defRPr>
                          <a:solidFill>
                            <a:schemeClr val="tx1"/>
                          </a:solidFill>
                          <a:latin typeface="Franklin Gothic Book" panose="020B0503020102020204" pitchFamily="34" charset="0"/>
                          <a:ea typeface="黑体" pitchFamily="2" charset="-122"/>
                        </a:defRPr>
                      </a:lvl8pPr>
                      <a:lvl9pPr eaLnBrk="0" fontAlgn="base" hangingPunct="0">
                        <a:spcBef>
                          <a:spcPct val="20000"/>
                        </a:spcBef>
                        <a:spcAft>
                          <a:spcPct val="0"/>
                        </a:spcAft>
                        <a:buClr>
                          <a:schemeClr val="tx2"/>
                        </a:buClr>
                        <a:buSzPct val="50000"/>
                        <a:buFont typeface="Wingdings 2" panose="05020102010507070707" pitchFamily="18" charset="2"/>
                        <a:defRPr>
                          <a:solidFill>
                            <a:schemeClr val="tx1"/>
                          </a:solidFill>
                          <a:latin typeface="Franklin Gothic Book" panose="020B0503020102020204" pitchFamily="34" charset="0"/>
                          <a:ea typeface="黑体"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50000"/>
                        <a:buFont typeface="Wingdings 2" panose="05020102010507070707" pitchFamily="18" charset="2"/>
                        <a:buNone/>
                        <a:tabLst/>
                      </a:pPr>
                      <a:r>
                        <a:rPr kumimoji="0" lang="en-US" altLang="zh-CN" sz="2400" b="0" i="0" u="none" strike="noStrike" cap="none" normalizeH="0" baseline="0" smtClean="0">
                          <a:ln>
                            <a:noFill/>
                          </a:ln>
                          <a:solidFill>
                            <a:schemeClr val="tx1"/>
                          </a:solidFill>
                          <a:effectLst/>
                          <a:latin typeface="Franklin Gothic Book" panose="020B0503020102020204" pitchFamily="34" charset="0"/>
                          <a:ea typeface="黑体" pitchFamily="2" charset="-122"/>
                        </a:rPr>
                        <a:t>1</a:t>
                      </a:r>
                    </a:p>
                  </a:txBody>
                  <a:tcPr horzOverflow="overflow">
                    <a:lnL cap="flat">
                      <a:noFill/>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tx2"/>
                        </a:buClr>
                        <a:buSzPct val="50000"/>
                        <a:buFont typeface="Wingdings 2" panose="05020102010507070707" pitchFamily="18" charset="2"/>
                        <a:defRPr sz="2800">
                          <a:solidFill>
                            <a:schemeClr val="tx1"/>
                          </a:solidFill>
                          <a:latin typeface="Franklin Gothic Book" panose="020B0503020102020204" pitchFamily="34" charset="0"/>
                          <a:ea typeface="黑体" pitchFamily="2" charset="-122"/>
                        </a:defRPr>
                      </a:lvl1pPr>
                      <a:lvl2pPr eaLnBrk="0" hangingPunct="0">
                        <a:spcBef>
                          <a:spcPct val="20000"/>
                        </a:spcBef>
                        <a:buClr>
                          <a:schemeClr val="tx2"/>
                        </a:buClr>
                        <a:buSzPct val="50000"/>
                        <a:buFont typeface="Wingdings 2" panose="05020102010507070707" pitchFamily="18" charset="2"/>
                        <a:defRPr sz="2400">
                          <a:solidFill>
                            <a:schemeClr val="tx1"/>
                          </a:solidFill>
                          <a:latin typeface="Franklin Gothic Book" panose="020B0503020102020204" pitchFamily="34" charset="0"/>
                          <a:ea typeface="黑体" pitchFamily="2" charset="-122"/>
                        </a:defRPr>
                      </a:lvl2pPr>
                      <a:lvl3pPr eaLnBrk="0" hangingPunct="0">
                        <a:spcBef>
                          <a:spcPct val="20000"/>
                        </a:spcBef>
                        <a:buClr>
                          <a:schemeClr val="tx2"/>
                        </a:buClr>
                        <a:buSzPct val="50000"/>
                        <a:buFont typeface="Wingdings 2" panose="05020102010507070707" pitchFamily="18" charset="2"/>
                        <a:defRPr sz="2000">
                          <a:solidFill>
                            <a:schemeClr val="tx1"/>
                          </a:solidFill>
                          <a:latin typeface="Franklin Gothic Book" panose="020B0503020102020204" pitchFamily="34" charset="0"/>
                          <a:ea typeface="黑体" pitchFamily="2" charset="-122"/>
                        </a:defRPr>
                      </a:lvl3pPr>
                      <a:lvl4pPr eaLnBrk="0" hangingPunct="0">
                        <a:spcBef>
                          <a:spcPct val="20000"/>
                        </a:spcBef>
                        <a:buClr>
                          <a:schemeClr val="tx2"/>
                        </a:buClr>
                        <a:buSzPct val="50000"/>
                        <a:buFont typeface="Wingdings 2" panose="05020102010507070707" pitchFamily="18" charset="2"/>
                        <a:defRPr>
                          <a:solidFill>
                            <a:schemeClr val="tx1"/>
                          </a:solidFill>
                          <a:latin typeface="Franklin Gothic Book" panose="020B0503020102020204" pitchFamily="34" charset="0"/>
                          <a:ea typeface="黑体" pitchFamily="2" charset="-122"/>
                        </a:defRPr>
                      </a:lvl4pPr>
                      <a:lvl5pPr eaLnBrk="0" hangingPunct="0">
                        <a:spcBef>
                          <a:spcPct val="20000"/>
                        </a:spcBef>
                        <a:buClr>
                          <a:schemeClr val="tx2"/>
                        </a:buClr>
                        <a:buSzPct val="50000"/>
                        <a:buFont typeface="Wingdings 2" panose="05020102010507070707" pitchFamily="18" charset="2"/>
                        <a:defRPr>
                          <a:solidFill>
                            <a:schemeClr val="tx1"/>
                          </a:solidFill>
                          <a:latin typeface="Franklin Gothic Book" panose="020B0503020102020204" pitchFamily="34" charset="0"/>
                          <a:ea typeface="黑体" pitchFamily="2" charset="-122"/>
                        </a:defRPr>
                      </a:lvl5pPr>
                      <a:lvl6pPr eaLnBrk="0" fontAlgn="base" hangingPunct="0">
                        <a:spcBef>
                          <a:spcPct val="20000"/>
                        </a:spcBef>
                        <a:spcAft>
                          <a:spcPct val="0"/>
                        </a:spcAft>
                        <a:buClr>
                          <a:schemeClr val="tx2"/>
                        </a:buClr>
                        <a:buSzPct val="50000"/>
                        <a:buFont typeface="Wingdings 2" panose="05020102010507070707" pitchFamily="18" charset="2"/>
                        <a:defRPr>
                          <a:solidFill>
                            <a:schemeClr val="tx1"/>
                          </a:solidFill>
                          <a:latin typeface="Franklin Gothic Book" panose="020B0503020102020204" pitchFamily="34" charset="0"/>
                          <a:ea typeface="黑体" pitchFamily="2" charset="-122"/>
                        </a:defRPr>
                      </a:lvl6pPr>
                      <a:lvl7pPr eaLnBrk="0" fontAlgn="base" hangingPunct="0">
                        <a:spcBef>
                          <a:spcPct val="20000"/>
                        </a:spcBef>
                        <a:spcAft>
                          <a:spcPct val="0"/>
                        </a:spcAft>
                        <a:buClr>
                          <a:schemeClr val="tx2"/>
                        </a:buClr>
                        <a:buSzPct val="50000"/>
                        <a:buFont typeface="Wingdings 2" panose="05020102010507070707" pitchFamily="18" charset="2"/>
                        <a:defRPr>
                          <a:solidFill>
                            <a:schemeClr val="tx1"/>
                          </a:solidFill>
                          <a:latin typeface="Franklin Gothic Book" panose="020B0503020102020204" pitchFamily="34" charset="0"/>
                          <a:ea typeface="黑体" pitchFamily="2" charset="-122"/>
                        </a:defRPr>
                      </a:lvl7pPr>
                      <a:lvl8pPr eaLnBrk="0" fontAlgn="base" hangingPunct="0">
                        <a:spcBef>
                          <a:spcPct val="20000"/>
                        </a:spcBef>
                        <a:spcAft>
                          <a:spcPct val="0"/>
                        </a:spcAft>
                        <a:buClr>
                          <a:schemeClr val="tx2"/>
                        </a:buClr>
                        <a:buSzPct val="50000"/>
                        <a:buFont typeface="Wingdings 2" panose="05020102010507070707" pitchFamily="18" charset="2"/>
                        <a:defRPr>
                          <a:solidFill>
                            <a:schemeClr val="tx1"/>
                          </a:solidFill>
                          <a:latin typeface="Franklin Gothic Book" panose="020B0503020102020204" pitchFamily="34" charset="0"/>
                          <a:ea typeface="黑体" pitchFamily="2" charset="-122"/>
                        </a:defRPr>
                      </a:lvl8pPr>
                      <a:lvl9pPr eaLnBrk="0" fontAlgn="base" hangingPunct="0">
                        <a:spcBef>
                          <a:spcPct val="20000"/>
                        </a:spcBef>
                        <a:spcAft>
                          <a:spcPct val="0"/>
                        </a:spcAft>
                        <a:buClr>
                          <a:schemeClr val="tx2"/>
                        </a:buClr>
                        <a:buSzPct val="50000"/>
                        <a:buFont typeface="Wingdings 2" panose="05020102010507070707" pitchFamily="18" charset="2"/>
                        <a:defRPr>
                          <a:solidFill>
                            <a:schemeClr val="tx1"/>
                          </a:solidFill>
                          <a:latin typeface="Franklin Gothic Book" panose="020B0503020102020204" pitchFamily="34" charset="0"/>
                          <a:ea typeface="黑体"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50000"/>
                        <a:buFont typeface="Wingdings 2" panose="05020102010507070707" pitchFamily="18" charset="2"/>
                        <a:buNone/>
                        <a:tabLst/>
                      </a:pPr>
                      <a:r>
                        <a:rPr kumimoji="0" lang="en-US" altLang="zh-CN" sz="2400" b="0" i="0" u="none" strike="noStrike" cap="none" normalizeH="0" baseline="0" dirty="0" smtClean="0">
                          <a:ln>
                            <a:noFill/>
                          </a:ln>
                          <a:solidFill>
                            <a:schemeClr val="tx1"/>
                          </a:solidFill>
                          <a:effectLst/>
                          <a:latin typeface="Franklin Gothic Book" panose="020B0503020102020204" pitchFamily="34" charset="0"/>
                          <a:ea typeface="黑体" pitchFamily="2" charset="-122"/>
                        </a:rPr>
                        <a:t>5.7</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tx2"/>
                        </a:buClr>
                        <a:buSzPct val="50000"/>
                        <a:buFont typeface="Wingdings 2" panose="05020102010507070707" pitchFamily="18" charset="2"/>
                        <a:defRPr sz="2800">
                          <a:solidFill>
                            <a:schemeClr val="tx1"/>
                          </a:solidFill>
                          <a:latin typeface="Franklin Gothic Book" panose="020B0503020102020204" pitchFamily="34" charset="0"/>
                          <a:ea typeface="黑体" pitchFamily="2" charset="-122"/>
                        </a:defRPr>
                      </a:lvl1pPr>
                      <a:lvl2pPr eaLnBrk="0" hangingPunct="0">
                        <a:spcBef>
                          <a:spcPct val="20000"/>
                        </a:spcBef>
                        <a:buClr>
                          <a:schemeClr val="tx2"/>
                        </a:buClr>
                        <a:buSzPct val="50000"/>
                        <a:buFont typeface="Wingdings 2" panose="05020102010507070707" pitchFamily="18" charset="2"/>
                        <a:defRPr sz="2400">
                          <a:solidFill>
                            <a:schemeClr val="tx1"/>
                          </a:solidFill>
                          <a:latin typeface="Franklin Gothic Book" panose="020B0503020102020204" pitchFamily="34" charset="0"/>
                          <a:ea typeface="黑体" pitchFamily="2" charset="-122"/>
                        </a:defRPr>
                      </a:lvl2pPr>
                      <a:lvl3pPr eaLnBrk="0" hangingPunct="0">
                        <a:spcBef>
                          <a:spcPct val="20000"/>
                        </a:spcBef>
                        <a:buClr>
                          <a:schemeClr val="tx2"/>
                        </a:buClr>
                        <a:buSzPct val="50000"/>
                        <a:buFont typeface="Wingdings 2" panose="05020102010507070707" pitchFamily="18" charset="2"/>
                        <a:defRPr sz="2000">
                          <a:solidFill>
                            <a:schemeClr val="tx1"/>
                          </a:solidFill>
                          <a:latin typeface="Franklin Gothic Book" panose="020B0503020102020204" pitchFamily="34" charset="0"/>
                          <a:ea typeface="黑体" pitchFamily="2" charset="-122"/>
                        </a:defRPr>
                      </a:lvl3pPr>
                      <a:lvl4pPr eaLnBrk="0" hangingPunct="0">
                        <a:spcBef>
                          <a:spcPct val="20000"/>
                        </a:spcBef>
                        <a:buClr>
                          <a:schemeClr val="tx2"/>
                        </a:buClr>
                        <a:buSzPct val="50000"/>
                        <a:buFont typeface="Wingdings 2" panose="05020102010507070707" pitchFamily="18" charset="2"/>
                        <a:defRPr>
                          <a:solidFill>
                            <a:schemeClr val="tx1"/>
                          </a:solidFill>
                          <a:latin typeface="Franklin Gothic Book" panose="020B0503020102020204" pitchFamily="34" charset="0"/>
                          <a:ea typeface="黑体" pitchFamily="2" charset="-122"/>
                        </a:defRPr>
                      </a:lvl4pPr>
                      <a:lvl5pPr eaLnBrk="0" hangingPunct="0">
                        <a:spcBef>
                          <a:spcPct val="20000"/>
                        </a:spcBef>
                        <a:buClr>
                          <a:schemeClr val="tx2"/>
                        </a:buClr>
                        <a:buSzPct val="50000"/>
                        <a:buFont typeface="Wingdings 2" panose="05020102010507070707" pitchFamily="18" charset="2"/>
                        <a:defRPr>
                          <a:solidFill>
                            <a:schemeClr val="tx1"/>
                          </a:solidFill>
                          <a:latin typeface="Franklin Gothic Book" panose="020B0503020102020204" pitchFamily="34" charset="0"/>
                          <a:ea typeface="黑体" pitchFamily="2" charset="-122"/>
                        </a:defRPr>
                      </a:lvl5pPr>
                      <a:lvl6pPr eaLnBrk="0" fontAlgn="base" hangingPunct="0">
                        <a:spcBef>
                          <a:spcPct val="20000"/>
                        </a:spcBef>
                        <a:spcAft>
                          <a:spcPct val="0"/>
                        </a:spcAft>
                        <a:buClr>
                          <a:schemeClr val="tx2"/>
                        </a:buClr>
                        <a:buSzPct val="50000"/>
                        <a:buFont typeface="Wingdings 2" panose="05020102010507070707" pitchFamily="18" charset="2"/>
                        <a:defRPr>
                          <a:solidFill>
                            <a:schemeClr val="tx1"/>
                          </a:solidFill>
                          <a:latin typeface="Franklin Gothic Book" panose="020B0503020102020204" pitchFamily="34" charset="0"/>
                          <a:ea typeface="黑体" pitchFamily="2" charset="-122"/>
                        </a:defRPr>
                      </a:lvl6pPr>
                      <a:lvl7pPr eaLnBrk="0" fontAlgn="base" hangingPunct="0">
                        <a:spcBef>
                          <a:spcPct val="20000"/>
                        </a:spcBef>
                        <a:spcAft>
                          <a:spcPct val="0"/>
                        </a:spcAft>
                        <a:buClr>
                          <a:schemeClr val="tx2"/>
                        </a:buClr>
                        <a:buSzPct val="50000"/>
                        <a:buFont typeface="Wingdings 2" panose="05020102010507070707" pitchFamily="18" charset="2"/>
                        <a:defRPr>
                          <a:solidFill>
                            <a:schemeClr val="tx1"/>
                          </a:solidFill>
                          <a:latin typeface="Franklin Gothic Book" panose="020B0503020102020204" pitchFamily="34" charset="0"/>
                          <a:ea typeface="黑体" pitchFamily="2" charset="-122"/>
                        </a:defRPr>
                      </a:lvl7pPr>
                      <a:lvl8pPr eaLnBrk="0" fontAlgn="base" hangingPunct="0">
                        <a:spcBef>
                          <a:spcPct val="20000"/>
                        </a:spcBef>
                        <a:spcAft>
                          <a:spcPct val="0"/>
                        </a:spcAft>
                        <a:buClr>
                          <a:schemeClr val="tx2"/>
                        </a:buClr>
                        <a:buSzPct val="50000"/>
                        <a:buFont typeface="Wingdings 2" panose="05020102010507070707" pitchFamily="18" charset="2"/>
                        <a:defRPr>
                          <a:solidFill>
                            <a:schemeClr val="tx1"/>
                          </a:solidFill>
                          <a:latin typeface="Franklin Gothic Book" panose="020B0503020102020204" pitchFamily="34" charset="0"/>
                          <a:ea typeface="黑体" pitchFamily="2" charset="-122"/>
                        </a:defRPr>
                      </a:lvl8pPr>
                      <a:lvl9pPr eaLnBrk="0" fontAlgn="base" hangingPunct="0">
                        <a:spcBef>
                          <a:spcPct val="20000"/>
                        </a:spcBef>
                        <a:spcAft>
                          <a:spcPct val="0"/>
                        </a:spcAft>
                        <a:buClr>
                          <a:schemeClr val="tx2"/>
                        </a:buClr>
                        <a:buSzPct val="50000"/>
                        <a:buFont typeface="Wingdings 2" panose="05020102010507070707" pitchFamily="18" charset="2"/>
                        <a:defRPr>
                          <a:solidFill>
                            <a:schemeClr val="tx1"/>
                          </a:solidFill>
                          <a:latin typeface="Franklin Gothic Book" panose="020B0503020102020204" pitchFamily="34" charset="0"/>
                          <a:ea typeface="黑体"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50000"/>
                        <a:buFont typeface="Wingdings 2" panose="05020102010507070707" pitchFamily="18" charset="2"/>
                        <a:buNone/>
                        <a:tabLst/>
                      </a:pPr>
                      <a:r>
                        <a:rPr kumimoji="0" lang="zh-CN" altLang="en-US" sz="2400" b="0" i="0" u="none" strike="noStrike" cap="none" normalizeH="0" baseline="0" smtClean="0">
                          <a:ln>
                            <a:noFill/>
                          </a:ln>
                          <a:solidFill>
                            <a:schemeClr val="tx1"/>
                          </a:solidFill>
                          <a:effectLst/>
                          <a:latin typeface="Franklin Gothic Book" panose="020B0503020102020204" pitchFamily="34" charset="0"/>
                          <a:ea typeface="黑体" pitchFamily="2" charset="-122"/>
                        </a:rPr>
                        <a:t> </a:t>
                      </a:r>
                      <a:r>
                        <a:rPr kumimoji="0" lang="en-US" altLang="zh-CN" sz="2400" b="0" i="0" u="none" strike="noStrike" cap="none" normalizeH="0" baseline="0" smtClean="0">
                          <a:ln>
                            <a:noFill/>
                          </a:ln>
                          <a:solidFill>
                            <a:schemeClr val="tx1"/>
                          </a:solidFill>
                          <a:effectLst/>
                          <a:latin typeface="Franklin Gothic Book" panose="020B0503020102020204" pitchFamily="34" charset="0"/>
                          <a:ea typeface="黑体" pitchFamily="2" charset="-122"/>
                        </a:rPr>
                        <a:t>14.3</a:t>
                      </a:r>
                    </a:p>
                  </a:txBody>
                  <a:tcPr horzOverflow="overflow">
                    <a:lnL w="12700" cap="flat" cmpd="sng" algn="ctr">
                      <a:solidFill>
                        <a:schemeClr val="tx1"/>
                      </a:solidFill>
                      <a:prstDash val="solid"/>
                      <a:round/>
                      <a:headEnd type="none" w="sm" len="sm"/>
                      <a:tailEnd type="none" w="sm" len="sm"/>
                    </a:lnL>
                    <a:lnR cap="flat">
                      <a:noFill/>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96900">
                <a:tc>
                  <a:txBody>
                    <a:bodyPr/>
                    <a:lstStyle>
                      <a:lvl1pPr eaLnBrk="0" hangingPunct="0">
                        <a:spcBef>
                          <a:spcPct val="20000"/>
                        </a:spcBef>
                        <a:buClr>
                          <a:schemeClr val="tx2"/>
                        </a:buClr>
                        <a:buSzPct val="50000"/>
                        <a:buFont typeface="Wingdings 2" panose="05020102010507070707" pitchFamily="18" charset="2"/>
                        <a:defRPr sz="2800">
                          <a:solidFill>
                            <a:schemeClr val="tx1"/>
                          </a:solidFill>
                          <a:latin typeface="Franklin Gothic Book" panose="020B0503020102020204" pitchFamily="34" charset="0"/>
                          <a:ea typeface="黑体" pitchFamily="2" charset="-122"/>
                        </a:defRPr>
                      </a:lvl1pPr>
                      <a:lvl2pPr eaLnBrk="0" hangingPunct="0">
                        <a:spcBef>
                          <a:spcPct val="20000"/>
                        </a:spcBef>
                        <a:buClr>
                          <a:schemeClr val="tx2"/>
                        </a:buClr>
                        <a:buSzPct val="50000"/>
                        <a:buFont typeface="Wingdings 2" panose="05020102010507070707" pitchFamily="18" charset="2"/>
                        <a:defRPr sz="2400">
                          <a:solidFill>
                            <a:schemeClr val="tx1"/>
                          </a:solidFill>
                          <a:latin typeface="Franklin Gothic Book" panose="020B0503020102020204" pitchFamily="34" charset="0"/>
                          <a:ea typeface="黑体" pitchFamily="2" charset="-122"/>
                        </a:defRPr>
                      </a:lvl2pPr>
                      <a:lvl3pPr eaLnBrk="0" hangingPunct="0">
                        <a:spcBef>
                          <a:spcPct val="20000"/>
                        </a:spcBef>
                        <a:buClr>
                          <a:schemeClr val="tx2"/>
                        </a:buClr>
                        <a:buSzPct val="50000"/>
                        <a:buFont typeface="Wingdings 2" panose="05020102010507070707" pitchFamily="18" charset="2"/>
                        <a:defRPr sz="2000">
                          <a:solidFill>
                            <a:schemeClr val="tx1"/>
                          </a:solidFill>
                          <a:latin typeface="Franklin Gothic Book" panose="020B0503020102020204" pitchFamily="34" charset="0"/>
                          <a:ea typeface="黑体" pitchFamily="2" charset="-122"/>
                        </a:defRPr>
                      </a:lvl3pPr>
                      <a:lvl4pPr eaLnBrk="0" hangingPunct="0">
                        <a:spcBef>
                          <a:spcPct val="20000"/>
                        </a:spcBef>
                        <a:buClr>
                          <a:schemeClr val="tx2"/>
                        </a:buClr>
                        <a:buSzPct val="50000"/>
                        <a:buFont typeface="Wingdings 2" panose="05020102010507070707" pitchFamily="18" charset="2"/>
                        <a:defRPr>
                          <a:solidFill>
                            <a:schemeClr val="tx1"/>
                          </a:solidFill>
                          <a:latin typeface="Franklin Gothic Book" panose="020B0503020102020204" pitchFamily="34" charset="0"/>
                          <a:ea typeface="黑体" pitchFamily="2" charset="-122"/>
                        </a:defRPr>
                      </a:lvl4pPr>
                      <a:lvl5pPr eaLnBrk="0" hangingPunct="0">
                        <a:spcBef>
                          <a:spcPct val="20000"/>
                        </a:spcBef>
                        <a:buClr>
                          <a:schemeClr val="tx2"/>
                        </a:buClr>
                        <a:buSzPct val="50000"/>
                        <a:buFont typeface="Wingdings 2" panose="05020102010507070707" pitchFamily="18" charset="2"/>
                        <a:defRPr>
                          <a:solidFill>
                            <a:schemeClr val="tx1"/>
                          </a:solidFill>
                          <a:latin typeface="Franklin Gothic Book" panose="020B0503020102020204" pitchFamily="34" charset="0"/>
                          <a:ea typeface="黑体" pitchFamily="2" charset="-122"/>
                        </a:defRPr>
                      </a:lvl5pPr>
                      <a:lvl6pPr eaLnBrk="0" fontAlgn="base" hangingPunct="0">
                        <a:spcBef>
                          <a:spcPct val="20000"/>
                        </a:spcBef>
                        <a:spcAft>
                          <a:spcPct val="0"/>
                        </a:spcAft>
                        <a:buClr>
                          <a:schemeClr val="tx2"/>
                        </a:buClr>
                        <a:buSzPct val="50000"/>
                        <a:buFont typeface="Wingdings 2" panose="05020102010507070707" pitchFamily="18" charset="2"/>
                        <a:defRPr>
                          <a:solidFill>
                            <a:schemeClr val="tx1"/>
                          </a:solidFill>
                          <a:latin typeface="Franklin Gothic Book" panose="020B0503020102020204" pitchFamily="34" charset="0"/>
                          <a:ea typeface="黑体" pitchFamily="2" charset="-122"/>
                        </a:defRPr>
                      </a:lvl6pPr>
                      <a:lvl7pPr eaLnBrk="0" fontAlgn="base" hangingPunct="0">
                        <a:spcBef>
                          <a:spcPct val="20000"/>
                        </a:spcBef>
                        <a:spcAft>
                          <a:spcPct val="0"/>
                        </a:spcAft>
                        <a:buClr>
                          <a:schemeClr val="tx2"/>
                        </a:buClr>
                        <a:buSzPct val="50000"/>
                        <a:buFont typeface="Wingdings 2" panose="05020102010507070707" pitchFamily="18" charset="2"/>
                        <a:defRPr>
                          <a:solidFill>
                            <a:schemeClr val="tx1"/>
                          </a:solidFill>
                          <a:latin typeface="Franklin Gothic Book" panose="020B0503020102020204" pitchFamily="34" charset="0"/>
                          <a:ea typeface="黑体" pitchFamily="2" charset="-122"/>
                        </a:defRPr>
                      </a:lvl7pPr>
                      <a:lvl8pPr eaLnBrk="0" fontAlgn="base" hangingPunct="0">
                        <a:spcBef>
                          <a:spcPct val="20000"/>
                        </a:spcBef>
                        <a:spcAft>
                          <a:spcPct val="0"/>
                        </a:spcAft>
                        <a:buClr>
                          <a:schemeClr val="tx2"/>
                        </a:buClr>
                        <a:buSzPct val="50000"/>
                        <a:buFont typeface="Wingdings 2" panose="05020102010507070707" pitchFamily="18" charset="2"/>
                        <a:defRPr>
                          <a:solidFill>
                            <a:schemeClr val="tx1"/>
                          </a:solidFill>
                          <a:latin typeface="Franklin Gothic Book" panose="020B0503020102020204" pitchFamily="34" charset="0"/>
                          <a:ea typeface="黑体" pitchFamily="2" charset="-122"/>
                        </a:defRPr>
                      </a:lvl8pPr>
                      <a:lvl9pPr eaLnBrk="0" fontAlgn="base" hangingPunct="0">
                        <a:spcBef>
                          <a:spcPct val="20000"/>
                        </a:spcBef>
                        <a:spcAft>
                          <a:spcPct val="0"/>
                        </a:spcAft>
                        <a:buClr>
                          <a:schemeClr val="tx2"/>
                        </a:buClr>
                        <a:buSzPct val="50000"/>
                        <a:buFont typeface="Wingdings 2" panose="05020102010507070707" pitchFamily="18" charset="2"/>
                        <a:defRPr>
                          <a:solidFill>
                            <a:schemeClr val="tx1"/>
                          </a:solidFill>
                          <a:latin typeface="Franklin Gothic Book" panose="020B0503020102020204" pitchFamily="34" charset="0"/>
                          <a:ea typeface="黑体"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50000"/>
                        <a:buFont typeface="Wingdings 2" panose="05020102010507070707" pitchFamily="18" charset="2"/>
                        <a:buNone/>
                        <a:tabLst/>
                      </a:pPr>
                      <a:r>
                        <a:rPr kumimoji="0" lang="en-US" altLang="zh-CN" sz="2400" b="0" i="0" u="none" strike="noStrike" cap="none" normalizeH="0" baseline="0" smtClean="0">
                          <a:ln>
                            <a:noFill/>
                          </a:ln>
                          <a:solidFill>
                            <a:schemeClr val="tx1"/>
                          </a:solidFill>
                          <a:effectLst/>
                          <a:latin typeface="Franklin Gothic Book" panose="020B0503020102020204" pitchFamily="34" charset="0"/>
                          <a:ea typeface="黑体" pitchFamily="2" charset="-122"/>
                        </a:rPr>
                        <a:t>2</a:t>
                      </a:r>
                    </a:p>
                  </a:txBody>
                  <a:tcPr horzOverflow="overflow">
                    <a:lnL cap="flat">
                      <a:noFill/>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tx2"/>
                        </a:buClr>
                        <a:buSzPct val="50000"/>
                        <a:buFont typeface="Wingdings 2" panose="05020102010507070707" pitchFamily="18" charset="2"/>
                        <a:defRPr sz="2800">
                          <a:solidFill>
                            <a:schemeClr val="tx1"/>
                          </a:solidFill>
                          <a:latin typeface="Franklin Gothic Book" panose="020B0503020102020204" pitchFamily="34" charset="0"/>
                          <a:ea typeface="黑体" pitchFamily="2" charset="-122"/>
                        </a:defRPr>
                      </a:lvl1pPr>
                      <a:lvl2pPr eaLnBrk="0" hangingPunct="0">
                        <a:spcBef>
                          <a:spcPct val="20000"/>
                        </a:spcBef>
                        <a:buClr>
                          <a:schemeClr val="tx2"/>
                        </a:buClr>
                        <a:buSzPct val="50000"/>
                        <a:buFont typeface="Wingdings 2" panose="05020102010507070707" pitchFamily="18" charset="2"/>
                        <a:defRPr sz="2400">
                          <a:solidFill>
                            <a:schemeClr val="tx1"/>
                          </a:solidFill>
                          <a:latin typeface="Franklin Gothic Book" panose="020B0503020102020204" pitchFamily="34" charset="0"/>
                          <a:ea typeface="黑体" pitchFamily="2" charset="-122"/>
                        </a:defRPr>
                      </a:lvl2pPr>
                      <a:lvl3pPr eaLnBrk="0" hangingPunct="0">
                        <a:spcBef>
                          <a:spcPct val="20000"/>
                        </a:spcBef>
                        <a:buClr>
                          <a:schemeClr val="tx2"/>
                        </a:buClr>
                        <a:buSzPct val="50000"/>
                        <a:buFont typeface="Wingdings 2" panose="05020102010507070707" pitchFamily="18" charset="2"/>
                        <a:defRPr sz="2000">
                          <a:solidFill>
                            <a:schemeClr val="tx1"/>
                          </a:solidFill>
                          <a:latin typeface="Franklin Gothic Book" panose="020B0503020102020204" pitchFamily="34" charset="0"/>
                          <a:ea typeface="黑体" pitchFamily="2" charset="-122"/>
                        </a:defRPr>
                      </a:lvl3pPr>
                      <a:lvl4pPr eaLnBrk="0" hangingPunct="0">
                        <a:spcBef>
                          <a:spcPct val="20000"/>
                        </a:spcBef>
                        <a:buClr>
                          <a:schemeClr val="tx2"/>
                        </a:buClr>
                        <a:buSzPct val="50000"/>
                        <a:buFont typeface="Wingdings 2" panose="05020102010507070707" pitchFamily="18" charset="2"/>
                        <a:defRPr>
                          <a:solidFill>
                            <a:schemeClr val="tx1"/>
                          </a:solidFill>
                          <a:latin typeface="Franklin Gothic Book" panose="020B0503020102020204" pitchFamily="34" charset="0"/>
                          <a:ea typeface="黑体" pitchFamily="2" charset="-122"/>
                        </a:defRPr>
                      </a:lvl4pPr>
                      <a:lvl5pPr eaLnBrk="0" hangingPunct="0">
                        <a:spcBef>
                          <a:spcPct val="20000"/>
                        </a:spcBef>
                        <a:buClr>
                          <a:schemeClr val="tx2"/>
                        </a:buClr>
                        <a:buSzPct val="50000"/>
                        <a:buFont typeface="Wingdings 2" panose="05020102010507070707" pitchFamily="18" charset="2"/>
                        <a:defRPr>
                          <a:solidFill>
                            <a:schemeClr val="tx1"/>
                          </a:solidFill>
                          <a:latin typeface="Franklin Gothic Book" panose="020B0503020102020204" pitchFamily="34" charset="0"/>
                          <a:ea typeface="黑体" pitchFamily="2" charset="-122"/>
                        </a:defRPr>
                      </a:lvl5pPr>
                      <a:lvl6pPr eaLnBrk="0" fontAlgn="base" hangingPunct="0">
                        <a:spcBef>
                          <a:spcPct val="20000"/>
                        </a:spcBef>
                        <a:spcAft>
                          <a:spcPct val="0"/>
                        </a:spcAft>
                        <a:buClr>
                          <a:schemeClr val="tx2"/>
                        </a:buClr>
                        <a:buSzPct val="50000"/>
                        <a:buFont typeface="Wingdings 2" panose="05020102010507070707" pitchFamily="18" charset="2"/>
                        <a:defRPr>
                          <a:solidFill>
                            <a:schemeClr val="tx1"/>
                          </a:solidFill>
                          <a:latin typeface="Franklin Gothic Book" panose="020B0503020102020204" pitchFamily="34" charset="0"/>
                          <a:ea typeface="黑体" pitchFamily="2" charset="-122"/>
                        </a:defRPr>
                      </a:lvl6pPr>
                      <a:lvl7pPr eaLnBrk="0" fontAlgn="base" hangingPunct="0">
                        <a:spcBef>
                          <a:spcPct val="20000"/>
                        </a:spcBef>
                        <a:spcAft>
                          <a:spcPct val="0"/>
                        </a:spcAft>
                        <a:buClr>
                          <a:schemeClr val="tx2"/>
                        </a:buClr>
                        <a:buSzPct val="50000"/>
                        <a:buFont typeface="Wingdings 2" panose="05020102010507070707" pitchFamily="18" charset="2"/>
                        <a:defRPr>
                          <a:solidFill>
                            <a:schemeClr val="tx1"/>
                          </a:solidFill>
                          <a:latin typeface="Franklin Gothic Book" panose="020B0503020102020204" pitchFamily="34" charset="0"/>
                          <a:ea typeface="黑体" pitchFamily="2" charset="-122"/>
                        </a:defRPr>
                      </a:lvl7pPr>
                      <a:lvl8pPr eaLnBrk="0" fontAlgn="base" hangingPunct="0">
                        <a:spcBef>
                          <a:spcPct val="20000"/>
                        </a:spcBef>
                        <a:spcAft>
                          <a:spcPct val="0"/>
                        </a:spcAft>
                        <a:buClr>
                          <a:schemeClr val="tx2"/>
                        </a:buClr>
                        <a:buSzPct val="50000"/>
                        <a:buFont typeface="Wingdings 2" panose="05020102010507070707" pitchFamily="18" charset="2"/>
                        <a:defRPr>
                          <a:solidFill>
                            <a:schemeClr val="tx1"/>
                          </a:solidFill>
                          <a:latin typeface="Franklin Gothic Book" panose="020B0503020102020204" pitchFamily="34" charset="0"/>
                          <a:ea typeface="黑体" pitchFamily="2" charset="-122"/>
                        </a:defRPr>
                      </a:lvl8pPr>
                      <a:lvl9pPr eaLnBrk="0" fontAlgn="base" hangingPunct="0">
                        <a:spcBef>
                          <a:spcPct val="20000"/>
                        </a:spcBef>
                        <a:spcAft>
                          <a:spcPct val="0"/>
                        </a:spcAft>
                        <a:buClr>
                          <a:schemeClr val="tx2"/>
                        </a:buClr>
                        <a:buSzPct val="50000"/>
                        <a:buFont typeface="Wingdings 2" panose="05020102010507070707" pitchFamily="18" charset="2"/>
                        <a:defRPr>
                          <a:solidFill>
                            <a:schemeClr val="tx1"/>
                          </a:solidFill>
                          <a:latin typeface="Franklin Gothic Book" panose="020B0503020102020204" pitchFamily="34" charset="0"/>
                          <a:ea typeface="黑体"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50000"/>
                        <a:buFont typeface="Wingdings 2" panose="05020102010507070707" pitchFamily="18" charset="2"/>
                        <a:buNone/>
                        <a:tabLst/>
                      </a:pPr>
                      <a:r>
                        <a:rPr kumimoji="0" lang="en-US" altLang="zh-CN" sz="2400" b="0" i="0" u="none" strike="noStrike" cap="none" normalizeH="0" baseline="0" dirty="0" smtClean="0">
                          <a:ln>
                            <a:noFill/>
                          </a:ln>
                          <a:solidFill>
                            <a:schemeClr val="tx1"/>
                          </a:solidFill>
                          <a:effectLst/>
                          <a:latin typeface="Franklin Gothic Book" panose="020B0503020102020204" pitchFamily="34" charset="0"/>
                          <a:ea typeface="黑体" pitchFamily="2" charset="-122"/>
                        </a:rPr>
                        <a:t>6.4</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tx2"/>
                        </a:buClr>
                        <a:buSzPct val="50000"/>
                        <a:buFont typeface="Wingdings 2" panose="05020102010507070707" pitchFamily="18" charset="2"/>
                        <a:defRPr sz="2800">
                          <a:solidFill>
                            <a:schemeClr val="tx1"/>
                          </a:solidFill>
                          <a:latin typeface="Franklin Gothic Book" panose="020B0503020102020204" pitchFamily="34" charset="0"/>
                          <a:ea typeface="黑体" pitchFamily="2" charset="-122"/>
                        </a:defRPr>
                      </a:lvl1pPr>
                      <a:lvl2pPr eaLnBrk="0" hangingPunct="0">
                        <a:spcBef>
                          <a:spcPct val="20000"/>
                        </a:spcBef>
                        <a:buClr>
                          <a:schemeClr val="tx2"/>
                        </a:buClr>
                        <a:buSzPct val="50000"/>
                        <a:buFont typeface="Wingdings 2" panose="05020102010507070707" pitchFamily="18" charset="2"/>
                        <a:defRPr sz="2400">
                          <a:solidFill>
                            <a:schemeClr val="tx1"/>
                          </a:solidFill>
                          <a:latin typeface="Franklin Gothic Book" panose="020B0503020102020204" pitchFamily="34" charset="0"/>
                          <a:ea typeface="黑体" pitchFamily="2" charset="-122"/>
                        </a:defRPr>
                      </a:lvl2pPr>
                      <a:lvl3pPr eaLnBrk="0" hangingPunct="0">
                        <a:spcBef>
                          <a:spcPct val="20000"/>
                        </a:spcBef>
                        <a:buClr>
                          <a:schemeClr val="tx2"/>
                        </a:buClr>
                        <a:buSzPct val="50000"/>
                        <a:buFont typeface="Wingdings 2" panose="05020102010507070707" pitchFamily="18" charset="2"/>
                        <a:defRPr sz="2000">
                          <a:solidFill>
                            <a:schemeClr val="tx1"/>
                          </a:solidFill>
                          <a:latin typeface="Franklin Gothic Book" panose="020B0503020102020204" pitchFamily="34" charset="0"/>
                          <a:ea typeface="黑体" pitchFamily="2" charset="-122"/>
                        </a:defRPr>
                      </a:lvl3pPr>
                      <a:lvl4pPr eaLnBrk="0" hangingPunct="0">
                        <a:spcBef>
                          <a:spcPct val="20000"/>
                        </a:spcBef>
                        <a:buClr>
                          <a:schemeClr val="tx2"/>
                        </a:buClr>
                        <a:buSzPct val="50000"/>
                        <a:buFont typeface="Wingdings 2" panose="05020102010507070707" pitchFamily="18" charset="2"/>
                        <a:defRPr>
                          <a:solidFill>
                            <a:schemeClr val="tx1"/>
                          </a:solidFill>
                          <a:latin typeface="Franklin Gothic Book" panose="020B0503020102020204" pitchFamily="34" charset="0"/>
                          <a:ea typeface="黑体" pitchFamily="2" charset="-122"/>
                        </a:defRPr>
                      </a:lvl4pPr>
                      <a:lvl5pPr eaLnBrk="0" hangingPunct="0">
                        <a:spcBef>
                          <a:spcPct val="20000"/>
                        </a:spcBef>
                        <a:buClr>
                          <a:schemeClr val="tx2"/>
                        </a:buClr>
                        <a:buSzPct val="50000"/>
                        <a:buFont typeface="Wingdings 2" panose="05020102010507070707" pitchFamily="18" charset="2"/>
                        <a:defRPr>
                          <a:solidFill>
                            <a:schemeClr val="tx1"/>
                          </a:solidFill>
                          <a:latin typeface="Franklin Gothic Book" panose="020B0503020102020204" pitchFamily="34" charset="0"/>
                          <a:ea typeface="黑体" pitchFamily="2" charset="-122"/>
                        </a:defRPr>
                      </a:lvl5pPr>
                      <a:lvl6pPr eaLnBrk="0" fontAlgn="base" hangingPunct="0">
                        <a:spcBef>
                          <a:spcPct val="20000"/>
                        </a:spcBef>
                        <a:spcAft>
                          <a:spcPct val="0"/>
                        </a:spcAft>
                        <a:buClr>
                          <a:schemeClr val="tx2"/>
                        </a:buClr>
                        <a:buSzPct val="50000"/>
                        <a:buFont typeface="Wingdings 2" panose="05020102010507070707" pitchFamily="18" charset="2"/>
                        <a:defRPr>
                          <a:solidFill>
                            <a:schemeClr val="tx1"/>
                          </a:solidFill>
                          <a:latin typeface="Franklin Gothic Book" panose="020B0503020102020204" pitchFamily="34" charset="0"/>
                          <a:ea typeface="黑体" pitchFamily="2" charset="-122"/>
                        </a:defRPr>
                      </a:lvl6pPr>
                      <a:lvl7pPr eaLnBrk="0" fontAlgn="base" hangingPunct="0">
                        <a:spcBef>
                          <a:spcPct val="20000"/>
                        </a:spcBef>
                        <a:spcAft>
                          <a:spcPct val="0"/>
                        </a:spcAft>
                        <a:buClr>
                          <a:schemeClr val="tx2"/>
                        </a:buClr>
                        <a:buSzPct val="50000"/>
                        <a:buFont typeface="Wingdings 2" panose="05020102010507070707" pitchFamily="18" charset="2"/>
                        <a:defRPr>
                          <a:solidFill>
                            <a:schemeClr val="tx1"/>
                          </a:solidFill>
                          <a:latin typeface="Franklin Gothic Book" panose="020B0503020102020204" pitchFamily="34" charset="0"/>
                          <a:ea typeface="黑体" pitchFamily="2" charset="-122"/>
                        </a:defRPr>
                      </a:lvl7pPr>
                      <a:lvl8pPr eaLnBrk="0" fontAlgn="base" hangingPunct="0">
                        <a:spcBef>
                          <a:spcPct val="20000"/>
                        </a:spcBef>
                        <a:spcAft>
                          <a:spcPct val="0"/>
                        </a:spcAft>
                        <a:buClr>
                          <a:schemeClr val="tx2"/>
                        </a:buClr>
                        <a:buSzPct val="50000"/>
                        <a:buFont typeface="Wingdings 2" panose="05020102010507070707" pitchFamily="18" charset="2"/>
                        <a:defRPr>
                          <a:solidFill>
                            <a:schemeClr val="tx1"/>
                          </a:solidFill>
                          <a:latin typeface="Franklin Gothic Book" panose="020B0503020102020204" pitchFamily="34" charset="0"/>
                          <a:ea typeface="黑体" pitchFamily="2" charset="-122"/>
                        </a:defRPr>
                      </a:lvl8pPr>
                      <a:lvl9pPr eaLnBrk="0" fontAlgn="base" hangingPunct="0">
                        <a:spcBef>
                          <a:spcPct val="20000"/>
                        </a:spcBef>
                        <a:spcAft>
                          <a:spcPct val="0"/>
                        </a:spcAft>
                        <a:buClr>
                          <a:schemeClr val="tx2"/>
                        </a:buClr>
                        <a:buSzPct val="50000"/>
                        <a:buFont typeface="Wingdings 2" panose="05020102010507070707" pitchFamily="18" charset="2"/>
                        <a:defRPr>
                          <a:solidFill>
                            <a:schemeClr val="tx1"/>
                          </a:solidFill>
                          <a:latin typeface="Franklin Gothic Book" panose="020B0503020102020204" pitchFamily="34" charset="0"/>
                          <a:ea typeface="黑体"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50000"/>
                        <a:buFont typeface="Wingdings 2" panose="05020102010507070707" pitchFamily="18" charset="2"/>
                        <a:buNone/>
                        <a:tabLst/>
                      </a:pPr>
                      <a:r>
                        <a:rPr kumimoji="0" lang="zh-CN" altLang="en-US" sz="2400" b="0" i="0" u="none" strike="noStrike" cap="none" normalizeH="0" baseline="0" smtClean="0">
                          <a:ln>
                            <a:noFill/>
                          </a:ln>
                          <a:solidFill>
                            <a:schemeClr val="tx1"/>
                          </a:solidFill>
                          <a:effectLst/>
                          <a:latin typeface="Franklin Gothic Book" panose="020B0503020102020204" pitchFamily="34" charset="0"/>
                          <a:ea typeface="黑体" pitchFamily="2" charset="-122"/>
                        </a:rPr>
                        <a:t> </a:t>
                      </a:r>
                      <a:r>
                        <a:rPr kumimoji="0" lang="en-US" altLang="zh-CN" sz="2400" b="0" i="0" u="none" strike="noStrike" cap="none" normalizeH="0" baseline="0" smtClean="0">
                          <a:ln>
                            <a:noFill/>
                          </a:ln>
                          <a:solidFill>
                            <a:schemeClr val="tx1"/>
                          </a:solidFill>
                          <a:effectLst/>
                          <a:latin typeface="Franklin Gothic Book" panose="020B0503020102020204" pitchFamily="34" charset="0"/>
                          <a:ea typeface="黑体" pitchFamily="2" charset="-122"/>
                        </a:rPr>
                        <a:t>19.2</a:t>
                      </a:r>
                    </a:p>
                  </a:txBody>
                  <a:tcPr horzOverflow="overflow">
                    <a:lnL w="12700" cap="flat" cmpd="sng" algn="ctr">
                      <a:solidFill>
                        <a:schemeClr val="tx1"/>
                      </a:solidFill>
                      <a:prstDash val="solid"/>
                      <a:round/>
                      <a:headEnd type="none" w="sm" len="sm"/>
                      <a:tailEnd type="none" w="sm" len="sm"/>
                    </a:lnL>
                    <a:lnR cap="flat">
                      <a:noFill/>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95313">
                <a:tc>
                  <a:txBody>
                    <a:bodyPr/>
                    <a:lstStyle>
                      <a:lvl1pPr eaLnBrk="0" hangingPunct="0">
                        <a:spcBef>
                          <a:spcPct val="20000"/>
                        </a:spcBef>
                        <a:buClr>
                          <a:schemeClr val="tx2"/>
                        </a:buClr>
                        <a:buSzPct val="50000"/>
                        <a:buFont typeface="Wingdings 2" panose="05020102010507070707" pitchFamily="18" charset="2"/>
                        <a:defRPr sz="2800">
                          <a:solidFill>
                            <a:schemeClr val="tx1"/>
                          </a:solidFill>
                          <a:latin typeface="Franklin Gothic Book" panose="020B0503020102020204" pitchFamily="34" charset="0"/>
                          <a:ea typeface="黑体" pitchFamily="2" charset="-122"/>
                        </a:defRPr>
                      </a:lvl1pPr>
                      <a:lvl2pPr eaLnBrk="0" hangingPunct="0">
                        <a:spcBef>
                          <a:spcPct val="20000"/>
                        </a:spcBef>
                        <a:buClr>
                          <a:schemeClr val="tx2"/>
                        </a:buClr>
                        <a:buSzPct val="50000"/>
                        <a:buFont typeface="Wingdings 2" panose="05020102010507070707" pitchFamily="18" charset="2"/>
                        <a:defRPr sz="2400">
                          <a:solidFill>
                            <a:schemeClr val="tx1"/>
                          </a:solidFill>
                          <a:latin typeface="Franklin Gothic Book" panose="020B0503020102020204" pitchFamily="34" charset="0"/>
                          <a:ea typeface="黑体" pitchFamily="2" charset="-122"/>
                        </a:defRPr>
                      </a:lvl2pPr>
                      <a:lvl3pPr eaLnBrk="0" hangingPunct="0">
                        <a:spcBef>
                          <a:spcPct val="20000"/>
                        </a:spcBef>
                        <a:buClr>
                          <a:schemeClr val="tx2"/>
                        </a:buClr>
                        <a:buSzPct val="50000"/>
                        <a:buFont typeface="Wingdings 2" panose="05020102010507070707" pitchFamily="18" charset="2"/>
                        <a:defRPr sz="2000">
                          <a:solidFill>
                            <a:schemeClr val="tx1"/>
                          </a:solidFill>
                          <a:latin typeface="Franklin Gothic Book" panose="020B0503020102020204" pitchFamily="34" charset="0"/>
                          <a:ea typeface="黑体" pitchFamily="2" charset="-122"/>
                        </a:defRPr>
                      </a:lvl3pPr>
                      <a:lvl4pPr eaLnBrk="0" hangingPunct="0">
                        <a:spcBef>
                          <a:spcPct val="20000"/>
                        </a:spcBef>
                        <a:buClr>
                          <a:schemeClr val="tx2"/>
                        </a:buClr>
                        <a:buSzPct val="50000"/>
                        <a:buFont typeface="Wingdings 2" panose="05020102010507070707" pitchFamily="18" charset="2"/>
                        <a:defRPr>
                          <a:solidFill>
                            <a:schemeClr val="tx1"/>
                          </a:solidFill>
                          <a:latin typeface="Franklin Gothic Book" panose="020B0503020102020204" pitchFamily="34" charset="0"/>
                          <a:ea typeface="黑体" pitchFamily="2" charset="-122"/>
                        </a:defRPr>
                      </a:lvl4pPr>
                      <a:lvl5pPr eaLnBrk="0" hangingPunct="0">
                        <a:spcBef>
                          <a:spcPct val="20000"/>
                        </a:spcBef>
                        <a:buClr>
                          <a:schemeClr val="tx2"/>
                        </a:buClr>
                        <a:buSzPct val="50000"/>
                        <a:buFont typeface="Wingdings 2" panose="05020102010507070707" pitchFamily="18" charset="2"/>
                        <a:defRPr>
                          <a:solidFill>
                            <a:schemeClr val="tx1"/>
                          </a:solidFill>
                          <a:latin typeface="Franklin Gothic Book" panose="020B0503020102020204" pitchFamily="34" charset="0"/>
                          <a:ea typeface="黑体" pitchFamily="2" charset="-122"/>
                        </a:defRPr>
                      </a:lvl5pPr>
                      <a:lvl6pPr eaLnBrk="0" fontAlgn="base" hangingPunct="0">
                        <a:spcBef>
                          <a:spcPct val="20000"/>
                        </a:spcBef>
                        <a:spcAft>
                          <a:spcPct val="0"/>
                        </a:spcAft>
                        <a:buClr>
                          <a:schemeClr val="tx2"/>
                        </a:buClr>
                        <a:buSzPct val="50000"/>
                        <a:buFont typeface="Wingdings 2" panose="05020102010507070707" pitchFamily="18" charset="2"/>
                        <a:defRPr>
                          <a:solidFill>
                            <a:schemeClr val="tx1"/>
                          </a:solidFill>
                          <a:latin typeface="Franklin Gothic Book" panose="020B0503020102020204" pitchFamily="34" charset="0"/>
                          <a:ea typeface="黑体" pitchFamily="2" charset="-122"/>
                        </a:defRPr>
                      </a:lvl6pPr>
                      <a:lvl7pPr eaLnBrk="0" fontAlgn="base" hangingPunct="0">
                        <a:spcBef>
                          <a:spcPct val="20000"/>
                        </a:spcBef>
                        <a:spcAft>
                          <a:spcPct val="0"/>
                        </a:spcAft>
                        <a:buClr>
                          <a:schemeClr val="tx2"/>
                        </a:buClr>
                        <a:buSzPct val="50000"/>
                        <a:buFont typeface="Wingdings 2" panose="05020102010507070707" pitchFamily="18" charset="2"/>
                        <a:defRPr>
                          <a:solidFill>
                            <a:schemeClr val="tx1"/>
                          </a:solidFill>
                          <a:latin typeface="Franklin Gothic Book" panose="020B0503020102020204" pitchFamily="34" charset="0"/>
                          <a:ea typeface="黑体" pitchFamily="2" charset="-122"/>
                        </a:defRPr>
                      </a:lvl7pPr>
                      <a:lvl8pPr eaLnBrk="0" fontAlgn="base" hangingPunct="0">
                        <a:spcBef>
                          <a:spcPct val="20000"/>
                        </a:spcBef>
                        <a:spcAft>
                          <a:spcPct val="0"/>
                        </a:spcAft>
                        <a:buClr>
                          <a:schemeClr val="tx2"/>
                        </a:buClr>
                        <a:buSzPct val="50000"/>
                        <a:buFont typeface="Wingdings 2" panose="05020102010507070707" pitchFamily="18" charset="2"/>
                        <a:defRPr>
                          <a:solidFill>
                            <a:schemeClr val="tx1"/>
                          </a:solidFill>
                          <a:latin typeface="Franklin Gothic Book" panose="020B0503020102020204" pitchFamily="34" charset="0"/>
                          <a:ea typeface="黑体" pitchFamily="2" charset="-122"/>
                        </a:defRPr>
                      </a:lvl8pPr>
                      <a:lvl9pPr eaLnBrk="0" fontAlgn="base" hangingPunct="0">
                        <a:spcBef>
                          <a:spcPct val="20000"/>
                        </a:spcBef>
                        <a:spcAft>
                          <a:spcPct val="0"/>
                        </a:spcAft>
                        <a:buClr>
                          <a:schemeClr val="tx2"/>
                        </a:buClr>
                        <a:buSzPct val="50000"/>
                        <a:buFont typeface="Wingdings 2" panose="05020102010507070707" pitchFamily="18" charset="2"/>
                        <a:defRPr>
                          <a:solidFill>
                            <a:schemeClr val="tx1"/>
                          </a:solidFill>
                          <a:latin typeface="Franklin Gothic Book" panose="020B0503020102020204" pitchFamily="34" charset="0"/>
                          <a:ea typeface="黑体"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50000"/>
                        <a:buFont typeface="Wingdings 2" panose="05020102010507070707" pitchFamily="18" charset="2"/>
                        <a:buNone/>
                        <a:tabLst/>
                      </a:pPr>
                      <a:r>
                        <a:rPr kumimoji="0" lang="en-US" altLang="zh-CN" sz="2400" b="0" i="0" u="none" strike="noStrike" cap="none" normalizeH="0" baseline="0" smtClean="0">
                          <a:ln>
                            <a:noFill/>
                          </a:ln>
                          <a:solidFill>
                            <a:schemeClr val="tx1"/>
                          </a:solidFill>
                          <a:effectLst/>
                          <a:latin typeface="Franklin Gothic Book" panose="020B0503020102020204" pitchFamily="34" charset="0"/>
                          <a:ea typeface="黑体" pitchFamily="2" charset="-122"/>
                        </a:rPr>
                        <a:t>3</a:t>
                      </a:r>
                    </a:p>
                  </a:txBody>
                  <a:tcPr horzOverflow="overflow">
                    <a:lnL cap="flat">
                      <a:noFill/>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tx2"/>
                        </a:buClr>
                        <a:buSzPct val="50000"/>
                        <a:buFont typeface="Wingdings 2" panose="05020102010507070707" pitchFamily="18" charset="2"/>
                        <a:defRPr sz="2800">
                          <a:solidFill>
                            <a:schemeClr val="tx1"/>
                          </a:solidFill>
                          <a:latin typeface="Franklin Gothic Book" panose="020B0503020102020204" pitchFamily="34" charset="0"/>
                          <a:ea typeface="黑体" pitchFamily="2" charset="-122"/>
                        </a:defRPr>
                      </a:lvl1pPr>
                      <a:lvl2pPr eaLnBrk="0" hangingPunct="0">
                        <a:spcBef>
                          <a:spcPct val="20000"/>
                        </a:spcBef>
                        <a:buClr>
                          <a:schemeClr val="tx2"/>
                        </a:buClr>
                        <a:buSzPct val="50000"/>
                        <a:buFont typeface="Wingdings 2" panose="05020102010507070707" pitchFamily="18" charset="2"/>
                        <a:defRPr sz="2400">
                          <a:solidFill>
                            <a:schemeClr val="tx1"/>
                          </a:solidFill>
                          <a:latin typeface="Franklin Gothic Book" panose="020B0503020102020204" pitchFamily="34" charset="0"/>
                          <a:ea typeface="黑体" pitchFamily="2" charset="-122"/>
                        </a:defRPr>
                      </a:lvl2pPr>
                      <a:lvl3pPr eaLnBrk="0" hangingPunct="0">
                        <a:spcBef>
                          <a:spcPct val="20000"/>
                        </a:spcBef>
                        <a:buClr>
                          <a:schemeClr val="tx2"/>
                        </a:buClr>
                        <a:buSzPct val="50000"/>
                        <a:buFont typeface="Wingdings 2" panose="05020102010507070707" pitchFamily="18" charset="2"/>
                        <a:defRPr sz="2000">
                          <a:solidFill>
                            <a:schemeClr val="tx1"/>
                          </a:solidFill>
                          <a:latin typeface="Franklin Gothic Book" panose="020B0503020102020204" pitchFamily="34" charset="0"/>
                          <a:ea typeface="黑体" pitchFamily="2" charset="-122"/>
                        </a:defRPr>
                      </a:lvl3pPr>
                      <a:lvl4pPr eaLnBrk="0" hangingPunct="0">
                        <a:spcBef>
                          <a:spcPct val="20000"/>
                        </a:spcBef>
                        <a:buClr>
                          <a:schemeClr val="tx2"/>
                        </a:buClr>
                        <a:buSzPct val="50000"/>
                        <a:buFont typeface="Wingdings 2" panose="05020102010507070707" pitchFamily="18" charset="2"/>
                        <a:defRPr>
                          <a:solidFill>
                            <a:schemeClr val="tx1"/>
                          </a:solidFill>
                          <a:latin typeface="Franklin Gothic Book" panose="020B0503020102020204" pitchFamily="34" charset="0"/>
                          <a:ea typeface="黑体" pitchFamily="2" charset="-122"/>
                        </a:defRPr>
                      </a:lvl4pPr>
                      <a:lvl5pPr eaLnBrk="0" hangingPunct="0">
                        <a:spcBef>
                          <a:spcPct val="20000"/>
                        </a:spcBef>
                        <a:buClr>
                          <a:schemeClr val="tx2"/>
                        </a:buClr>
                        <a:buSzPct val="50000"/>
                        <a:buFont typeface="Wingdings 2" panose="05020102010507070707" pitchFamily="18" charset="2"/>
                        <a:defRPr>
                          <a:solidFill>
                            <a:schemeClr val="tx1"/>
                          </a:solidFill>
                          <a:latin typeface="Franklin Gothic Book" panose="020B0503020102020204" pitchFamily="34" charset="0"/>
                          <a:ea typeface="黑体" pitchFamily="2" charset="-122"/>
                        </a:defRPr>
                      </a:lvl5pPr>
                      <a:lvl6pPr eaLnBrk="0" fontAlgn="base" hangingPunct="0">
                        <a:spcBef>
                          <a:spcPct val="20000"/>
                        </a:spcBef>
                        <a:spcAft>
                          <a:spcPct val="0"/>
                        </a:spcAft>
                        <a:buClr>
                          <a:schemeClr val="tx2"/>
                        </a:buClr>
                        <a:buSzPct val="50000"/>
                        <a:buFont typeface="Wingdings 2" panose="05020102010507070707" pitchFamily="18" charset="2"/>
                        <a:defRPr>
                          <a:solidFill>
                            <a:schemeClr val="tx1"/>
                          </a:solidFill>
                          <a:latin typeface="Franklin Gothic Book" panose="020B0503020102020204" pitchFamily="34" charset="0"/>
                          <a:ea typeface="黑体" pitchFamily="2" charset="-122"/>
                        </a:defRPr>
                      </a:lvl6pPr>
                      <a:lvl7pPr eaLnBrk="0" fontAlgn="base" hangingPunct="0">
                        <a:spcBef>
                          <a:spcPct val="20000"/>
                        </a:spcBef>
                        <a:spcAft>
                          <a:spcPct val="0"/>
                        </a:spcAft>
                        <a:buClr>
                          <a:schemeClr val="tx2"/>
                        </a:buClr>
                        <a:buSzPct val="50000"/>
                        <a:buFont typeface="Wingdings 2" panose="05020102010507070707" pitchFamily="18" charset="2"/>
                        <a:defRPr>
                          <a:solidFill>
                            <a:schemeClr val="tx1"/>
                          </a:solidFill>
                          <a:latin typeface="Franklin Gothic Book" panose="020B0503020102020204" pitchFamily="34" charset="0"/>
                          <a:ea typeface="黑体" pitchFamily="2" charset="-122"/>
                        </a:defRPr>
                      </a:lvl7pPr>
                      <a:lvl8pPr eaLnBrk="0" fontAlgn="base" hangingPunct="0">
                        <a:spcBef>
                          <a:spcPct val="20000"/>
                        </a:spcBef>
                        <a:spcAft>
                          <a:spcPct val="0"/>
                        </a:spcAft>
                        <a:buClr>
                          <a:schemeClr val="tx2"/>
                        </a:buClr>
                        <a:buSzPct val="50000"/>
                        <a:buFont typeface="Wingdings 2" panose="05020102010507070707" pitchFamily="18" charset="2"/>
                        <a:defRPr>
                          <a:solidFill>
                            <a:schemeClr val="tx1"/>
                          </a:solidFill>
                          <a:latin typeface="Franklin Gothic Book" panose="020B0503020102020204" pitchFamily="34" charset="0"/>
                          <a:ea typeface="黑体" pitchFamily="2" charset="-122"/>
                        </a:defRPr>
                      </a:lvl8pPr>
                      <a:lvl9pPr eaLnBrk="0" fontAlgn="base" hangingPunct="0">
                        <a:spcBef>
                          <a:spcPct val="20000"/>
                        </a:spcBef>
                        <a:spcAft>
                          <a:spcPct val="0"/>
                        </a:spcAft>
                        <a:buClr>
                          <a:schemeClr val="tx2"/>
                        </a:buClr>
                        <a:buSzPct val="50000"/>
                        <a:buFont typeface="Wingdings 2" panose="05020102010507070707" pitchFamily="18" charset="2"/>
                        <a:defRPr>
                          <a:solidFill>
                            <a:schemeClr val="tx1"/>
                          </a:solidFill>
                          <a:latin typeface="Franklin Gothic Book" panose="020B0503020102020204" pitchFamily="34" charset="0"/>
                          <a:ea typeface="黑体"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50000"/>
                        <a:buFont typeface="Wingdings 2" panose="05020102010507070707" pitchFamily="18" charset="2"/>
                        <a:buNone/>
                        <a:tabLst/>
                      </a:pPr>
                      <a:r>
                        <a:rPr kumimoji="0" lang="zh-CN" altLang="en-US" sz="2400" b="0" i="0" u="none" strike="noStrike" cap="none" normalizeH="0" baseline="0" dirty="0" smtClean="0">
                          <a:ln>
                            <a:noFill/>
                          </a:ln>
                          <a:solidFill>
                            <a:schemeClr val="tx1"/>
                          </a:solidFill>
                          <a:effectLst/>
                          <a:latin typeface="Franklin Gothic Book" panose="020B0503020102020204" pitchFamily="34" charset="0"/>
                          <a:ea typeface="黑体" pitchFamily="2" charset="-122"/>
                        </a:rPr>
                        <a:t>  </a:t>
                      </a:r>
                      <a:r>
                        <a:rPr kumimoji="0" lang="en-US" altLang="zh-CN" sz="2400" b="0" i="0" u="none" strike="noStrike" cap="none" normalizeH="0" baseline="0" dirty="0" smtClean="0">
                          <a:ln>
                            <a:noFill/>
                          </a:ln>
                          <a:solidFill>
                            <a:schemeClr val="tx1"/>
                          </a:solidFill>
                          <a:effectLst/>
                          <a:latin typeface="Franklin Gothic Book" panose="020B0503020102020204" pitchFamily="34" charset="0"/>
                          <a:ea typeface="黑体" pitchFamily="2" charset="-122"/>
                        </a:rPr>
                        <a:t>8.9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tx2"/>
                        </a:buClr>
                        <a:buSzPct val="50000"/>
                        <a:buFont typeface="Wingdings 2" panose="05020102010507070707" pitchFamily="18" charset="2"/>
                        <a:defRPr sz="2800">
                          <a:solidFill>
                            <a:schemeClr val="tx1"/>
                          </a:solidFill>
                          <a:latin typeface="Franklin Gothic Book" panose="020B0503020102020204" pitchFamily="34" charset="0"/>
                          <a:ea typeface="黑体" pitchFamily="2" charset="-122"/>
                        </a:defRPr>
                      </a:lvl1pPr>
                      <a:lvl2pPr eaLnBrk="0" hangingPunct="0">
                        <a:spcBef>
                          <a:spcPct val="20000"/>
                        </a:spcBef>
                        <a:buClr>
                          <a:schemeClr val="tx2"/>
                        </a:buClr>
                        <a:buSzPct val="50000"/>
                        <a:buFont typeface="Wingdings 2" panose="05020102010507070707" pitchFamily="18" charset="2"/>
                        <a:defRPr sz="2400">
                          <a:solidFill>
                            <a:schemeClr val="tx1"/>
                          </a:solidFill>
                          <a:latin typeface="Franklin Gothic Book" panose="020B0503020102020204" pitchFamily="34" charset="0"/>
                          <a:ea typeface="黑体" pitchFamily="2" charset="-122"/>
                        </a:defRPr>
                      </a:lvl2pPr>
                      <a:lvl3pPr eaLnBrk="0" hangingPunct="0">
                        <a:spcBef>
                          <a:spcPct val="20000"/>
                        </a:spcBef>
                        <a:buClr>
                          <a:schemeClr val="tx2"/>
                        </a:buClr>
                        <a:buSzPct val="50000"/>
                        <a:buFont typeface="Wingdings 2" panose="05020102010507070707" pitchFamily="18" charset="2"/>
                        <a:defRPr sz="2000">
                          <a:solidFill>
                            <a:schemeClr val="tx1"/>
                          </a:solidFill>
                          <a:latin typeface="Franklin Gothic Book" panose="020B0503020102020204" pitchFamily="34" charset="0"/>
                          <a:ea typeface="黑体" pitchFamily="2" charset="-122"/>
                        </a:defRPr>
                      </a:lvl3pPr>
                      <a:lvl4pPr eaLnBrk="0" hangingPunct="0">
                        <a:spcBef>
                          <a:spcPct val="20000"/>
                        </a:spcBef>
                        <a:buClr>
                          <a:schemeClr val="tx2"/>
                        </a:buClr>
                        <a:buSzPct val="50000"/>
                        <a:buFont typeface="Wingdings 2" panose="05020102010507070707" pitchFamily="18" charset="2"/>
                        <a:defRPr>
                          <a:solidFill>
                            <a:schemeClr val="tx1"/>
                          </a:solidFill>
                          <a:latin typeface="Franklin Gothic Book" panose="020B0503020102020204" pitchFamily="34" charset="0"/>
                          <a:ea typeface="黑体" pitchFamily="2" charset="-122"/>
                        </a:defRPr>
                      </a:lvl4pPr>
                      <a:lvl5pPr eaLnBrk="0" hangingPunct="0">
                        <a:spcBef>
                          <a:spcPct val="20000"/>
                        </a:spcBef>
                        <a:buClr>
                          <a:schemeClr val="tx2"/>
                        </a:buClr>
                        <a:buSzPct val="50000"/>
                        <a:buFont typeface="Wingdings 2" panose="05020102010507070707" pitchFamily="18" charset="2"/>
                        <a:defRPr>
                          <a:solidFill>
                            <a:schemeClr val="tx1"/>
                          </a:solidFill>
                          <a:latin typeface="Franklin Gothic Book" panose="020B0503020102020204" pitchFamily="34" charset="0"/>
                          <a:ea typeface="黑体" pitchFamily="2" charset="-122"/>
                        </a:defRPr>
                      </a:lvl5pPr>
                      <a:lvl6pPr eaLnBrk="0" fontAlgn="base" hangingPunct="0">
                        <a:spcBef>
                          <a:spcPct val="20000"/>
                        </a:spcBef>
                        <a:spcAft>
                          <a:spcPct val="0"/>
                        </a:spcAft>
                        <a:buClr>
                          <a:schemeClr val="tx2"/>
                        </a:buClr>
                        <a:buSzPct val="50000"/>
                        <a:buFont typeface="Wingdings 2" panose="05020102010507070707" pitchFamily="18" charset="2"/>
                        <a:defRPr>
                          <a:solidFill>
                            <a:schemeClr val="tx1"/>
                          </a:solidFill>
                          <a:latin typeface="Franklin Gothic Book" panose="020B0503020102020204" pitchFamily="34" charset="0"/>
                          <a:ea typeface="黑体" pitchFamily="2" charset="-122"/>
                        </a:defRPr>
                      </a:lvl6pPr>
                      <a:lvl7pPr eaLnBrk="0" fontAlgn="base" hangingPunct="0">
                        <a:spcBef>
                          <a:spcPct val="20000"/>
                        </a:spcBef>
                        <a:spcAft>
                          <a:spcPct val="0"/>
                        </a:spcAft>
                        <a:buClr>
                          <a:schemeClr val="tx2"/>
                        </a:buClr>
                        <a:buSzPct val="50000"/>
                        <a:buFont typeface="Wingdings 2" panose="05020102010507070707" pitchFamily="18" charset="2"/>
                        <a:defRPr>
                          <a:solidFill>
                            <a:schemeClr val="tx1"/>
                          </a:solidFill>
                          <a:latin typeface="Franklin Gothic Book" panose="020B0503020102020204" pitchFamily="34" charset="0"/>
                          <a:ea typeface="黑体" pitchFamily="2" charset="-122"/>
                        </a:defRPr>
                      </a:lvl7pPr>
                      <a:lvl8pPr eaLnBrk="0" fontAlgn="base" hangingPunct="0">
                        <a:spcBef>
                          <a:spcPct val="20000"/>
                        </a:spcBef>
                        <a:spcAft>
                          <a:spcPct val="0"/>
                        </a:spcAft>
                        <a:buClr>
                          <a:schemeClr val="tx2"/>
                        </a:buClr>
                        <a:buSzPct val="50000"/>
                        <a:buFont typeface="Wingdings 2" panose="05020102010507070707" pitchFamily="18" charset="2"/>
                        <a:defRPr>
                          <a:solidFill>
                            <a:schemeClr val="tx1"/>
                          </a:solidFill>
                          <a:latin typeface="Franklin Gothic Book" panose="020B0503020102020204" pitchFamily="34" charset="0"/>
                          <a:ea typeface="黑体" pitchFamily="2" charset="-122"/>
                        </a:defRPr>
                      </a:lvl8pPr>
                      <a:lvl9pPr eaLnBrk="0" fontAlgn="base" hangingPunct="0">
                        <a:spcBef>
                          <a:spcPct val="20000"/>
                        </a:spcBef>
                        <a:spcAft>
                          <a:spcPct val="0"/>
                        </a:spcAft>
                        <a:buClr>
                          <a:schemeClr val="tx2"/>
                        </a:buClr>
                        <a:buSzPct val="50000"/>
                        <a:buFont typeface="Wingdings 2" panose="05020102010507070707" pitchFamily="18" charset="2"/>
                        <a:defRPr>
                          <a:solidFill>
                            <a:schemeClr val="tx1"/>
                          </a:solidFill>
                          <a:latin typeface="Franklin Gothic Book" panose="020B0503020102020204" pitchFamily="34" charset="0"/>
                          <a:ea typeface="黑体"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50000"/>
                        <a:buFont typeface="Wingdings 2" panose="05020102010507070707" pitchFamily="18" charset="2"/>
                        <a:buNone/>
                        <a:tabLst/>
                      </a:pPr>
                      <a:r>
                        <a:rPr kumimoji="0" lang="en-US" altLang="zh-CN" sz="2400" b="0" i="0" u="none" strike="noStrike" cap="none" normalizeH="0" baseline="0" dirty="0" smtClean="0">
                          <a:ln>
                            <a:noFill/>
                          </a:ln>
                          <a:solidFill>
                            <a:schemeClr val="tx1"/>
                          </a:solidFill>
                          <a:effectLst/>
                          <a:latin typeface="Franklin Gothic Book" panose="020B0503020102020204" pitchFamily="34" charset="0"/>
                          <a:ea typeface="黑体" pitchFamily="2" charset="-122"/>
                        </a:rPr>
                        <a:t>23.4</a:t>
                      </a:r>
                    </a:p>
                  </a:txBody>
                  <a:tcPr horzOverflow="overflow">
                    <a:lnL w="12700" cap="flat" cmpd="sng" algn="ctr">
                      <a:solidFill>
                        <a:schemeClr val="tx1"/>
                      </a:solidFill>
                      <a:prstDash val="solid"/>
                      <a:round/>
                      <a:headEnd type="none" w="sm" len="sm"/>
                      <a:tailEnd type="none" w="sm" len="sm"/>
                    </a:lnL>
                    <a:lnR cap="flat">
                      <a:noFill/>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96900">
                <a:tc>
                  <a:txBody>
                    <a:bodyPr/>
                    <a:lstStyle>
                      <a:lvl1pPr eaLnBrk="0" hangingPunct="0">
                        <a:spcBef>
                          <a:spcPct val="20000"/>
                        </a:spcBef>
                        <a:buClr>
                          <a:schemeClr val="tx2"/>
                        </a:buClr>
                        <a:buSzPct val="50000"/>
                        <a:buFont typeface="Wingdings 2" panose="05020102010507070707" pitchFamily="18" charset="2"/>
                        <a:defRPr sz="2800">
                          <a:solidFill>
                            <a:schemeClr val="tx1"/>
                          </a:solidFill>
                          <a:latin typeface="Franklin Gothic Book" panose="020B0503020102020204" pitchFamily="34" charset="0"/>
                          <a:ea typeface="黑体" pitchFamily="2" charset="-122"/>
                        </a:defRPr>
                      </a:lvl1pPr>
                      <a:lvl2pPr eaLnBrk="0" hangingPunct="0">
                        <a:spcBef>
                          <a:spcPct val="20000"/>
                        </a:spcBef>
                        <a:buClr>
                          <a:schemeClr val="tx2"/>
                        </a:buClr>
                        <a:buSzPct val="50000"/>
                        <a:buFont typeface="Wingdings 2" panose="05020102010507070707" pitchFamily="18" charset="2"/>
                        <a:defRPr sz="2400">
                          <a:solidFill>
                            <a:schemeClr val="tx1"/>
                          </a:solidFill>
                          <a:latin typeface="Franklin Gothic Book" panose="020B0503020102020204" pitchFamily="34" charset="0"/>
                          <a:ea typeface="黑体" pitchFamily="2" charset="-122"/>
                        </a:defRPr>
                      </a:lvl2pPr>
                      <a:lvl3pPr eaLnBrk="0" hangingPunct="0">
                        <a:spcBef>
                          <a:spcPct val="20000"/>
                        </a:spcBef>
                        <a:buClr>
                          <a:schemeClr val="tx2"/>
                        </a:buClr>
                        <a:buSzPct val="50000"/>
                        <a:buFont typeface="Wingdings 2" panose="05020102010507070707" pitchFamily="18" charset="2"/>
                        <a:defRPr sz="2000">
                          <a:solidFill>
                            <a:schemeClr val="tx1"/>
                          </a:solidFill>
                          <a:latin typeface="Franklin Gothic Book" panose="020B0503020102020204" pitchFamily="34" charset="0"/>
                          <a:ea typeface="黑体" pitchFamily="2" charset="-122"/>
                        </a:defRPr>
                      </a:lvl3pPr>
                      <a:lvl4pPr eaLnBrk="0" hangingPunct="0">
                        <a:spcBef>
                          <a:spcPct val="20000"/>
                        </a:spcBef>
                        <a:buClr>
                          <a:schemeClr val="tx2"/>
                        </a:buClr>
                        <a:buSzPct val="50000"/>
                        <a:buFont typeface="Wingdings 2" panose="05020102010507070707" pitchFamily="18" charset="2"/>
                        <a:defRPr>
                          <a:solidFill>
                            <a:schemeClr val="tx1"/>
                          </a:solidFill>
                          <a:latin typeface="Franklin Gothic Book" panose="020B0503020102020204" pitchFamily="34" charset="0"/>
                          <a:ea typeface="黑体" pitchFamily="2" charset="-122"/>
                        </a:defRPr>
                      </a:lvl4pPr>
                      <a:lvl5pPr eaLnBrk="0" hangingPunct="0">
                        <a:spcBef>
                          <a:spcPct val="20000"/>
                        </a:spcBef>
                        <a:buClr>
                          <a:schemeClr val="tx2"/>
                        </a:buClr>
                        <a:buSzPct val="50000"/>
                        <a:buFont typeface="Wingdings 2" panose="05020102010507070707" pitchFamily="18" charset="2"/>
                        <a:defRPr>
                          <a:solidFill>
                            <a:schemeClr val="tx1"/>
                          </a:solidFill>
                          <a:latin typeface="Franklin Gothic Book" panose="020B0503020102020204" pitchFamily="34" charset="0"/>
                          <a:ea typeface="黑体" pitchFamily="2" charset="-122"/>
                        </a:defRPr>
                      </a:lvl5pPr>
                      <a:lvl6pPr eaLnBrk="0" fontAlgn="base" hangingPunct="0">
                        <a:spcBef>
                          <a:spcPct val="20000"/>
                        </a:spcBef>
                        <a:spcAft>
                          <a:spcPct val="0"/>
                        </a:spcAft>
                        <a:buClr>
                          <a:schemeClr val="tx2"/>
                        </a:buClr>
                        <a:buSzPct val="50000"/>
                        <a:buFont typeface="Wingdings 2" panose="05020102010507070707" pitchFamily="18" charset="2"/>
                        <a:defRPr>
                          <a:solidFill>
                            <a:schemeClr val="tx1"/>
                          </a:solidFill>
                          <a:latin typeface="Franklin Gothic Book" panose="020B0503020102020204" pitchFamily="34" charset="0"/>
                          <a:ea typeface="黑体" pitchFamily="2" charset="-122"/>
                        </a:defRPr>
                      </a:lvl6pPr>
                      <a:lvl7pPr eaLnBrk="0" fontAlgn="base" hangingPunct="0">
                        <a:spcBef>
                          <a:spcPct val="20000"/>
                        </a:spcBef>
                        <a:spcAft>
                          <a:spcPct val="0"/>
                        </a:spcAft>
                        <a:buClr>
                          <a:schemeClr val="tx2"/>
                        </a:buClr>
                        <a:buSzPct val="50000"/>
                        <a:buFont typeface="Wingdings 2" panose="05020102010507070707" pitchFamily="18" charset="2"/>
                        <a:defRPr>
                          <a:solidFill>
                            <a:schemeClr val="tx1"/>
                          </a:solidFill>
                          <a:latin typeface="Franklin Gothic Book" panose="020B0503020102020204" pitchFamily="34" charset="0"/>
                          <a:ea typeface="黑体" pitchFamily="2" charset="-122"/>
                        </a:defRPr>
                      </a:lvl7pPr>
                      <a:lvl8pPr eaLnBrk="0" fontAlgn="base" hangingPunct="0">
                        <a:spcBef>
                          <a:spcPct val="20000"/>
                        </a:spcBef>
                        <a:spcAft>
                          <a:spcPct val="0"/>
                        </a:spcAft>
                        <a:buClr>
                          <a:schemeClr val="tx2"/>
                        </a:buClr>
                        <a:buSzPct val="50000"/>
                        <a:buFont typeface="Wingdings 2" panose="05020102010507070707" pitchFamily="18" charset="2"/>
                        <a:defRPr>
                          <a:solidFill>
                            <a:schemeClr val="tx1"/>
                          </a:solidFill>
                          <a:latin typeface="Franklin Gothic Book" panose="020B0503020102020204" pitchFamily="34" charset="0"/>
                          <a:ea typeface="黑体" pitchFamily="2" charset="-122"/>
                        </a:defRPr>
                      </a:lvl8pPr>
                      <a:lvl9pPr eaLnBrk="0" fontAlgn="base" hangingPunct="0">
                        <a:spcBef>
                          <a:spcPct val="20000"/>
                        </a:spcBef>
                        <a:spcAft>
                          <a:spcPct val="0"/>
                        </a:spcAft>
                        <a:buClr>
                          <a:schemeClr val="tx2"/>
                        </a:buClr>
                        <a:buSzPct val="50000"/>
                        <a:buFont typeface="Wingdings 2" panose="05020102010507070707" pitchFamily="18" charset="2"/>
                        <a:defRPr>
                          <a:solidFill>
                            <a:schemeClr val="tx1"/>
                          </a:solidFill>
                          <a:latin typeface="Franklin Gothic Book" panose="020B0503020102020204" pitchFamily="34" charset="0"/>
                          <a:ea typeface="黑体"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50000"/>
                        <a:buFont typeface="Wingdings 2" panose="05020102010507070707" pitchFamily="18" charset="2"/>
                        <a:buNone/>
                        <a:tabLst/>
                      </a:pPr>
                      <a:r>
                        <a:rPr kumimoji="0" lang="en-US" altLang="zh-CN" sz="2400" b="0" i="0" u="none" strike="noStrike" cap="none" normalizeH="0" baseline="0" smtClean="0">
                          <a:ln>
                            <a:noFill/>
                          </a:ln>
                          <a:solidFill>
                            <a:schemeClr val="tx1"/>
                          </a:solidFill>
                          <a:effectLst/>
                          <a:latin typeface="Franklin Gothic Book" panose="020B0503020102020204" pitchFamily="34" charset="0"/>
                          <a:ea typeface="黑体" pitchFamily="2" charset="-122"/>
                        </a:rPr>
                        <a:t>4</a:t>
                      </a:r>
                    </a:p>
                  </a:txBody>
                  <a:tcPr horzOverflow="overflow">
                    <a:lnL cap="flat">
                      <a:noFill/>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tx2"/>
                        </a:buClr>
                        <a:buSzPct val="50000"/>
                        <a:buFont typeface="Wingdings 2" panose="05020102010507070707" pitchFamily="18" charset="2"/>
                        <a:defRPr sz="2800">
                          <a:solidFill>
                            <a:schemeClr val="tx1"/>
                          </a:solidFill>
                          <a:latin typeface="Franklin Gothic Book" panose="020B0503020102020204" pitchFamily="34" charset="0"/>
                          <a:ea typeface="黑体" pitchFamily="2" charset="-122"/>
                        </a:defRPr>
                      </a:lvl1pPr>
                      <a:lvl2pPr eaLnBrk="0" hangingPunct="0">
                        <a:spcBef>
                          <a:spcPct val="20000"/>
                        </a:spcBef>
                        <a:buClr>
                          <a:schemeClr val="tx2"/>
                        </a:buClr>
                        <a:buSzPct val="50000"/>
                        <a:buFont typeface="Wingdings 2" panose="05020102010507070707" pitchFamily="18" charset="2"/>
                        <a:defRPr sz="2400">
                          <a:solidFill>
                            <a:schemeClr val="tx1"/>
                          </a:solidFill>
                          <a:latin typeface="Franklin Gothic Book" panose="020B0503020102020204" pitchFamily="34" charset="0"/>
                          <a:ea typeface="黑体" pitchFamily="2" charset="-122"/>
                        </a:defRPr>
                      </a:lvl2pPr>
                      <a:lvl3pPr eaLnBrk="0" hangingPunct="0">
                        <a:spcBef>
                          <a:spcPct val="20000"/>
                        </a:spcBef>
                        <a:buClr>
                          <a:schemeClr val="tx2"/>
                        </a:buClr>
                        <a:buSzPct val="50000"/>
                        <a:buFont typeface="Wingdings 2" panose="05020102010507070707" pitchFamily="18" charset="2"/>
                        <a:defRPr sz="2000">
                          <a:solidFill>
                            <a:schemeClr val="tx1"/>
                          </a:solidFill>
                          <a:latin typeface="Franklin Gothic Book" panose="020B0503020102020204" pitchFamily="34" charset="0"/>
                          <a:ea typeface="黑体" pitchFamily="2" charset="-122"/>
                        </a:defRPr>
                      </a:lvl3pPr>
                      <a:lvl4pPr eaLnBrk="0" hangingPunct="0">
                        <a:spcBef>
                          <a:spcPct val="20000"/>
                        </a:spcBef>
                        <a:buClr>
                          <a:schemeClr val="tx2"/>
                        </a:buClr>
                        <a:buSzPct val="50000"/>
                        <a:buFont typeface="Wingdings 2" panose="05020102010507070707" pitchFamily="18" charset="2"/>
                        <a:defRPr>
                          <a:solidFill>
                            <a:schemeClr val="tx1"/>
                          </a:solidFill>
                          <a:latin typeface="Franklin Gothic Book" panose="020B0503020102020204" pitchFamily="34" charset="0"/>
                          <a:ea typeface="黑体" pitchFamily="2" charset="-122"/>
                        </a:defRPr>
                      </a:lvl4pPr>
                      <a:lvl5pPr eaLnBrk="0" hangingPunct="0">
                        <a:spcBef>
                          <a:spcPct val="20000"/>
                        </a:spcBef>
                        <a:buClr>
                          <a:schemeClr val="tx2"/>
                        </a:buClr>
                        <a:buSzPct val="50000"/>
                        <a:buFont typeface="Wingdings 2" panose="05020102010507070707" pitchFamily="18" charset="2"/>
                        <a:defRPr>
                          <a:solidFill>
                            <a:schemeClr val="tx1"/>
                          </a:solidFill>
                          <a:latin typeface="Franklin Gothic Book" panose="020B0503020102020204" pitchFamily="34" charset="0"/>
                          <a:ea typeface="黑体" pitchFamily="2" charset="-122"/>
                        </a:defRPr>
                      </a:lvl5pPr>
                      <a:lvl6pPr eaLnBrk="0" fontAlgn="base" hangingPunct="0">
                        <a:spcBef>
                          <a:spcPct val="20000"/>
                        </a:spcBef>
                        <a:spcAft>
                          <a:spcPct val="0"/>
                        </a:spcAft>
                        <a:buClr>
                          <a:schemeClr val="tx2"/>
                        </a:buClr>
                        <a:buSzPct val="50000"/>
                        <a:buFont typeface="Wingdings 2" panose="05020102010507070707" pitchFamily="18" charset="2"/>
                        <a:defRPr>
                          <a:solidFill>
                            <a:schemeClr val="tx1"/>
                          </a:solidFill>
                          <a:latin typeface="Franklin Gothic Book" panose="020B0503020102020204" pitchFamily="34" charset="0"/>
                          <a:ea typeface="黑体" pitchFamily="2" charset="-122"/>
                        </a:defRPr>
                      </a:lvl6pPr>
                      <a:lvl7pPr eaLnBrk="0" fontAlgn="base" hangingPunct="0">
                        <a:spcBef>
                          <a:spcPct val="20000"/>
                        </a:spcBef>
                        <a:spcAft>
                          <a:spcPct val="0"/>
                        </a:spcAft>
                        <a:buClr>
                          <a:schemeClr val="tx2"/>
                        </a:buClr>
                        <a:buSzPct val="50000"/>
                        <a:buFont typeface="Wingdings 2" panose="05020102010507070707" pitchFamily="18" charset="2"/>
                        <a:defRPr>
                          <a:solidFill>
                            <a:schemeClr val="tx1"/>
                          </a:solidFill>
                          <a:latin typeface="Franklin Gothic Book" panose="020B0503020102020204" pitchFamily="34" charset="0"/>
                          <a:ea typeface="黑体" pitchFamily="2" charset="-122"/>
                        </a:defRPr>
                      </a:lvl7pPr>
                      <a:lvl8pPr eaLnBrk="0" fontAlgn="base" hangingPunct="0">
                        <a:spcBef>
                          <a:spcPct val="20000"/>
                        </a:spcBef>
                        <a:spcAft>
                          <a:spcPct val="0"/>
                        </a:spcAft>
                        <a:buClr>
                          <a:schemeClr val="tx2"/>
                        </a:buClr>
                        <a:buSzPct val="50000"/>
                        <a:buFont typeface="Wingdings 2" panose="05020102010507070707" pitchFamily="18" charset="2"/>
                        <a:defRPr>
                          <a:solidFill>
                            <a:schemeClr val="tx1"/>
                          </a:solidFill>
                          <a:latin typeface="Franklin Gothic Book" panose="020B0503020102020204" pitchFamily="34" charset="0"/>
                          <a:ea typeface="黑体" pitchFamily="2" charset="-122"/>
                        </a:defRPr>
                      </a:lvl8pPr>
                      <a:lvl9pPr eaLnBrk="0" fontAlgn="base" hangingPunct="0">
                        <a:spcBef>
                          <a:spcPct val="20000"/>
                        </a:spcBef>
                        <a:spcAft>
                          <a:spcPct val="0"/>
                        </a:spcAft>
                        <a:buClr>
                          <a:schemeClr val="tx2"/>
                        </a:buClr>
                        <a:buSzPct val="50000"/>
                        <a:buFont typeface="Wingdings 2" panose="05020102010507070707" pitchFamily="18" charset="2"/>
                        <a:defRPr>
                          <a:solidFill>
                            <a:schemeClr val="tx1"/>
                          </a:solidFill>
                          <a:latin typeface="Franklin Gothic Book" panose="020B0503020102020204" pitchFamily="34" charset="0"/>
                          <a:ea typeface="黑体"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50000"/>
                        <a:buFont typeface="Wingdings 2" panose="05020102010507070707" pitchFamily="18" charset="2"/>
                        <a:buNone/>
                        <a:tabLst/>
                      </a:pPr>
                      <a:r>
                        <a:rPr kumimoji="0" lang="zh-CN" altLang="en-US" sz="2400" b="0" i="0" u="none" strike="noStrike" cap="none" normalizeH="0" baseline="0" smtClean="0">
                          <a:ln>
                            <a:noFill/>
                          </a:ln>
                          <a:solidFill>
                            <a:schemeClr val="tx1"/>
                          </a:solidFill>
                          <a:effectLst/>
                          <a:latin typeface="Franklin Gothic Book" panose="020B0503020102020204" pitchFamily="34" charset="0"/>
                          <a:ea typeface="黑体" pitchFamily="2" charset="-122"/>
                        </a:rPr>
                        <a:t>  </a:t>
                      </a:r>
                      <a:r>
                        <a:rPr kumimoji="0" lang="en-US" altLang="zh-CN" sz="2400" b="0" i="0" u="none" strike="noStrike" cap="none" normalizeH="0" baseline="0" smtClean="0">
                          <a:ln>
                            <a:noFill/>
                          </a:ln>
                          <a:solidFill>
                            <a:schemeClr val="tx1"/>
                          </a:solidFill>
                          <a:effectLst/>
                          <a:latin typeface="Franklin Gothic Book" panose="020B0503020102020204" pitchFamily="34" charset="0"/>
                          <a:ea typeface="黑体" pitchFamily="2" charset="-122"/>
                        </a:rPr>
                        <a:t>8.0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tx2"/>
                        </a:buClr>
                        <a:buSzPct val="50000"/>
                        <a:buFont typeface="Wingdings 2" panose="05020102010507070707" pitchFamily="18" charset="2"/>
                        <a:defRPr sz="2800">
                          <a:solidFill>
                            <a:schemeClr val="tx1"/>
                          </a:solidFill>
                          <a:latin typeface="Franklin Gothic Book" panose="020B0503020102020204" pitchFamily="34" charset="0"/>
                          <a:ea typeface="黑体" pitchFamily="2" charset="-122"/>
                        </a:defRPr>
                      </a:lvl1pPr>
                      <a:lvl2pPr eaLnBrk="0" hangingPunct="0">
                        <a:spcBef>
                          <a:spcPct val="20000"/>
                        </a:spcBef>
                        <a:buClr>
                          <a:schemeClr val="tx2"/>
                        </a:buClr>
                        <a:buSzPct val="50000"/>
                        <a:buFont typeface="Wingdings 2" panose="05020102010507070707" pitchFamily="18" charset="2"/>
                        <a:defRPr sz="2400">
                          <a:solidFill>
                            <a:schemeClr val="tx1"/>
                          </a:solidFill>
                          <a:latin typeface="Franklin Gothic Book" panose="020B0503020102020204" pitchFamily="34" charset="0"/>
                          <a:ea typeface="黑体" pitchFamily="2" charset="-122"/>
                        </a:defRPr>
                      </a:lvl2pPr>
                      <a:lvl3pPr eaLnBrk="0" hangingPunct="0">
                        <a:spcBef>
                          <a:spcPct val="20000"/>
                        </a:spcBef>
                        <a:buClr>
                          <a:schemeClr val="tx2"/>
                        </a:buClr>
                        <a:buSzPct val="50000"/>
                        <a:buFont typeface="Wingdings 2" panose="05020102010507070707" pitchFamily="18" charset="2"/>
                        <a:defRPr sz="2000">
                          <a:solidFill>
                            <a:schemeClr val="tx1"/>
                          </a:solidFill>
                          <a:latin typeface="Franklin Gothic Book" panose="020B0503020102020204" pitchFamily="34" charset="0"/>
                          <a:ea typeface="黑体" pitchFamily="2" charset="-122"/>
                        </a:defRPr>
                      </a:lvl3pPr>
                      <a:lvl4pPr eaLnBrk="0" hangingPunct="0">
                        <a:spcBef>
                          <a:spcPct val="20000"/>
                        </a:spcBef>
                        <a:buClr>
                          <a:schemeClr val="tx2"/>
                        </a:buClr>
                        <a:buSzPct val="50000"/>
                        <a:buFont typeface="Wingdings 2" panose="05020102010507070707" pitchFamily="18" charset="2"/>
                        <a:defRPr>
                          <a:solidFill>
                            <a:schemeClr val="tx1"/>
                          </a:solidFill>
                          <a:latin typeface="Franklin Gothic Book" panose="020B0503020102020204" pitchFamily="34" charset="0"/>
                          <a:ea typeface="黑体" pitchFamily="2" charset="-122"/>
                        </a:defRPr>
                      </a:lvl4pPr>
                      <a:lvl5pPr eaLnBrk="0" hangingPunct="0">
                        <a:spcBef>
                          <a:spcPct val="20000"/>
                        </a:spcBef>
                        <a:buClr>
                          <a:schemeClr val="tx2"/>
                        </a:buClr>
                        <a:buSzPct val="50000"/>
                        <a:buFont typeface="Wingdings 2" panose="05020102010507070707" pitchFamily="18" charset="2"/>
                        <a:defRPr>
                          <a:solidFill>
                            <a:schemeClr val="tx1"/>
                          </a:solidFill>
                          <a:latin typeface="Franklin Gothic Book" panose="020B0503020102020204" pitchFamily="34" charset="0"/>
                          <a:ea typeface="黑体" pitchFamily="2" charset="-122"/>
                        </a:defRPr>
                      </a:lvl5pPr>
                      <a:lvl6pPr eaLnBrk="0" fontAlgn="base" hangingPunct="0">
                        <a:spcBef>
                          <a:spcPct val="20000"/>
                        </a:spcBef>
                        <a:spcAft>
                          <a:spcPct val="0"/>
                        </a:spcAft>
                        <a:buClr>
                          <a:schemeClr val="tx2"/>
                        </a:buClr>
                        <a:buSzPct val="50000"/>
                        <a:buFont typeface="Wingdings 2" panose="05020102010507070707" pitchFamily="18" charset="2"/>
                        <a:defRPr>
                          <a:solidFill>
                            <a:schemeClr val="tx1"/>
                          </a:solidFill>
                          <a:latin typeface="Franklin Gothic Book" panose="020B0503020102020204" pitchFamily="34" charset="0"/>
                          <a:ea typeface="黑体" pitchFamily="2" charset="-122"/>
                        </a:defRPr>
                      </a:lvl6pPr>
                      <a:lvl7pPr eaLnBrk="0" fontAlgn="base" hangingPunct="0">
                        <a:spcBef>
                          <a:spcPct val="20000"/>
                        </a:spcBef>
                        <a:spcAft>
                          <a:spcPct val="0"/>
                        </a:spcAft>
                        <a:buClr>
                          <a:schemeClr val="tx2"/>
                        </a:buClr>
                        <a:buSzPct val="50000"/>
                        <a:buFont typeface="Wingdings 2" panose="05020102010507070707" pitchFamily="18" charset="2"/>
                        <a:defRPr>
                          <a:solidFill>
                            <a:schemeClr val="tx1"/>
                          </a:solidFill>
                          <a:latin typeface="Franklin Gothic Book" panose="020B0503020102020204" pitchFamily="34" charset="0"/>
                          <a:ea typeface="黑体" pitchFamily="2" charset="-122"/>
                        </a:defRPr>
                      </a:lvl7pPr>
                      <a:lvl8pPr eaLnBrk="0" fontAlgn="base" hangingPunct="0">
                        <a:spcBef>
                          <a:spcPct val="20000"/>
                        </a:spcBef>
                        <a:spcAft>
                          <a:spcPct val="0"/>
                        </a:spcAft>
                        <a:buClr>
                          <a:schemeClr val="tx2"/>
                        </a:buClr>
                        <a:buSzPct val="50000"/>
                        <a:buFont typeface="Wingdings 2" panose="05020102010507070707" pitchFamily="18" charset="2"/>
                        <a:defRPr>
                          <a:solidFill>
                            <a:schemeClr val="tx1"/>
                          </a:solidFill>
                          <a:latin typeface="Franklin Gothic Book" panose="020B0503020102020204" pitchFamily="34" charset="0"/>
                          <a:ea typeface="黑体" pitchFamily="2" charset="-122"/>
                        </a:defRPr>
                      </a:lvl8pPr>
                      <a:lvl9pPr eaLnBrk="0" fontAlgn="base" hangingPunct="0">
                        <a:spcBef>
                          <a:spcPct val="20000"/>
                        </a:spcBef>
                        <a:spcAft>
                          <a:spcPct val="0"/>
                        </a:spcAft>
                        <a:buClr>
                          <a:schemeClr val="tx2"/>
                        </a:buClr>
                        <a:buSzPct val="50000"/>
                        <a:buFont typeface="Wingdings 2" panose="05020102010507070707" pitchFamily="18" charset="2"/>
                        <a:defRPr>
                          <a:solidFill>
                            <a:schemeClr val="tx1"/>
                          </a:solidFill>
                          <a:latin typeface="Franklin Gothic Book" panose="020B0503020102020204" pitchFamily="34" charset="0"/>
                          <a:ea typeface="黑体"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50000"/>
                        <a:buFont typeface="Wingdings 2" panose="05020102010507070707" pitchFamily="18" charset="2"/>
                        <a:buNone/>
                        <a:tabLst/>
                      </a:pPr>
                      <a:r>
                        <a:rPr kumimoji="0" lang="en-US" altLang="zh-CN" sz="2400" b="0" i="0" u="none" strike="noStrike" cap="none" normalizeH="0" baseline="0" dirty="0" smtClean="0">
                          <a:ln>
                            <a:noFill/>
                          </a:ln>
                          <a:solidFill>
                            <a:schemeClr val="tx1"/>
                          </a:solidFill>
                          <a:effectLst/>
                          <a:latin typeface="Franklin Gothic Book" panose="020B0503020102020204" pitchFamily="34" charset="0"/>
                          <a:ea typeface="黑体" pitchFamily="2" charset="-122"/>
                        </a:rPr>
                        <a:t>15.6</a:t>
                      </a:r>
                    </a:p>
                  </a:txBody>
                  <a:tcPr horzOverflow="overflow">
                    <a:lnL w="12700" cap="flat" cmpd="sng" algn="ctr">
                      <a:solidFill>
                        <a:schemeClr val="tx1"/>
                      </a:solidFill>
                      <a:prstDash val="solid"/>
                      <a:round/>
                      <a:headEnd type="none" w="sm" len="sm"/>
                      <a:tailEnd type="none" w="sm" len="sm"/>
                    </a:lnL>
                    <a:lnR cap="flat">
                      <a:noFill/>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96900">
                <a:tc>
                  <a:txBody>
                    <a:bodyPr/>
                    <a:lstStyle>
                      <a:lvl1pPr eaLnBrk="0" hangingPunct="0">
                        <a:spcBef>
                          <a:spcPct val="20000"/>
                        </a:spcBef>
                        <a:buClr>
                          <a:schemeClr val="tx2"/>
                        </a:buClr>
                        <a:buSzPct val="50000"/>
                        <a:buFont typeface="Wingdings 2" panose="05020102010507070707" pitchFamily="18" charset="2"/>
                        <a:defRPr sz="2800">
                          <a:solidFill>
                            <a:schemeClr val="tx1"/>
                          </a:solidFill>
                          <a:latin typeface="Franklin Gothic Book" panose="020B0503020102020204" pitchFamily="34" charset="0"/>
                          <a:ea typeface="黑体" pitchFamily="2" charset="-122"/>
                        </a:defRPr>
                      </a:lvl1pPr>
                      <a:lvl2pPr eaLnBrk="0" hangingPunct="0">
                        <a:spcBef>
                          <a:spcPct val="20000"/>
                        </a:spcBef>
                        <a:buClr>
                          <a:schemeClr val="tx2"/>
                        </a:buClr>
                        <a:buSzPct val="50000"/>
                        <a:buFont typeface="Wingdings 2" panose="05020102010507070707" pitchFamily="18" charset="2"/>
                        <a:defRPr sz="2400">
                          <a:solidFill>
                            <a:schemeClr val="tx1"/>
                          </a:solidFill>
                          <a:latin typeface="Franklin Gothic Book" panose="020B0503020102020204" pitchFamily="34" charset="0"/>
                          <a:ea typeface="黑体" pitchFamily="2" charset="-122"/>
                        </a:defRPr>
                      </a:lvl2pPr>
                      <a:lvl3pPr eaLnBrk="0" hangingPunct="0">
                        <a:spcBef>
                          <a:spcPct val="20000"/>
                        </a:spcBef>
                        <a:buClr>
                          <a:schemeClr val="tx2"/>
                        </a:buClr>
                        <a:buSzPct val="50000"/>
                        <a:buFont typeface="Wingdings 2" panose="05020102010507070707" pitchFamily="18" charset="2"/>
                        <a:defRPr sz="2000">
                          <a:solidFill>
                            <a:schemeClr val="tx1"/>
                          </a:solidFill>
                          <a:latin typeface="Franklin Gothic Book" panose="020B0503020102020204" pitchFamily="34" charset="0"/>
                          <a:ea typeface="黑体" pitchFamily="2" charset="-122"/>
                        </a:defRPr>
                      </a:lvl3pPr>
                      <a:lvl4pPr eaLnBrk="0" hangingPunct="0">
                        <a:spcBef>
                          <a:spcPct val="20000"/>
                        </a:spcBef>
                        <a:buClr>
                          <a:schemeClr val="tx2"/>
                        </a:buClr>
                        <a:buSzPct val="50000"/>
                        <a:buFont typeface="Wingdings 2" panose="05020102010507070707" pitchFamily="18" charset="2"/>
                        <a:defRPr>
                          <a:solidFill>
                            <a:schemeClr val="tx1"/>
                          </a:solidFill>
                          <a:latin typeface="Franklin Gothic Book" panose="020B0503020102020204" pitchFamily="34" charset="0"/>
                          <a:ea typeface="黑体" pitchFamily="2" charset="-122"/>
                        </a:defRPr>
                      </a:lvl4pPr>
                      <a:lvl5pPr eaLnBrk="0" hangingPunct="0">
                        <a:spcBef>
                          <a:spcPct val="20000"/>
                        </a:spcBef>
                        <a:buClr>
                          <a:schemeClr val="tx2"/>
                        </a:buClr>
                        <a:buSzPct val="50000"/>
                        <a:buFont typeface="Wingdings 2" panose="05020102010507070707" pitchFamily="18" charset="2"/>
                        <a:defRPr>
                          <a:solidFill>
                            <a:schemeClr val="tx1"/>
                          </a:solidFill>
                          <a:latin typeface="Franklin Gothic Book" panose="020B0503020102020204" pitchFamily="34" charset="0"/>
                          <a:ea typeface="黑体" pitchFamily="2" charset="-122"/>
                        </a:defRPr>
                      </a:lvl5pPr>
                      <a:lvl6pPr eaLnBrk="0" fontAlgn="base" hangingPunct="0">
                        <a:spcBef>
                          <a:spcPct val="20000"/>
                        </a:spcBef>
                        <a:spcAft>
                          <a:spcPct val="0"/>
                        </a:spcAft>
                        <a:buClr>
                          <a:schemeClr val="tx2"/>
                        </a:buClr>
                        <a:buSzPct val="50000"/>
                        <a:buFont typeface="Wingdings 2" panose="05020102010507070707" pitchFamily="18" charset="2"/>
                        <a:defRPr>
                          <a:solidFill>
                            <a:schemeClr val="tx1"/>
                          </a:solidFill>
                          <a:latin typeface="Franklin Gothic Book" panose="020B0503020102020204" pitchFamily="34" charset="0"/>
                          <a:ea typeface="黑体" pitchFamily="2" charset="-122"/>
                        </a:defRPr>
                      </a:lvl6pPr>
                      <a:lvl7pPr eaLnBrk="0" fontAlgn="base" hangingPunct="0">
                        <a:spcBef>
                          <a:spcPct val="20000"/>
                        </a:spcBef>
                        <a:spcAft>
                          <a:spcPct val="0"/>
                        </a:spcAft>
                        <a:buClr>
                          <a:schemeClr val="tx2"/>
                        </a:buClr>
                        <a:buSzPct val="50000"/>
                        <a:buFont typeface="Wingdings 2" panose="05020102010507070707" pitchFamily="18" charset="2"/>
                        <a:defRPr>
                          <a:solidFill>
                            <a:schemeClr val="tx1"/>
                          </a:solidFill>
                          <a:latin typeface="Franklin Gothic Book" panose="020B0503020102020204" pitchFamily="34" charset="0"/>
                          <a:ea typeface="黑体" pitchFamily="2" charset="-122"/>
                        </a:defRPr>
                      </a:lvl7pPr>
                      <a:lvl8pPr eaLnBrk="0" fontAlgn="base" hangingPunct="0">
                        <a:spcBef>
                          <a:spcPct val="20000"/>
                        </a:spcBef>
                        <a:spcAft>
                          <a:spcPct val="0"/>
                        </a:spcAft>
                        <a:buClr>
                          <a:schemeClr val="tx2"/>
                        </a:buClr>
                        <a:buSzPct val="50000"/>
                        <a:buFont typeface="Wingdings 2" panose="05020102010507070707" pitchFamily="18" charset="2"/>
                        <a:defRPr>
                          <a:solidFill>
                            <a:schemeClr val="tx1"/>
                          </a:solidFill>
                          <a:latin typeface="Franklin Gothic Book" panose="020B0503020102020204" pitchFamily="34" charset="0"/>
                          <a:ea typeface="黑体" pitchFamily="2" charset="-122"/>
                        </a:defRPr>
                      </a:lvl8pPr>
                      <a:lvl9pPr eaLnBrk="0" fontAlgn="base" hangingPunct="0">
                        <a:spcBef>
                          <a:spcPct val="20000"/>
                        </a:spcBef>
                        <a:spcAft>
                          <a:spcPct val="0"/>
                        </a:spcAft>
                        <a:buClr>
                          <a:schemeClr val="tx2"/>
                        </a:buClr>
                        <a:buSzPct val="50000"/>
                        <a:buFont typeface="Wingdings 2" panose="05020102010507070707" pitchFamily="18" charset="2"/>
                        <a:defRPr>
                          <a:solidFill>
                            <a:schemeClr val="tx1"/>
                          </a:solidFill>
                          <a:latin typeface="Franklin Gothic Book" panose="020B0503020102020204" pitchFamily="34" charset="0"/>
                          <a:ea typeface="黑体"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50000"/>
                        <a:buFont typeface="Wingdings 2" panose="05020102010507070707" pitchFamily="18" charset="2"/>
                        <a:buNone/>
                        <a:tabLst/>
                      </a:pPr>
                      <a:r>
                        <a:rPr kumimoji="0" lang="en-US" altLang="zh-CN" sz="2400" b="0" i="0" u="none" strike="noStrike" cap="none" normalizeH="0" baseline="0" smtClean="0">
                          <a:ln>
                            <a:noFill/>
                          </a:ln>
                          <a:solidFill>
                            <a:schemeClr val="tx1"/>
                          </a:solidFill>
                          <a:effectLst/>
                          <a:latin typeface="Franklin Gothic Book" panose="020B0503020102020204" pitchFamily="34" charset="0"/>
                          <a:ea typeface="黑体" pitchFamily="2" charset="-122"/>
                        </a:rPr>
                        <a:t>5</a:t>
                      </a:r>
                    </a:p>
                  </a:txBody>
                  <a:tcPr horzOverflow="overflow">
                    <a:lnL cap="flat">
                      <a:noFill/>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tx2"/>
                        </a:buClr>
                        <a:buSzPct val="50000"/>
                        <a:buFont typeface="Wingdings 2" panose="05020102010507070707" pitchFamily="18" charset="2"/>
                        <a:defRPr sz="2800">
                          <a:solidFill>
                            <a:schemeClr val="tx1"/>
                          </a:solidFill>
                          <a:latin typeface="Franklin Gothic Book" panose="020B0503020102020204" pitchFamily="34" charset="0"/>
                          <a:ea typeface="黑体" pitchFamily="2" charset="-122"/>
                        </a:defRPr>
                      </a:lvl1pPr>
                      <a:lvl2pPr eaLnBrk="0" hangingPunct="0">
                        <a:spcBef>
                          <a:spcPct val="20000"/>
                        </a:spcBef>
                        <a:buClr>
                          <a:schemeClr val="tx2"/>
                        </a:buClr>
                        <a:buSzPct val="50000"/>
                        <a:buFont typeface="Wingdings 2" panose="05020102010507070707" pitchFamily="18" charset="2"/>
                        <a:defRPr sz="2400">
                          <a:solidFill>
                            <a:schemeClr val="tx1"/>
                          </a:solidFill>
                          <a:latin typeface="Franklin Gothic Book" panose="020B0503020102020204" pitchFamily="34" charset="0"/>
                          <a:ea typeface="黑体" pitchFamily="2" charset="-122"/>
                        </a:defRPr>
                      </a:lvl2pPr>
                      <a:lvl3pPr eaLnBrk="0" hangingPunct="0">
                        <a:spcBef>
                          <a:spcPct val="20000"/>
                        </a:spcBef>
                        <a:buClr>
                          <a:schemeClr val="tx2"/>
                        </a:buClr>
                        <a:buSzPct val="50000"/>
                        <a:buFont typeface="Wingdings 2" panose="05020102010507070707" pitchFamily="18" charset="2"/>
                        <a:defRPr sz="2000">
                          <a:solidFill>
                            <a:schemeClr val="tx1"/>
                          </a:solidFill>
                          <a:latin typeface="Franklin Gothic Book" panose="020B0503020102020204" pitchFamily="34" charset="0"/>
                          <a:ea typeface="黑体" pitchFamily="2" charset="-122"/>
                        </a:defRPr>
                      </a:lvl3pPr>
                      <a:lvl4pPr eaLnBrk="0" hangingPunct="0">
                        <a:spcBef>
                          <a:spcPct val="20000"/>
                        </a:spcBef>
                        <a:buClr>
                          <a:schemeClr val="tx2"/>
                        </a:buClr>
                        <a:buSzPct val="50000"/>
                        <a:buFont typeface="Wingdings 2" panose="05020102010507070707" pitchFamily="18" charset="2"/>
                        <a:defRPr>
                          <a:solidFill>
                            <a:schemeClr val="tx1"/>
                          </a:solidFill>
                          <a:latin typeface="Franklin Gothic Book" panose="020B0503020102020204" pitchFamily="34" charset="0"/>
                          <a:ea typeface="黑体" pitchFamily="2" charset="-122"/>
                        </a:defRPr>
                      </a:lvl4pPr>
                      <a:lvl5pPr eaLnBrk="0" hangingPunct="0">
                        <a:spcBef>
                          <a:spcPct val="20000"/>
                        </a:spcBef>
                        <a:buClr>
                          <a:schemeClr val="tx2"/>
                        </a:buClr>
                        <a:buSzPct val="50000"/>
                        <a:buFont typeface="Wingdings 2" panose="05020102010507070707" pitchFamily="18" charset="2"/>
                        <a:defRPr>
                          <a:solidFill>
                            <a:schemeClr val="tx1"/>
                          </a:solidFill>
                          <a:latin typeface="Franklin Gothic Book" panose="020B0503020102020204" pitchFamily="34" charset="0"/>
                          <a:ea typeface="黑体" pitchFamily="2" charset="-122"/>
                        </a:defRPr>
                      </a:lvl5pPr>
                      <a:lvl6pPr eaLnBrk="0" fontAlgn="base" hangingPunct="0">
                        <a:spcBef>
                          <a:spcPct val="20000"/>
                        </a:spcBef>
                        <a:spcAft>
                          <a:spcPct val="0"/>
                        </a:spcAft>
                        <a:buClr>
                          <a:schemeClr val="tx2"/>
                        </a:buClr>
                        <a:buSzPct val="50000"/>
                        <a:buFont typeface="Wingdings 2" panose="05020102010507070707" pitchFamily="18" charset="2"/>
                        <a:defRPr>
                          <a:solidFill>
                            <a:schemeClr val="tx1"/>
                          </a:solidFill>
                          <a:latin typeface="Franklin Gothic Book" panose="020B0503020102020204" pitchFamily="34" charset="0"/>
                          <a:ea typeface="黑体" pitchFamily="2" charset="-122"/>
                        </a:defRPr>
                      </a:lvl6pPr>
                      <a:lvl7pPr eaLnBrk="0" fontAlgn="base" hangingPunct="0">
                        <a:spcBef>
                          <a:spcPct val="20000"/>
                        </a:spcBef>
                        <a:spcAft>
                          <a:spcPct val="0"/>
                        </a:spcAft>
                        <a:buClr>
                          <a:schemeClr val="tx2"/>
                        </a:buClr>
                        <a:buSzPct val="50000"/>
                        <a:buFont typeface="Wingdings 2" panose="05020102010507070707" pitchFamily="18" charset="2"/>
                        <a:defRPr>
                          <a:solidFill>
                            <a:schemeClr val="tx1"/>
                          </a:solidFill>
                          <a:latin typeface="Franklin Gothic Book" panose="020B0503020102020204" pitchFamily="34" charset="0"/>
                          <a:ea typeface="黑体" pitchFamily="2" charset="-122"/>
                        </a:defRPr>
                      </a:lvl7pPr>
                      <a:lvl8pPr eaLnBrk="0" fontAlgn="base" hangingPunct="0">
                        <a:spcBef>
                          <a:spcPct val="20000"/>
                        </a:spcBef>
                        <a:spcAft>
                          <a:spcPct val="0"/>
                        </a:spcAft>
                        <a:buClr>
                          <a:schemeClr val="tx2"/>
                        </a:buClr>
                        <a:buSzPct val="50000"/>
                        <a:buFont typeface="Wingdings 2" panose="05020102010507070707" pitchFamily="18" charset="2"/>
                        <a:defRPr>
                          <a:solidFill>
                            <a:schemeClr val="tx1"/>
                          </a:solidFill>
                          <a:latin typeface="Franklin Gothic Book" panose="020B0503020102020204" pitchFamily="34" charset="0"/>
                          <a:ea typeface="黑体" pitchFamily="2" charset="-122"/>
                        </a:defRPr>
                      </a:lvl8pPr>
                      <a:lvl9pPr eaLnBrk="0" fontAlgn="base" hangingPunct="0">
                        <a:spcBef>
                          <a:spcPct val="20000"/>
                        </a:spcBef>
                        <a:spcAft>
                          <a:spcPct val="0"/>
                        </a:spcAft>
                        <a:buClr>
                          <a:schemeClr val="tx2"/>
                        </a:buClr>
                        <a:buSzPct val="50000"/>
                        <a:buFont typeface="Wingdings 2" panose="05020102010507070707" pitchFamily="18" charset="2"/>
                        <a:defRPr>
                          <a:solidFill>
                            <a:schemeClr val="tx1"/>
                          </a:solidFill>
                          <a:latin typeface="Franklin Gothic Book" panose="020B0503020102020204" pitchFamily="34" charset="0"/>
                          <a:ea typeface="黑体"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50000"/>
                        <a:buFont typeface="Wingdings 2" panose="05020102010507070707" pitchFamily="18" charset="2"/>
                        <a:buNone/>
                        <a:tabLst/>
                      </a:pPr>
                      <a:r>
                        <a:rPr kumimoji="0" lang="zh-CN" altLang="en-US" sz="2400" b="0" i="0" u="none" strike="noStrike" cap="none" normalizeH="0" baseline="0" smtClean="0">
                          <a:ln>
                            <a:noFill/>
                          </a:ln>
                          <a:solidFill>
                            <a:schemeClr val="tx1"/>
                          </a:solidFill>
                          <a:effectLst/>
                          <a:latin typeface="Franklin Gothic Book" panose="020B0503020102020204" pitchFamily="34" charset="0"/>
                          <a:ea typeface="黑体" pitchFamily="2" charset="-122"/>
                        </a:rPr>
                        <a:t>  </a:t>
                      </a:r>
                      <a:r>
                        <a:rPr kumimoji="0" lang="en-US" altLang="zh-CN" sz="2400" b="0" i="0" u="none" strike="noStrike" cap="none" normalizeH="0" baseline="0" smtClean="0">
                          <a:ln>
                            <a:noFill/>
                          </a:ln>
                          <a:solidFill>
                            <a:schemeClr val="tx1"/>
                          </a:solidFill>
                          <a:effectLst/>
                          <a:latin typeface="Franklin Gothic Book" panose="020B0503020102020204" pitchFamily="34" charset="0"/>
                          <a:ea typeface="黑体" pitchFamily="2" charset="-122"/>
                        </a:rPr>
                        <a:t>5.1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tx2"/>
                        </a:buClr>
                        <a:buSzPct val="50000"/>
                        <a:buFont typeface="Wingdings 2" panose="05020102010507070707" pitchFamily="18" charset="2"/>
                        <a:defRPr sz="2800">
                          <a:solidFill>
                            <a:schemeClr val="tx1"/>
                          </a:solidFill>
                          <a:latin typeface="Franklin Gothic Book" panose="020B0503020102020204" pitchFamily="34" charset="0"/>
                          <a:ea typeface="黑体" pitchFamily="2" charset="-122"/>
                        </a:defRPr>
                      </a:lvl1pPr>
                      <a:lvl2pPr eaLnBrk="0" hangingPunct="0">
                        <a:spcBef>
                          <a:spcPct val="20000"/>
                        </a:spcBef>
                        <a:buClr>
                          <a:schemeClr val="tx2"/>
                        </a:buClr>
                        <a:buSzPct val="50000"/>
                        <a:buFont typeface="Wingdings 2" panose="05020102010507070707" pitchFamily="18" charset="2"/>
                        <a:defRPr sz="2400">
                          <a:solidFill>
                            <a:schemeClr val="tx1"/>
                          </a:solidFill>
                          <a:latin typeface="Franklin Gothic Book" panose="020B0503020102020204" pitchFamily="34" charset="0"/>
                          <a:ea typeface="黑体" pitchFamily="2" charset="-122"/>
                        </a:defRPr>
                      </a:lvl2pPr>
                      <a:lvl3pPr eaLnBrk="0" hangingPunct="0">
                        <a:spcBef>
                          <a:spcPct val="20000"/>
                        </a:spcBef>
                        <a:buClr>
                          <a:schemeClr val="tx2"/>
                        </a:buClr>
                        <a:buSzPct val="50000"/>
                        <a:buFont typeface="Wingdings 2" panose="05020102010507070707" pitchFamily="18" charset="2"/>
                        <a:defRPr sz="2000">
                          <a:solidFill>
                            <a:schemeClr val="tx1"/>
                          </a:solidFill>
                          <a:latin typeface="Franklin Gothic Book" panose="020B0503020102020204" pitchFamily="34" charset="0"/>
                          <a:ea typeface="黑体" pitchFamily="2" charset="-122"/>
                        </a:defRPr>
                      </a:lvl3pPr>
                      <a:lvl4pPr eaLnBrk="0" hangingPunct="0">
                        <a:spcBef>
                          <a:spcPct val="20000"/>
                        </a:spcBef>
                        <a:buClr>
                          <a:schemeClr val="tx2"/>
                        </a:buClr>
                        <a:buSzPct val="50000"/>
                        <a:buFont typeface="Wingdings 2" panose="05020102010507070707" pitchFamily="18" charset="2"/>
                        <a:defRPr>
                          <a:solidFill>
                            <a:schemeClr val="tx1"/>
                          </a:solidFill>
                          <a:latin typeface="Franklin Gothic Book" panose="020B0503020102020204" pitchFamily="34" charset="0"/>
                          <a:ea typeface="黑体" pitchFamily="2" charset="-122"/>
                        </a:defRPr>
                      </a:lvl4pPr>
                      <a:lvl5pPr eaLnBrk="0" hangingPunct="0">
                        <a:spcBef>
                          <a:spcPct val="20000"/>
                        </a:spcBef>
                        <a:buClr>
                          <a:schemeClr val="tx2"/>
                        </a:buClr>
                        <a:buSzPct val="50000"/>
                        <a:buFont typeface="Wingdings 2" panose="05020102010507070707" pitchFamily="18" charset="2"/>
                        <a:defRPr>
                          <a:solidFill>
                            <a:schemeClr val="tx1"/>
                          </a:solidFill>
                          <a:latin typeface="Franklin Gothic Book" panose="020B0503020102020204" pitchFamily="34" charset="0"/>
                          <a:ea typeface="黑体" pitchFamily="2" charset="-122"/>
                        </a:defRPr>
                      </a:lvl5pPr>
                      <a:lvl6pPr eaLnBrk="0" fontAlgn="base" hangingPunct="0">
                        <a:spcBef>
                          <a:spcPct val="20000"/>
                        </a:spcBef>
                        <a:spcAft>
                          <a:spcPct val="0"/>
                        </a:spcAft>
                        <a:buClr>
                          <a:schemeClr val="tx2"/>
                        </a:buClr>
                        <a:buSzPct val="50000"/>
                        <a:buFont typeface="Wingdings 2" panose="05020102010507070707" pitchFamily="18" charset="2"/>
                        <a:defRPr>
                          <a:solidFill>
                            <a:schemeClr val="tx1"/>
                          </a:solidFill>
                          <a:latin typeface="Franklin Gothic Book" panose="020B0503020102020204" pitchFamily="34" charset="0"/>
                          <a:ea typeface="黑体" pitchFamily="2" charset="-122"/>
                        </a:defRPr>
                      </a:lvl6pPr>
                      <a:lvl7pPr eaLnBrk="0" fontAlgn="base" hangingPunct="0">
                        <a:spcBef>
                          <a:spcPct val="20000"/>
                        </a:spcBef>
                        <a:spcAft>
                          <a:spcPct val="0"/>
                        </a:spcAft>
                        <a:buClr>
                          <a:schemeClr val="tx2"/>
                        </a:buClr>
                        <a:buSzPct val="50000"/>
                        <a:buFont typeface="Wingdings 2" panose="05020102010507070707" pitchFamily="18" charset="2"/>
                        <a:defRPr>
                          <a:solidFill>
                            <a:schemeClr val="tx1"/>
                          </a:solidFill>
                          <a:latin typeface="Franklin Gothic Book" panose="020B0503020102020204" pitchFamily="34" charset="0"/>
                          <a:ea typeface="黑体" pitchFamily="2" charset="-122"/>
                        </a:defRPr>
                      </a:lvl7pPr>
                      <a:lvl8pPr eaLnBrk="0" fontAlgn="base" hangingPunct="0">
                        <a:spcBef>
                          <a:spcPct val="20000"/>
                        </a:spcBef>
                        <a:spcAft>
                          <a:spcPct val="0"/>
                        </a:spcAft>
                        <a:buClr>
                          <a:schemeClr val="tx2"/>
                        </a:buClr>
                        <a:buSzPct val="50000"/>
                        <a:buFont typeface="Wingdings 2" panose="05020102010507070707" pitchFamily="18" charset="2"/>
                        <a:defRPr>
                          <a:solidFill>
                            <a:schemeClr val="tx1"/>
                          </a:solidFill>
                          <a:latin typeface="Franklin Gothic Book" panose="020B0503020102020204" pitchFamily="34" charset="0"/>
                          <a:ea typeface="黑体" pitchFamily="2" charset="-122"/>
                        </a:defRPr>
                      </a:lvl8pPr>
                      <a:lvl9pPr eaLnBrk="0" fontAlgn="base" hangingPunct="0">
                        <a:spcBef>
                          <a:spcPct val="20000"/>
                        </a:spcBef>
                        <a:spcAft>
                          <a:spcPct val="0"/>
                        </a:spcAft>
                        <a:buClr>
                          <a:schemeClr val="tx2"/>
                        </a:buClr>
                        <a:buSzPct val="50000"/>
                        <a:buFont typeface="Wingdings 2" panose="05020102010507070707" pitchFamily="18" charset="2"/>
                        <a:defRPr>
                          <a:solidFill>
                            <a:schemeClr val="tx1"/>
                          </a:solidFill>
                          <a:latin typeface="Franklin Gothic Book" panose="020B0503020102020204" pitchFamily="34" charset="0"/>
                          <a:ea typeface="黑体"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50000"/>
                        <a:buFont typeface="Wingdings 2" panose="05020102010507070707" pitchFamily="18" charset="2"/>
                        <a:buNone/>
                        <a:tabLst/>
                      </a:pPr>
                      <a:r>
                        <a:rPr kumimoji="0" lang="zh-CN" altLang="en-US" sz="2400" b="0" i="0" u="none" strike="noStrike" cap="none" normalizeH="0" baseline="0" dirty="0" smtClean="0">
                          <a:ln>
                            <a:noFill/>
                          </a:ln>
                          <a:solidFill>
                            <a:schemeClr val="tx1"/>
                          </a:solidFill>
                          <a:effectLst/>
                          <a:latin typeface="Franklin Gothic Book" panose="020B0503020102020204" pitchFamily="34" charset="0"/>
                          <a:ea typeface="黑体" pitchFamily="2" charset="-122"/>
                        </a:rPr>
                        <a:t>   </a:t>
                      </a:r>
                      <a:r>
                        <a:rPr kumimoji="0" lang="en-US" altLang="zh-CN" sz="2400" b="0" i="0" u="none" strike="noStrike" cap="none" normalizeH="0" baseline="0" dirty="0" smtClean="0">
                          <a:ln>
                            <a:noFill/>
                          </a:ln>
                          <a:solidFill>
                            <a:schemeClr val="tx1"/>
                          </a:solidFill>
                          <a:effectLst/>
                          <a:latin typeface="Franklin Gothic Book" panose="020B0503020102020204" pitchFamily="34" charset="0"/>
                          <a:ea typeface="黑体" pitchFamily="2" charset="-122"/>
                        </a:rPr>
                        <a:t>9.2	</a:t>
                      </a:r>
                    </a:p>
                  </a:txBody>
                  <a:tcPr horzOverflow="overflow">
                    <a:lnL w="12700" cap="flat" cmpd="sng" algn="ctr">
                      <a:solidFill>
                        <a:schemeClr val="tx1"/>
                      </a:solidFill>
                      <a:prstDash val="solid"/>
                      <a:round/>
                      <a:headEnd type="none" w="sm" len="sm"/>
                      <a:tailEnd type="none" w="sm" len="sm"/>
                    </a:lnL>
                    <a:lnR cap="flat">
                      <a:noFill/>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96900">
                <a:tc>
                  <a:txBody>
                    <a:bodyPr/>
                    <a:lstStyle>
                      <a:lvl1pPr eaLnBrk="0" hangingPunct="0">
                        <a:spcBef>
                          <a:spcPct val="20000"/>
                        </a:spcBef>
                        <a:buClr>
                          <a:schemeClr val="tx2"/>
                        </a:buClr>
                        <a:buSzPct val="50000"/>
                        <a:buFont typeface="Wingdings 2" panose="05020102010507070707" pitchFamily="18" charset="2"/>
                        <a:defRPr sz="2800">
                          <a:solidFill>
                            <a:schemeClr val="tx1"/>
                          </a:solidFill>
                          <a:latin typeface="Franklin Gothic Book" panose="020B0503020102020204" pitchFamily="34" charset="0"/>
                          <a:ea typeface="黑体" pitchFamily="2" charset="-122"/>
                        </a:defRPr>
                      </a:lvl1pPr>
                      <a:lvl2pPr eaLnBrk="0" hangingPunct="0">
                        <a:spcBef>
                          <a:spcPct val="20000"/>
                        </a:spcBef>
                        <a:buClr>
                          <a:schemeClr val="tx2"/>
                        </a:buClr>
                        <a:buSzPct val="50000"/>
                        <a:buFont typeface="Wingdings 2" panose="05020102010507070707" pitchFamily="18" charset="2"/>
                        <a:defRPr sz="2400">
                          <a:solidFill>
                            <a:schemeClr val="tx1"/>
                          </a:solidFill>
                          <a:latin typeface="Franklin Gothic Book" panose="020B0503020102020204" pitchFamily="34" charset="0"/>
                          <a:ea typeface="黑体" pitchFamily="2" charset="-122"/>
                        </a:defRPr>
                      </a:lvl2pPr>
                      <a:lvl3pPr eaLnBrk="0" hangingPunct="0">
                        <a:spcBef>
                          <a:spcPct val="20000"/>
                        </a:spcBef>
                        <a:buClr>
                          <a:schemeClr val="tx2"/>
                        </a:buClr>
                        <a:buSzPct val="50000"/>
                        <a:buFont typeface="Wingdings 2" panose="05020102010507070707" pitchFamily="18" charset="2"/>
                        <a:defRPr sz="2000">
                          <a:solidFill>
                            <a:schemeClr val="tx1"/>
                          </a:solidFill>
                          <a:latin typeface="Franklin Gothic Book" panose="020B0503020102020204" pitchFamily="34" charset="0"/>
                          <a:ea typeface="黑体" pitchFamily="2" charset="-122"/>
                        </a:defRPr>
                      </a:lvl3pPr>
                      <a:lvl4pPr eaLnBrk="0" hangingPunct="0">
                        <a:spcBef>
                          <a:spcPct val="20000"/>
                        </a:spcBef>
                        <a:buClr>
                          <a:schemeClr val="tx2"/>
                        </a:buClr>
                        <a:buSzPct val="50000"/>
                        <a:buFont typeface="Wingdings 2" panose="05020102010507070707" pitchFamily="18" charset="2"/>
                        <a:defRPr>
                          <a:solidFill>
                            <a:schemeClr val="tx1"/>
                          </a:solidFill>
                          <a:latin typeface="Franklin Gothic Book" panose="020B0503020102020204" pitchFamily="34" charset="0"/>
                          <a:ea typeface="黑体" pitchFamily="2" charset="-122"/>
                        </a:defRPr>
                      </a:lvl4pPr>
                      <a:lvl5pPr eaLnBrk="0" hangingPunct="0">
                        <a:spcBef>
                          <a:spcPct val="20000"/>
                        </a:spcBef>
                        <a:buClr>
                          <a:schemeClr val="tx2"/>
                        </a:buClr>
                        <a:buSzPct val="50000"/>
                        <a:buFont typeface="Wingdings 2" panose="05020102010507070707" pitchFamily="18" charset="2"/>
                        <a:defRPr>
                          <a:solidFill>
                            <a:schemeClr val="tx1"/>
                          </a:solidFill>
                          <a:latin typeface="Franklin Gothic Book" panose="020B0503020102020204" pitchFamily="34" charset="0"/>
                          <a:ea typeface="黑体" pitchFamily="2" charset="-122"/>
                        </a:defRPr>
                      </a:lvl5pPr>
                      <a:lvl6pPr eaLnBrk="0" fontAlgn="base" hangingPunct="0">
                        <a:spcBef>
                          <a:spcPct val="20000"/>
                        </a:spcBef>
                        <a:spcAft>
                          <a:spcPct val="0"/>
                        </a:spcAft>
                        <a:buClr>
                          <a:schemeClr val="tx2"/>
                        </a:buClr>
                        <a:buSzPct val="50000"/>
                        <a:buFont typeface="Wingdings 2" panose="05020102010507070707" pitchFamily="18" charset="2"/>
                        <a:defRPr>
                          <a:solidFill>
                            <a:schemeClr val="tx1"/>
                          </a:solidFill>
                          <a:latin typeface="Franklin Gothic Book" panose="020B0503020102020204" pitchFamily="34" charset="0"/>
                          <a:ea typeface="黑体" pitchFamily="2" charset="-122"/>
                        </a:defRPr>
                      </a:lvl6pPr>
                      <a:lvl7pPr eaLnBrk="0" fontAlgn="base" hangingPunct="0">
                        <a:spcBef>
                          <a:spcPct val="20000"/>
                        </a:spcBef>
                        <a:spcAft>
                          <a:spcPct val="0"/>
                        </a:spcAft>
                        <a:buClr>
                          <a:schemeClr val="tx2"/>
                        </a:buClr>
                        <a:buSzPct val="50000"/>
                        <a:buFont typeface="Wingdings 2" panose="05020102010507070707" pitchFamily="18" charset="2"/>
                        <a:defRPr>
                          <a:solidFill>
                            <a:schemeClr val="tx1"/>
                          </a:solidFill>
                          <a:latin typeface="Franklin Gothic Book" panose="020B0503020102020204" pitchFamily="34" charset="0"/>
                          <a:ea typeface="黑体" pitchFamily="2" charset="-122"/>
                        </a:defRPr>
                      </a:lvl7pPr>
                      <a:lvl8pPr eaLnBrk="0" fontAlgn="base" hangingPunct="0">
                        <a:spcBef>
                          <a:spcPct val="20000"/>
                        </a:spcBef>
                        <a:spcAft>
                          <a:spcPct val="0"/>
                        </a:spcAft>
                        <a:buClr>
                          <a:schemeClr val="tx2"/>
                        </a:buClr>
                        <a:buSzPct val="50000"/>
                        <a:buFont typeface="Wingdings 2" panose="05020102010507070707" pitchFamily="18" charset="2"/>
                        <a:defRPr>
                          <a:solidFill>
                            <a:schemeClr val="tx1"/>
                          </a:solidFill>
                          <a:latin typeface="Franklin Gothic Book" panose="020B0503020102020204" pitchFamily="34" charset="0"/>
                          <a:ea typeface="黑体" pitchFamily="2" charset="-122"/>
                        </a:defRPr>
                      </a:lvl8pPr>
                      <a:lvl9pPr eaLnBrk="0" fontAlgn="base" hangingPunct="0">
                        <a:spcBef>
                          <a:spcPct val="20000"/>
                        </a:spcBef>
                        <a:spcAft>
                          <a:spcPct val="0"/>
                        </a:spcAft>
                        <a:buClr>
                          <a:schemeClr val="tx2"/>
                        </a:buClr>
                        <a:buSzPct val="50000"/>
                        <a:buFont typeface="Wingdings 2" panose="05020102010507070707" pitchFamily="18" charset="2"/>
                        <a:defRPr>
                          <a:solidFill>
                            <a:schemeClr val="tx1"/>
                          </a:solidFill>
                          <a:latin typeface="Franklin Gothic Book" panose="020B0503020102020204" pitchFamily="34" charset="0"/>
                          <a:ea typeface="黑体"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50000"/>
                        <a:buFont typeface="Wingdings 2" panose="05020102010507070707" pitchFamily="18" charset="2"/>
                        <a:buNone/>
                        <a:tabLst/>
                      </a:pPr>
                      <a:r>
                        <a:rPr kumimoji="0" lang="en-US" altLang="zh-CN" sz="2400" b="0" i="0" u="none" strike="noStrike" cap="none" normalizeH="0" baseline="0" dirty="0" smtClean="0">
                          <a:ln>
                            <a:noFill/>
                          </a:ln>
                          <a:solidFill>
                            <a:schemeClr val="tx1"/>
                          </a:solidFill>
                          <a:effectLst/>
                          <a:latin typeface="Franklin Gothic Book" panose="020B0503020102020204" pitchFamily="34" charset="0"/>
                          <a:ea typeface="黑体" pitchFamily="2" charset="-122"/>
                        </a:rPr>
                        <a:t>6</a:t>
                      </a:r>
                    </a:p>
                  </a:txBody>
                  <a:tcPr horzOverflow="overflow">
                    <a:lnL cap="flat">
                      <a:noFill/>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tx2"/>
                        </a:buClr>
                        <a:buSzPct val="50000"/>
                        <a:buFont typeface="Wingdings 2" panose="05020102010507070707" pitchFamily="18" charset="2"/>
                        <a:defRPr sz="2800">
                          <a:solidFill>
                            <a:schemeClr val="tx1"/>
                          </a:solidFill>
                          <a:latin typeface="Franklin Gothic Book" panose="020B0503020102020204" pitchFamily="34" charset="0"/>
                          <a:ea typeface="黑体" pitchFamily="2" charset="-122"/>
                        </a:defRPr>
                      </a:lvl1pPr>
                      <a:lvl2pPr eaLnBrk="0" hangingPunct="0">
                        <a:spcBef>
                          <a:spcPct val="20000"/>
                        </a:spcBef>
                        <a:buClr>
                          <a:schemeClr val="tx2"/>
                        </a:buClr>
                        <a:buSzPct val="50000"/>
                        <a:buFont typeface="Wingdings 2" panose="05020102010507070707" pitchFamily="18" charset="2"/>
                        <a:defRPr sz="2400">
                          <a:solidFill>
                            <a:schemeClr val="tx1"/>
                          </a:solidFill>
                          <a:latin typeface="Franklin Gothic Book" panose="020B0503020102020204" pitchFamily="34" charset="0"/>
                          <a:ea typeface="黑体" pitchFamily="2" charset="-122"/>
                        </a:defRPr>
                      </a:lvl2pPr>
                      <a:lvl3pPr eaLnBrk="0" hangingPunct="0">
                        <a:spcBef>
                          <a:spcPct val="20000"/>
                        </a:spcBef>
                        <a:buClr>
                          <a:schemeClr val="tx2"/>
                        </a:buClr>
                        <a:buSzPct val="50000"/>
                        <a:buFont typeface="Wingdings 2" panose="05020102010507070707" pitchFamily="18" charset="2"/>
                        <a:defRPr sz="2000">
                          <a:solidFill>
                            <a:schemeClr val="tx1"/>
                          </a:solidFill>
                          <a:latin typeface="Franklin Gothic Book" panose="020B0503020102020204" pitchFamily="34" charset="0"/>
                          <a:ea typeface="黑体" pitchFamily="2" charset="-122"/>
                        </a:defRPr>
                      </a:lvl3pPr>
                      <a:lvl4pPr eaLnBrk="0" hangingPunct="0">
                        <a:spcBef>
                          <a:spcPct val="20000"/>
                        </a:spcBef>
                        <a:buClr>
                          <a:schemeClr val="tx2"/>
                        </a:buClr>
                        <a:buSzPct val="50000"/>
                        <a:buFont typeface="Wingdings 2" panose="05020102010507070707" pitchFamily="18" charset="2"/>
                        <a:defRPr>
                          <a:solidFill>
                            <a:schemeClr val="tx1"/>
                          </a:solidFill>
                          <a:latin typeface="Franklin Gothic Book" panose="020B0503020102020204" pitchFamily="34" charset="0"/>
                          <a:ea typeface="黑体" pitchFamily="2" charset="-122"/>
                        </a:defRPr>
                      </a:lvl4pPr>
                      <a:lvl5pPr eaLnBrk="0" hangingPunct="0">
                        <a:spcBef>
                          <a:spcPct val="20000"/>
                        </a:spcBef>
                        <a:buClr>
                          <a:schemeClr val="tx2"/>
                        </a:buClr>
                        <a:buSzPct val="50000"/>
                        <a:buFont typeface="Wingdings 2" panose="05020102010507070707" pitchFamily="18" charset="2"/>
                        <a:defRPr>
                          <a:solidFill>
                            <a:schemeClr val="tx1"/>
                          </a:solidFill>
                          <a:latin typeface="Franklin Gothic Book" panose="020B0503020102020204" pitchFamily="34" charset="0"/>
                          <a:ea typeface="黑体" pitchFamily="2" charset="-122"/>
                        </a:defRPr>
                      </a:lvl5pPr>
                      <a:lvl6pPr eaLnBrk="0" fontAlgn="base" hangingPunct="0">
                        <a:spcBef>
                          <a:spcPct val="20000"/>
                        </a:spcBef>
                        <a:spcAft>
                          <a:spcPct val="0"/>
                        </a:spcAft>
                        <a:buClr>
                          <a:schemeClr val="tx2"/>
                        </a:buClr>
                        <a:buSzPct val="50000"/>
                        <a:buFont typeface="Wingdings 2" panose="05020102010507070707" pitchFamily="18" charset="2"/>
                        <a:defRPr>
                          <a:solidFill>
                            <a:schemeClr val="tx1"/>
                          </a:solidFill>
                          <a:latin typeface="Franklin Gothic Book" panose="020B0503020102020204" pitchFamily="34" charset="0"/>
                          <a:ea typeface="黑体" pitchFamily="2" charset="-122"/>
                        </a:defRPr>
                      </a:lvl6pPr>
                      <a:lvl7pPr eaLnBrk="0" fontAlgn="base" hangingPunct="0">
                        <a:spcBef>
                          <a:spcPct val="20000"/>
                        </a:spcBef>
                        <a:spcAft>
                          <a:spcPct val="0"/>
                        </a:spcAft>
                        <a:buClr>
                          <a:schemeClr val="tx2"/>
                        </a:buClr>
                        <a:buSzPct val="50000"/>
                        <a:buFont typeface="Wingdings 2" panose="05020102010507070707" pitchFamily="18" charset="2"/>
                        <a:defRPr>
                          <a:solidFill>
                            <a:schemeClr val="tx1"/>
                          </a:solidFill>
                          <a:latin typeface="Franklin Gothic Book" panose="020B0503020102020204" pitchFamily="34" charset="0"/>
                          <a:ea typeface="黑体" pitchFamily="2" charset="-122"/>
                        </a:defRPr>
                      </a:lvl7pPr>
                      <a:lvl8pPr eaLnBrk="0" fontAlgn="base" hangingPunct="0">
                        <a:spcBef>
                          <a:spcPct val="20000"/>
                        </a:spcBef>
                        <a:spcAft>
                          <a:spcPct val="0"/>
                        </a:spcAft>
                        <a:buClr>
                          <a:schemeClr val="tx2"/>
                        </a:buClr>
                        <a:buSzPct val="50000"/>
                        <a:buFont typeface="Wingdings 2" panose="05020102010507070707" pitchFamily="18" charset="2"/>
                        <a:defRPr>
                          <a:solidFill>
                            <a:schemeClr val="tx1"/>
                          </a:solidFill>
                          <a:latin typeface="Franklin Gothic Book" panose="020B0503020102020204" pitchFamily="34" charset="0"/>
                          <a:ea typeface="黑体" pitchFamily="2" charset="-122"/>
                        </a:defRPr>
                      </a:lvl8pPr>
                      <a:lvl9pPr eaLnBrk="0" fontAlgn="base" hangingPunct="0">
                        <a:spcBef>
                          <a:spcPct val="20000"/>
                        </a:spcBef>
                        <a:spcAft>
                          <a:spcPct val="0"/>
                        </a:spcAft>
                        <a:buClr>
                          <a:schemeClr val="tx2"/>
                        </a:buClr>
                        <a:buSzPct val="50000"/>
                        <a:buFont typeface="Wingdings 2" panose="05020102010507070707" pitchFamily="18" charset="2"/>
                        <a:defRPr>
                          <a:solidFill>
                            <a:schemeClr val="tx1"/>
                          </a:solidFill>
                          <a:latin typeface="Franklin Gothic Book" panose="020B0503020102020204" pitchFamily="34" charset="0"/>
                          <a:ea typeface="黑体"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50000"/>
                        <a:buFont typeface="Wingdings 2" panose="05020102010507070707" pitchFamily="18" charset="2"/>
                        <a:buNone/>
                        <a:tabLst/>
                      </a:pPr>
                      <a:r>
                        <a:rPr kumimoji="0" lang="zh-CN" altLang="en-US" sz="2400" b="0" i="0" u="none" strike="noStrike" cap="none" normalizeH="0" baseline="0" smtClean="0">
                          <a:ln>
                            <a:noFill/>
                          </a:ln>
                          <a:solidFill>
                            <a:schemeClr val="tx1"/>
                          </a:solidFill>
                          <a:effectLst/>
                          <a:latin typeface="Franklin Gothic Book" panose="020B0503020102020204" pitchFamily="34" charset="0"/>
                          <a:ea typeface="黑体" pitchFamily="2" charset="-122"/>
                        </a:rPr>
                        <a:t>  </a:t>
                      </a:r>
                      <a:r>
                        <a:rPr kumimoji="0" lang="en-US" altLang="zh-CN" sz="2400" b="0" i="0" u="none" strike="noStrike" cap="none" normalizeH="0" baseline="0" smtClean="0">
                          <a:ln>
                            <a:noFill/>
                          </a:ln>
                          <a:solidFill>
                            <a:schemeClr val="tx1"/>
                          </a:solidFill>
                          <a:effectLst/>
                          <a:latin typeface="Franklin Gothic Book" panose="020B0503020102020204" pitchFamily="34" charset="0"/>
                          <a:ea typeface="黑体" pitchFamily="2" charset="-122"/>
                        </a:rPr>
                        <a:t>2.9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tx2"/>
                        </a:buClr>
                        <a:buSzPct val="50000"/>
                        <a:buFont typeface="Wingdings 2" panose="05020102010507070707" pitchFamily="18" charset="2"/>
                        <a:defRPr sz="2800">
                          <a:solidFill>
                            <a:schemeClr val="tx1"/>
                          </a:solidFill>
                          <a:latin typeface="Franklin Gothic Book" panose="020B0503020102020204" pitchFamily="34" charset="0"/>
                          <a:ea typeface="黑体" pitchFamily="2" charset="-122"/>
                        </a:defRPr>
                      </a:lvl1pPr>
                      <a:lvl2pPr eaLnBrk="0" hangingPunct="0">
                        <a:spcBef>
                          <a:spcPct val="20000"/>
                        </a:spcBef>
                        <a:buClr>
                          <a:schemeClr val="tx2"/>
                        </a:buClr>
                        <a:buSzPct val="50000"/>
                        <a:buFont typeface="Wingdings 2" panose="05020102010507070707" pitchFamily="18" charset="2"/>
                        <a:defRPr sz="2400">
                          <a:solidFill>
                            <a:schemeClr val="tx1"/>
                          </a:solidFill>
                          <a:latin typeface="Franklin Gothic Book" panose="020B0503020102020204" pitchFamily="34" charset="0"/>
                          <a:ea typeface="黑体" pitchFamily="2" charset="-122"/>
                        </a:defRPr>
                      </a:lvl2pPr>
                      <a:lvl3pPr eaLnBrk="0" hangingPunct="0">
                        <a:spcBef>
                          <a:spcPct val="20000"/>
                        </a:spcBef>
                        <a:buClr>
                          <a:schemeClr val="tx2"/>
                        </a:buClr>
                        <a:buSzPct val="50000"/>
                        <a:buFont typeface="Wingdings 2" panose="05020102010507070707" pitchFamily="18" charset="2"/>
                        <a:defRPr sz="2000">
                          <a:solidFill>
                            <a:schemeClr val="tx1"/>
                          </a:solidFill>
                          <a:latin typeface="Franklin Gothic Book" panose="020B0503020102020204" pitchFamily="34" charset="0"/>
                          <a:ea typeface="黑体" pitchFamily="2" charset="-122"/>
                        </a:defRPr>
                      </a:lvl3pPr>
                      <a:lvl4pPr eaLnBrk="0" hangingPunct="0">
                        <a:spcBef>
                          <a:spcPct val="20000"/>
                        </a:spcBef>
                        <a:buClr>
                          <a:schemeClr val="tx2"/>
                        </a:buClr>
                        <a:buSzPct val="50000"/>
                        <a:buFont typeface="Wingdings 2" panose="05020102010507070707" pitchFamily="18" charset="2"/>
                        <a:defRPr>
                          <a:solidFill>
                            <a:schemeClr val="tx1"/>
                          </a:solidFill>
                          <a:latin typeface="Franklin Gothic Book" panose="020B0503020102020204" pitchFamily="34" charset="0"/>
                          <a:ea typeface="黑体" pitchFamily="2" charset="-122"/>
                        </a:defRPr>
                      </a:lvl4pPr>
                      <a:lvl5pPr eaLnBrk="0" hangingPunct="0">
                        <a:spcBef>
                          <a:spcPct val="20000"/>
                        </a:spcBef>
                        <a:buClr>
                          <a:schemeClr val="tx2"/>
                        </a:buClr>
                        <a:buSzPct val="50000"/>
                        <a:buFont typeface="Wingdings 2" panose="05020102010507070707" pitchFamily="18" charset="2"/>
                        <a:defRPr>
                          <a:solidFill>
                            <a:schemeClr val="tx1"/>
                          </a:solidFill>
                          <a:latin typeface="Franklin Gothic Book" panose="020B0503020102020204" pitchFamily="34" charset="0"/>
                          <a:ea typeface="黑体" pitchFamily="2" charset="-122"/>
                        </a:defRPr>
                      </a:lvl5pPr>
                      <a:lvl6pPr eaLnBrk="0" fontAlgn="base" hangingPunct="0">
                        <a:spcBef>
                          <a:spcPct val="20000"/>
                        </a:spcBef>
                        <a:spcAft>
                          <a:spcPct val="0"/>
                        </a:spcAft>
                        <a:buClr>
                          <a:schemeClr val="tx2"/>
                        </a:buClr>
                        <a:buSzPct val="50000"/>
                        <a:buFont typeface="Wingdings 2" panose="05020102010507070707" pitchFamily="18" charset="2"/>
                        <a:defRPr>
                          <a:solidFill>
                            <a:schemeClr val="tx1"/>
                          </a:solidFill>
                          <a:latin typeface="Franklin Gothic Book" panose="020B0503020102020204" pitchFamily="34" charset="0"/>
                          <a:ea typeface="黑体" pitchFamily="2" charset="-122"/>
                        </a:defRPr>
                      </a:lvl6pPr>
                      <a:lvl7pPr eaLnBrk="0" fontAlgn="base" hangingPunct="0">
                        <a:spcBef>
                          <a:spcPct val="20000"/>
                        </a:spcBef>
                        <a:spcAft>
                          <a:spcPct val="0"/>
                        </a:spcAft>
                        <a:buClr>
                          <a:schemeClr val="tx2"/>
                        </a:buClr>
                        <a:buSzPct val="50000"/>
                        <a:buFont typeface="Wingdings 2" panose="05020102010507070707" pitchFamily="18" charset="2"/>
                        <a:defRPr>
                          <a:solidFill>
                            <a:schemeClr val="tx1"/>
                          </a:solidFill>
                          <a:latin typeface="Franklin Gothic Book" panose="020B0503020102020204" pitchFamily="34" charset="0"/>
                          <a:ea typeface="黑体" pitchFamily="2" charset="-122"/>
                        </a:defRPr>
                      </a:lvl7pPr>
                      <a:lvl8pPr eaLnBrk="0" fontAlgn="base" hangingPunct="0">
                        <a:spcBef>
                          <a:spcPct val="20000"/>
                        </a:spcBef>
                        <a:spcAft>
                          <a:spcPct val="0"/>
                        </a:spcAft>
                        <a:buClr>
                          <a:schemeClr val="tx2"/>
                        </a:buClr>
                        <a:buSzPct val="50000"/>
                        <a:buFont typeface="Wingdings 2" panose="05020102010507070707" pitchFamily="18" charset="2"/>
                        <a:defRPr>
                          <a:solidFill>
                            <a:schemeClr val="tx1"/>
                          </a:solidFill>
                          <a:latin typeface="Franklin Gothic Book" panose="020B0503020102020204" pitchFamily="34" charset="0"/>
                          <a:ea typeface="黑体" pitchFamily="2" charset="-122"/>
                        </a:defRPr>
                      </a:lvl8pPr>
                      <a:lvl9pPr eaLnBrk="0" fontAlgn="base" hangingPunct="0">
                        <a:spcBef>
                          <a:spcPct val="20000"/>
                        </a:spcBef>
                        <a:spcAft>
                          <a:spcPct val="0"/>
                        </a:spcAft>
                        <a:buClr>
                          <a:schemeClr val="tx2"/>
                        </a:buClr>
                        <a:buSzPct val="50000"/>
                        <a:buFont typeface="Wingdings 2" panose="05020102010507070707" pitchFamily="18" charset="2"/>
                        <a:defRPr>
                          <a:solidFill>
                            <a:schemeClr val="tx1"/>
                          </a:solidFill>
                          <a:latin typeface="Franklin Gothic Book" panose="020B0503020102020204" pitchFamily="34" charset="0"/>
                          <a:ea typeface="黑体"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50000"/>
                        <a:buFont typeface="Wingdings 2" panose="05020102010507070707" pitchFamily="18" charset="2"/>
                        <a:buNone/>
                        <a:tabLst/>
                      </a:pPr>
                      <a:r>
                        <a:rPr kumimoji="0" lang="en-US" altLang="zh-CN" sz="2400" b="0" i="0" u="none" strike="noStrike" cap="none" normalizeH="0" baseline="0" dirty="0" smtClean="0">
                          <a:ln>
                            <a:noFill/>
                          </a:ln>
                          <a:solidFill>
                            <a:schemeClr val="tx1"/>
                          </a:solidFill>
                          <a:effectLst/>
                          <a:latin typeface="Franklin Gothic Book" panose="020B0503020102020204" pitchFamily="34" charset="0"/>
                          <a:ea typeface="黑体" pitchFamily="2" charset="-122"/>
                        </a:rPr>
                        <a:t>13.0</a:t>
                      </a:r>
                    </a:p>
                  </a:txBody>
                  <a:tcPr horzOverflow="overflow">
                    <a:lnL w="12700" cap="flat" cmpd="sng" algn="ctr">
                      <a:solidFill>
                        <a:schemeClr val="tx1"/>
                      </a:solidFill>
                      <a:prstDash val="solid"/>
                      <a:round/>
                      <a:headEnd type="none" w="sm" len="sm"/>
                      <a:tailEnd type="none" w="sm" len="sm"/>
                    </a:lnL>
                    <a:lnR cap="flat">
                      <a:noFill/>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Line 2"/>
          <p:cNvSpPr>
            <a:spLocks noChangeShapeType="1"/>
          </p:cNvSpPr>
          <p:nvPr/>
        </p:nvSpPr>
        <p:spPr bwMode="auto">
          <a:xfrm>
            <a:off x="3124200" y="5715000"/>
            <a:ext cx="6019800" cy="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23" name="Line 3"/>
          <p:cNvSpPr>
            <a:spLocks noChangeShapeType="1"/>
          </p:cNvSpPr>
          <p:nvPr/>
        </p:nvSpPr>
        <p:spPr bwMode="auto">
          <a:xfrm flipV="1">
            <a:off x="3124200" y="1066800"/>
            <a:ext cx="0" cy="464820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24" name="Line 4"/>
          <p:cNvSpPr>
            <a:spLocks noChangeShapeType="1"/>
          </p:cNvSpPr>
          <p:nvPr/>
        </p:nvSpPr>
        <p:spPr bwMode="auto">
          <a:xfrm flipV="1">
            <a:off x="3124200" y="1752600"/>
            <a:ext cx="5257800" cy="3200400"/>
          </a:xfrm>
          <a:prstGeom prst="line">
            <a:avLst/>
          </a:prstGeom>
          <a:noFill/>
          <a:ln w="38100" cap="sq">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25" name="Line 5"/>
          <p:cNvSpPr>
            <a:spLocks noChangeShapeType="1"/>
          </p:cNvSpPr>
          <p:nvPr/>
        </p:nvSpPr>
        <p:spPr bwMode="auto">
          <a:xfrm flipH="1">
            <a:off x="3200400" y="2743200"/>
            <a:ext cx="2362200" cy="0"/>
          </a:xfrm>
          <a:prstGeom prst="line">
            <a:avLst/>
          </a:prstGeom>
          <a:noFill/>
          <a:ln w="12700" cap="rnd">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26" name="Rectangle 6"/>
          <p:cNvSpPr>
            <a:spLocks noGrp="1" noChangeArrowheads="1"/>
          </p:cNvSpPr>
          <p:nvPr>
            <p:ph type="body" idx="4294967295"/>
          </p:nvPr>
        </p:nvSpPr>
        <p:spPr>
          <a:xfrm>
            <a:off x="2209800" y="533400"/>
            <a:ext cx="7772400" cy="56388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2075" tIns="46038" rIns="92075" bIns="46038" rtlCol="0">
            <a:normAutofit/>
          </a:bodyPr>
          <a:lstStyle/>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r>
              <a:rPr lang="en-US" altLang="zh-CN" smtClean="0"/>
              <a:t>4%</a:t>
            </a:r>
          </a:p>
          <a:p>
            <a:pPr>
              <a:buFont typeface="Wingdings 2" panose="05020102010507070707" pitchFamily="18" charset="2"/>
              <a:buNone/>
            </a:pPr>
            <a:endParaRPr lang="zh-CN" altLang="en-US" smtClean="0"/>
          </a:p>
        </p:txBody>
      </p:sp>
      <p:graphicFrame>
        <p:nvGraphicFramePr>
          <p:cNvPr id="56327" name="Object 7"/>
          <p:cNvGraphicFramePr>
            <a:graphicFrameLocks noChangeAspect="1"/>
          </p:cNvGraphicFramePr>
          <p:nvPr/>
        </p:nvGraphicFramePr>
        <p:xfrm>
          <a:off x="2462214" y="692150"/>
          <a:ext cx="592137" cy="1081088"/>
        </p:xfrm>
        <a:graphic>
          <a:graphicData uri="http://schemas.openxmlformats.org/presentationml/2006/ole">
            <mc:AlternateContent xmlns:mc="http://schemas.openxmlformats.org/markup-compatibility/2006">
              <mc:Choice xmlns:v="urn:schemas-microsoft-com:vml" Requires="v">
                <p:oleObj spid="_x0000_s28704" name="Equation" r:id="rId3" imgW="126720" imgH="228600" progId="Equation.DSMT4">
                  <p:embed/>
                </p:oleObj>
              </mc:Choice>
              <mc:Fallback>
                <p:oleObj name="Equation" r:id="rId3" imgW="126720" imgH="228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2214" y="692150"/>
                        <a:ext cx="592137" cy="1081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328" name="Object 8"/>
          <p:cNvGraphicFramePr>
            <a:graphicFrameLocks noChangeAspect="1"/>
          </p:cNvGraphicFramePr>
          <p:nvPr/>
        </p:nvGraphicFramePr>
        <p:xfrm>
          <a:off x="8467725" y="5718175"/>
          <a:ext cx="801688" cy="635000"/>
        </p:xfrm>
        <a:graphic>
          <a:graphicData uri="http://schemas.openxmlformats.org/presentationml/2006/ole">
            <mc:AlternateContent xmlns:mc="http://schemas.openxmlformats.org/markup-compatibility/2006">
              <mc:Choice xmlns:v="urn:schemas-microsoft-com:vml" Requires="v">
                <p:oleObj spid="_x0000_s28705" name="Equation" r:id="rId5" imgW="304560" imgH="241200" progId="Equation.DSMT4">
                  <p:embed/>
                </p:oleObj>
              </mc:Choice>
              <mc:Fallback>
                <p:oleObj name="Equation" r:id="rId5" imgW="304560" imgH="2412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67725" y="5718175"/>
                        <a:ext cx="801688" cy="63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329" name="Object 9"/>
          <p:cNvGraphicFramePr>
            <a:graphicFrameLocks noChangeAspect="1"/>
          </p:cNvGraphicFramePr>
          <p:nvPr/>
        </p:nvGraphicFramePr>
        <p:xfrm>
          <a:off x="2286000" y="2286000"/>
          <a:ext cx="1257300" cy="419100"/>
        </p:xfrm>
        <a:graphic>
          <a:graphicData uri="http://schemas.openxmlformats.org/presentationml/2006/ole">
            <mc:AlternateContent xmlns:mc="http://schemas.openxmlformats.org/markup-compatibility/2006">
              <mc:Choice xmlns:v="urn:schemas-microsoft-com:vml" Requires="v">
                <p:oleObj spid="_x0000_s28706" name="Equation" r:id="rId7" imgW="685800" imgH="228600" progId="Equation.DSMT4">
                  <p:embed/>
                </p:oleObj>
              </mc:Choice>
              <mc:Fallback>
                <p:oleObj name="Equation" r:id="rId7" imgW="685800" imgH="2286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86000" y="2286000"/>
                        <a:ext cx="12573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330" name="Object 10"/>
          <p:cNvGraphicFramePr>
            <a:graphicFrameLocks noChangeAspect="1"/>
          </p:cNvGraphicFramePr>
          <p:nvPr/>
        </p:nvGraphicFramePr>
        <p:xfrm>
          <a:off x="5715000" y="2895600"/>
          <a:ext cx="1162050" cy="419100"/>
        </p:xfrm>
        <a:graphic>
          <a:graphicData uri="http://schemas.openxmlformats.org/presentationml/2006/ole">
            <mc:AlternateContent xmlns:mc="http://schemas.openxmlformats.org/markup-compatibility/2006">
              <mc:Choice xmlns:v="urn:schemas-microsoft-com:vml" Requires="v">
                <p:oleObj spid="_x0000_s28707" name="Equation" r:id="rId9" imgW="634680" imgH="228600" progId="Equation.DSMT4">
                  <p:embed/>
                </p:oleObj>
              </mc:Choice>
              <mc:Fallback>
                <p:oleObj name="Equation" r:id="rId9" imgW="634680" imgH="2286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15000" y="2895600"/>
                        <a:ext cx="1162050" cy="419100"/>
                      </a:xfrm>
                      <a:prstGeom prst="rect">
                        <a:avLst/>
                      </a:prstGeom>
                      <a:noFill/>
                      <a:ln w="9525">
                        <a:solidFill>
                          <a:srgbClr val="009999"/>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331" name="AutoShape 11"/>
          <p:cNvSpPr>
            <a:spLocks noChangeArrowheads="1"/>
          </p:cNvSpPr>
          <p:nvPr/>
        </p:nvSpPr>
        <p:spPr bwMode="auto">
          <a:xfrm flipH="1">
            <a:off x="6324600" y="3429000"/>
            <a:ext cx="76200" cy="76200"/>
          </a:xfrm>
          <a:prstGeom prst="star4">
            <a:avLst>
              <a:gd name="adj" fmla="val 12500"/>
            </a:avLst>
          </a:prstGeom>
          <a:solidFill>
            <a:schemeClr val="accent1"/>
          </a:solidFill>
          <a:ln w="38100" cap="sq">
            <a:solidFill>
              <a:srgbClr val="00999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32" name="AutoShape 12"/>
          <p:cNvSpPr>
            <a:spLocks noChangeArrowheads="1"/>
          </p:cNvSpPr>
          <p:nvPr/>
        </p:nvSpPr>
        <p:spPr bwMode="auto">
          <a:xfrm flipH="1">
            <a:off x="7848600" y="2514600"/>
            <a:ext cx="76200" cy="76200"/>
          </a:xfrm>
          <a:prstGeom prst="star4">
            <a:avLst>
              <a:gd name="adj" fmla="val 12500"/>
            </a:avLst>
          </a:prstGeom>
          <a:solidFill>
            <a:schemeClr val="accent1"/>
          </a:solidFill>
          <a:ln w="38100" cap="sq">
            <a:solidFill>
              <a:srgbClr val="00999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33" name="AutoShape 13"/>
          <p:cNvSpPr>
            <a:spLocks noChangeArrowheads="1"/>
          </p:cNvSpPr>
          <p:nvPr/>
        </p:nvSpPr>
        <p:spPr bwMode="auto">
          <a:xfrm flipH="1">
            <a:off x="7315200" y="1905000"/>
            <a:ext cx="76200" cy="76200"/>
          </a:xfrm>
          <a:prstGeom prst="star4">
            <a:avLst>
              <a:gd name="adj" fmla="val 12500"/>
            </a:avLst>
          </a:prstGeom>
          <a:solidFill>
            <a:schemeClr val="accent1"/>
          </a:solidFill>
          <a:ln w="38100" cap="sq">
            <a:solidFill>
              <a:srgbClr val="00999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34" name="AutoShape 14"/>
          <p:cNvSpPr>
            <a:spLocks noChangeArrowheads="1"/>
          </p:cNvSpPr>
          <p:nvPr/>
        </p:nvSpPr>
        <p:spPr bwMode="auto">
          <a:xfrm flipH="1">
            <a:off x="7239000" y="3048000"/>
            <a:ext cx="76200" cy="76200"/>
          </a:xfrm>
          <a:prstGeom prst="star4">
            <a:avLst>
              <a:gd name="adj" fmla="val 12500"/>
            </a:avLst>
          </a:prstGeom>
          <a:solidFill>
            <a:schemeClr val="accent1"/>
          </a:solidFill>
          <a:ln w="38100" cap="sq">
            <a:solidFill>
              <a:srgbClr val="00999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35" name="AutoShape 15"/>
          <p:cNvSpPr>
            <a:spLocks noChangeArrowheads="1"/>
          </p:cNvSpPr>
          <p:nvPr/>
        </p:nvSpPr>
        <p:spPr bwMode="auto">
          <a:xfrm flipH="1">
            <a:off x="6553200" y="2133600"/>
            <a:ext cx="76200" cy="76200"/>
          </a:xfrm>
          <a:prstGeom prst="star4">
            <a:avLst>
              <a:gd name="adj" fmla="val 12500"/>
            </a:avLst>
          </a:prstGeom>
          <a:solidFill>
            <a:schemeClr val="accent1"/>
          </a:solidFill>
          <a:ln w="38100" cap="sq">
            <a:solidFill>
              <a:srgbClr val="00999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36" name="Line 16"/>
          <p:cNvSpPr>
            <a:spLocks noChangeShapeType="1"/>
          </p:cNvSpPr>
          <p:nvPr/>
        </p:nvSpPr>
        <p:spPr bwMode="auto">
          <a:xfrm flipV="1">
            <a:off x="5562600" y="2743200"/>
            <a:ext cx="0" cy="2971800"/>
          </a:xfrm>
          <a:prstGeom prst="line">
            <a:avLst/>
          </a:prstGeom>
          <a:noFill/>
          <a:ln w="12700" cap="rnd">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37" name="AutoShape 17"/>
          <p:cNvSpPr>
            <a:spLocks/>
          </p:cNvSpPr>
          <p:nvPr/>
        </p:nvSpPr>
        <p:spPr bwMode="auto">
          <a:xfrm>
            <a:off x="5562600" y="2743200"/>
            <a:ext cx="152400" cy="685800"/>
          </a:xfrm>
          <a:prstGeom prst="rightBrace">
            <a:avLst>
              <a:gd name="adj1" fmla="val 37500"/>
              <a:gd name="adj2" fmla="val 50000"/>
            </a:avLst>
          </a:prstGeom>
          <a:noFill/>
          <a:ln w="12700" cap="sq">
            <a:solidFill>
              <a:srgbClr val="009999"/>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56338" name="Object 18"/>
          <p:cNvGraphicFramePr>
            <a:graphicFrameLocks noChangeAspect="1"/>
          </p:cNvGraphicFramePr>
          <p:nvPr/>
        </p:nvGraphicFramePr>
        <p:xfrm>
          <a:off x="4929189" y="5781676"/>
          <a:ext cx="1671637" cy="504825"/>
        </p:xfrm>
        <a:graphic>
          <a:graphicData uri="http://schemas.openxmlformats.org/presentationml/2006/ole">
            <mc:AlternateContent xmlns:mc="http://schemas.openxmlformats.org/markup-compatibility/2006">
              <mc:Choice xmlns:v="urn:schemas-microsoft-com:vml" Requires="v">
                <p:oleObj spid="_x0000_s28708" name="Equation" r:id="rId11" imgW="799920" imgH="241200" progId="Equation.DSMT4">
                  <p:embed/>
                </p:oleObj>
              </mc:Choice>
              <mc:Fallback>
                <p:oleObj name="Equation" r:id="rId11" imgW="799920" imgH="2412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29189" y="5781676"/>
                        <a:ext cx="1671637"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339" name="AutoShape 19"/>
          <p:cNvSpPr>
            <a:spLocks noChangeArrowheads="1"/>
          </p:cNvSpPr>
          <p:nvPr/>
        </p:nvSpPr>
        <p:spPr bwMode="auto">
          <a:xfrm flipH="1">
            <a:off x="5519738" y="2708275"/>
            <a:ext cx="76200" cy="76200"/>
          </a:xfrm>
          <a:prstGeom prst="star4">
            <a:avLst>
              <a:gd name="adj" fmla="val 12500"/>
            </a:avLst>
          </a:prstGeom>
          <a:solidFill>
            <a:schemeClr val="accent1"/>
          </a:solidFill>
          <a:ln w="57150" cap="sq">
            <a:solidFill>
              <a:srgbClr val="00999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p:cNvSpPr>
          <p:nvPr>
            <p:ph type="body" idx="4294967295"/>
          </p:nvPr>
        </p:nvSpPr>
        <p:spPr>
          <a:xfrm>
            <a:off x="722376" y="2001649"/>
            <a:ext cx="11274552" cy="1381632"/>
          </a:xfrm>
        </p:spPr>
        <p:txBody>
          <a:bodyPr>
            <a:noAutofit/>
          </a:bodyPr>
          <a:lstStyle/>
          <a:p>
            <a:r>
              <a:rPr lang="zh-CN" altLang="en-US" sz="2400" dirty="0" smtClean="0"/>
              <a:t>图中，横轴表示</a:t>
            </a:r>
            <a:r>
              <a:rPr lang="en-US" altLang="zh-CN" sz="2400" dirty="0" smtClean="0"/>
              <a:t>GDP</a:t>
            </a:r>
            <a:r>
              <a:rPr lang="zh-CN" altLang="en-US" sz="2400" dirty="0" smtClean="0"/>
              <a:t>的增长率，纵轴表示股票</a:t>
            </a:r>
            <a:r>
              <a:rPr lang="en-US" altLang="zh-CN" sz="2400" dirty="0" smtClean="0"/>
              <a:t>A</a:t>
            </a:r>
            <a:r>
              <a:rPr lang="zh-CN" altLang="en-US" sz="2400" dirty="0" smtClean="0"/>
              <a:t>的回报率。图上的每一点表示：在给定的年份，股票</a:t>
            </a:r>
            <a:r>
              <a:rPr lang="en-US" altLang="zh-CN" sz="2400" dirty="0" smtClean="0"/>
              <a:t>A</a:t>
            </a:r>
            <a:r>
              <a:rPr lang="zh-CN" altLang="en-US" sz="2400" dirty="0" smtClean="0"/>
              <a:t>的回报率与</a:t>
            </a:r>
            <a:r>
              <a:rPr lang="en-US" altLang="zh-CN" sz="2400" dirty="0" smtClean="0"/>
              <a:t>GDP</a:t>
            </a:r>
            <a:r>
              <a:rPr lang="zh-CN" altLang="en-US" sz="2400" dirty="0" smtClean="0"/>
              <a:t>增长率。</a:t>
            </a:r>
          </a:p>
          <a:p>
            <a:r>
              <a:rPr lang="zh-CN" altLang="en-US" sz="2400" dirty="0" smtClean="0"/>
              <a:t>通过线性回归，我们得到一条符合这些点的直线为（极大似然估计）</a:t>
            </a:r>
          </a:p>
        </p:txBody>
      </p:sp>
      <p:graphicFrame>
        <p:nvGraphicFramePr>
          <p:cNvPr id="57347" name="Object 3"/>
          <p:cNvGraphicFramePr>
            <a:graphicFrameLocks noChangeAspect="1"/>
          </p:cNvGraphicFramePr>
          <p:nvPr>
            <p:extLst>
              <p:ext uri="{D42A27DB-BD31-4B8C-83A1-F6EECF244321}">
                <p14:modId xmlns:p14="http://schemas.microsoft.com/office/powerpoint/2010/main" val="883781579"/>
              </p:ext>
            </p:extLst>
          </p:nvPr>
        </p:nvGraphicFramePr>
        <p:xfrm>
          <a:off x="3698939" y="4240554"/>
          <a:ext cx="3552253" cy="541060"/>
        </p:xfrm>
        <a:graphic>
          <a:graphicData uri="http://schemas.openxmlformats.org/presentationml/2006/ole">
            <mc:AlternateContent xmlns:mc="http://schemas.openxmlformats.org/markup-compatibility/2006">
              <mc:Choice xmlns:v="urn:schemas-microsoft-com:vml" Requires="v">
                <p:oleObj spid="_x0000_s29704" name="Equation" r:id="rId3" imgW="1231560" imgH="228600" progId="Equation.DSMT4">
                  <p:embed/>
                </p:oleObj>
              </mc:Choice>
              <mc:Fallback>
                <p:oleObj name="Equation" r:id="rId3" imgW="1231560" imgH="228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98939" y="4240554"/>
                        <a:ext cx="3552253" cy="541060"/>
                      </a:xfrm>
                      <a:prstGeom prst="rect">
                        <a:avLst/>
                      </a:prstGeom>
                      <a:noFill/>
                      <a:ln>
                        <a:noFill/>
                      </a:ln>
                      <a:effec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p:cNvSpPr>
          <p:nvPr>
            <p:ph type="body" idx="4294967295"/>
          </p:nvPr>
        </p:nvSpPr>
        <p:spPr>
          <a:xfrm>
            <a:off x="374904" y="1281114"/>
            <a:ext cx="11475720" cy="4105275"/>
          </a:xfrm>
        </p:spPr>
        <p:txBody>
          <a:bodyPr/>
          <a:lstStyle/>
          <a:p>
            <a:pPr lvl="1" algn="just"/>
            <a:r>
              <a:rPr lang="zh-CN" altLang="en-US" sz="3200" dirty="0"/>
              <a:t>从这个例子可以看出，</a:t>
            </a:r>
            <a:r>
              <a:rPr lang="en-US" altLang="zh-CN" sz="3200" dirty="0"/>
              <a:t>A</a:t>
            </a:r>
            <a:r>
              <a:rPr lang="zh-CN" altLang="en-US" sz="3200" dirty="0"/>
              <a:t>在任何一期的回报率包含了三种成份：</a:t>
            </a:r>
          </a:p>
          <a:p>
            <a:pPr lvl="2" algn="just">
              <a:buFont typeface="Wingdings 2" panose="05020102010507070707" pitchFamily="18" charset="2"/>
              <a:buNone/>
            </a:pPr>
            <a:r>
              <a:rPr lang="en-US" altLang="zh-CN" sz="2800" dirty="0" smtClean="0"/>
              <a:t>1.</a:t>
            </a:r>
            <a:r>
              <a:rPr lang="zh-CN" altLang="en-US" sz="2800" dirty="0"/>
              <a:t>在任何一期</a:t>
            </a:r>
            <a:r>
              <a:rPr lang="zh-CN" altLang="en-US" sz="2800" dirty="0" smtClean="0"/>
              <a:t>都有相同</a:t>
            </a:r>
            <a:r>
              <a:rPr lang="zh-CN" altLang="en-US" sz="2800" dirty="0"/>
              <a:t>的部分</a:t>
            </a:r>
            <a:r>
              <a:rPr lang="en-US" altLang="zh-CN" sz="2800" i="1" dirty="0"/>
              <a:t>a</a:t>
            </a:r>
          </a:p>
          <a:p>
            <a:pPr lvl="2" algn="just">
              <a:buFont typeface="Wingdings 2" panose="05020102010507070707" pitchFamily="18" charset="2"/>
              <a:buNone/>
            </a:pPr>
            <a:r>
              <a:rPr lang="en-US" altLang="zh-CN" sz="2800" dirty="0"/>
              <a:t>2.</a:t>
            </a:r>
            <a:r>
              <a:rPr lang="zh-CN" altLang="en-US" sz="2800" dirty="0"/>
              <a:t>依赖于</a:t>
            </a:r>
            <a:r>
              <a:rPr lang="en-US" altLang="zh-CN" sz="2800" dirty="0"/>
              <a:t>GDP</a:t>
            </a:r>
            <a:r>
              <a:rPr lang="zh-CN" altLang="en-US" sz="2800" dirty="0"/>
              <a:t>的预期增长率，每一期</a:t>
            </a:r>
            <a:r>
              <a:rPr lang="zh-CN" altLang="en-US" sz="2800" dirty="0" smtClean="0"/>
              <a:t>都有不</a:t>
            </a:r>
            <a:r>
              <a:rPr lang="zh-CN" altLang="en-US" sz="2800" dirty="0"/>
              <a:t>相同的部分</a:t>
            </a:r>
            <a:r>
              <a:rPr lang="en-US" altLang="zh-CN" sz="2800" i="1" dirty="0" err="1"/>
              <a:t>b</a:t>
            </a:r>
            <a:r>
              <a:rPr lang="en-US" altLang="zh-CN" sz="2800" dirty="0" err="1"/>
              <a:t>×</a:t>
            </a:r>
            <a:r>
              <a:rPr lang="en-US" altLang="zh-CN" sz="2800" i="1" dirty="0" err="1"/>
              <a:t>I</a:t>
            </a:r>
            <a:r>
              <a:rPr lang="en-US" altLang="zh-CN" sz="2800" baseline="-25000" dirty="0" err="1"/>
              <a:t>GDPt</a:t>
            </a:r>
            <a:endParaRPr lang="en-US" altLang="zh-CN" sz="2800" baseline="-25000" dirty="0"/>
          </a:p>
          <a:p>
            <a:pPr lvl="2" algn="just">
              <a:buFont typeface="Wingdings 2" panose="05020102010507070707" pitchFamily="18" charset="2"/>
              <a:buNone/>
            </a:pPr>
            <a:r>
              <a:rPr lang="en-US" altLang="zh-CN" sz="2800" dirty="0"/>
              <a:t>3.</a:t>
            </a:r>
            <a:r>
              <a:rPr lang="zh-CN" altLang="en-US" sz="2800" dirty="0"/>
              <a:t>属于特定一期的特殊部分</a:t>
            </a:r>
            <a:r>
              <a:rPr lang="en-US" altLang="zh-CN" sz="2800" i="1" dirty="0"/>
              <a:t>e</a:t>
            </a:r>
            <a:r>
              <a:rPr lang="en-US" altLang="zh-CN" sz="2800" i="1" baseline="-25000" dirty="0"/>
              <a:t>t</a:t>
            </a:r>
            <a:r>
              <a:rPr lang="zh-CN" altLang="en-US" dirty="0" smtClean="0"/>
              <a:t>。</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水滴">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水滴</Template>
  <TotalTime>352</TotalTime>
  <Words>3601</Words>
  <Application>Microsoft Office PowerPoint</Application>
  <PresentationFormat>宽屏</PresentationFormat>
  <Paragraphs>242</Paragraphs>
  <Slides>53</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5</vt:i4>
      </vt:variant>
      <vt:variant>
        <vt:lpstr>幻灯片标题</vt:lpstr>
      </vt:variant>
      <vt:variant>
        <vt:i4>53</vt:i4>
      </vt:variant>
    </vt:vector>
  </HeadingPairs>
  <TitlesOfParts>
    <vt:vector size="69" baseType="lpstr">
      <vt:lpstr>黑体</vt:lpstr>
      <vt:lpstr>华文中宋</vt:lpstr>
      <vt:lpstr>隶书</vt:lpstr>
      <vt:lpstr>宋体</vt:lpstr>
      <vt:lpstr>Arial</vt:lpstr>
      <vt:lpstr>Franklin Gothic Book</vt:lpstr>
      <vt:lpstr>Times New Roman</vt:lpstr>
      <vt:lpstr>Tw Cen MT</vt:lpstr>
      <vt:lpstr>Wingdings</vt:lpstr>
      <vt:lpstr>Wingdings 2</vt:lpstr>
      <vt:lpstr>水滴</vt:lpstr>
      <vt:lpstr>公式</vt:lpstr>
      <vt:lpstr>Equation</vt:lpstr>
      <vt:lpstr>MathType 6.0 Equation</vt:lpstr>
      <vt:lpstr>Microsoft 公式 3.0</vt:lpstr>
      <vt:lpstr>Microsoft Word 图片</vt:lpstr>
      <vt:lpstr>PowerPoint 演示文稿</vt:lpstr>
      <vt:lpstr>PowerPoint 演示文稿</vt:lpstr>
      <vt:lpstr>第一节  因素模型</vt:lpstr>
      <vt:lpstr>第一节  因素模型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单因子模型的特点</vt:lpstr>
      <vt:lpstr>PowerPoint 演示文稿</vt:lpstr>
      <vt:lpstr>PowerPoint 演示文稿</vt:lpstr>
      <vt:lpstr>四、多因子模型</vt:lpstr>
      <vt:lpstr>PowerPoint 演示文稿</vt:lpstr>
      <vt:lpstr>PowerPoint 演示文稿</vt:lpstr>
      <vt:lpstr>PowerPoint 演示文稿</vt:lpstr>
      <vt:lpstr>第二节    套利定价模型</vt:lpstr>
      <vt:lpstr>PowerPoint 演示文稿</vt:lpstr>
      <vt:lpstr>PowerPoint 演示文稿</vt:lpstr>
      <vt:lpstr>PowerPoint 演示文稿</vt:lpstr>
      <vt:lpstr>PowerPoint 演示文稿</vt:lpstr>
      <vt:lpstr>PowerPoint 演示文稿</vt:lpstr>
      <vt:lpstr>PowerPoint 演示文稿</vt:lpstr>
      <vt:lpstr>例：对于一套利组合而言，不新增投资资金，组合中各证券对该因素的敏感性的加权平均为零 </vt:lpstr>
      <vt:lpstr>（三）、无套利原则（Non-arbitrage principle)：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五、APT定价线的导出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微软用户</dc:creator>
  <cp:lastModifiedBy>微软用户</cp:lastModifiedBy>
  <cp:revision>34</cp:revision>
  <dcterms:created xsi:type="dcterms:W3CDTF">2020-05-08T13:25:10Z</dcterms:created>
  <dcterms:modified xsi:type="dcterms:W3CDTF">2020-05-10T00:33:39Z</dcterms:modified>
</cp:coreProperties>
</file>