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2" r:id="rId4"/>
    <p:sldId id="261" r:id="rId5"/>
    <p:sldId id="256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69EFC8-B0CC-4431-8328-E4A38BA96599}">
          <p14:sldIdLst>
            <p14:sldId id="257"/>
            <p14:sldId id="263"/>
            <p14:sldId id="262"/>
            <p14:sldId id="261"/>
            <p14:sldId id="256"/>
            <p14:sldId id="258"/>
            <p14:sldId id="259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54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08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9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6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0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0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08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5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7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8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9E7E-A71A-4315-BEAE-B6999E4A83E1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5562-A5D6-4555-A341-F4B1DC872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584" y="1007678"/>
            <a:ext cx="10515600" cy="1117686"/>
          </a:xfrm>
        </p:spPr>
        <p:txBody>
          <a:bodyPr/>
          <a:lstStyle/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量化策略开发与程序化交易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9065" y="2945971"/>
            <a:ext cx="4145692" cy="53039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量化投资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实战模块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81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561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       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 量化投资策略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6730" y="1751484"/>
            <a:ext cx="5208373" cy="4351338"/>
          </a:xfrm>
        </p:spPr>
        <p:txBody>
          <a:bodyPr/>
          <a:lstStyle/>
          <a:p>
            <a:r>
              <a:rPr lang="zh-CN" altLang="en-US" sz="3200" dirty="0" smtClean="0"/>
              <a:t>主要</a:t>
            </a:r>
            <a:r>
              <a:rPr lang="zh-CN" altLang="en-US" sz="3200" dirty="0" smtClean="0"/>
              <a:t>内容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dirty="0" smtClean="0"/>
              <a:t>常用金融软件包</a:t>
            </a:r>
            <a:endParaRPr lang="en-US" altLang="zh-CN" dirty="0" smtClean="0"/>
          </a:p>
          <a:p>
            <a:r>
              <a:rPr lang="zh-CN" altLang="en-US" dirty="0" smtClean="0"/>
              <a:t>实战一：动量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反转策略实现</a:t>
            </a:r>
            <a:endParaRPr lang="en-US" altLang="zh-CN" dirty="0" smtClean="0"/>
          </a:p>
          <a:p>
            <a:r>
              <a:rPr lang="zh-CN" altLang="en-US" dirty="0" smtClean="0"/>
              <a:t>实战二：双均线策略实现</a:t>
            </a:r>
            <a:endParaRPr lang="en-US" altLang="zh-CN" dirty="0" smtClean="0"/>
          </a:p>
          <a:p>
            <a:r>
              <a:rPr lang="zh-CN" altLang="en-US" dirty="0" smtClean="0"/>
              <a:t>实战三：因子</a:t>
            </a:r>
            <a:r>
              <a:rPr lang="zh-CN" altLang="en-US" dirty="0" smtClean="0"/>
              <a:t>选股策略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0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838200" y="365126"/>
            <a:ext cx="10515600" cy="11176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               </a:t>
            </a:r>
            <a:r>
              <a:rPr lang="zh-CN" altLang="en-US" dirty="0" smtClean="0"/>
              <a:t>一、量化投资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常用软件包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838200" y="1825625"/>
            <a:ext cx="1083481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量化投资软件的其他</a:t>
            </a:r>
            <a:r>
              <a:rPr lang="zh-CN" altLang="en-US" dirty="0" smtClean="0"/>
              <a:t>选择：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SAS/SPSS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Matlab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量化投资实际上就是分析数据从而做出决策的过程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数据处理相关模块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：数组批量计算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Pandas</a:t>
            </a:r>
            <a:r>
              <a:rPr lang="zh-CN" altLang="en-US" dirty="0" smtClean="0"/>
              <a:t>：灵活的表计算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Matplotlib</a:t>
            </a:r>
            <a:r>
              <a:rPr lang="zh-CN" altLang="en-US" dirty="0" smtClean="0"/>
              <a:t>：数据可视化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46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9448"/>
          </a:xfrm>
        </p:spPr>
        <p:txBody>
          <a:bodyPr/>
          <a:lstStyle/>
          <a:p>
            <a:r>
              <a:rPr lang="zh-CN" altLang="en-US" dirty="0" smtClean="0"/>
              <a:t>           如何使用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进行量化投资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自己编写：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+ Pandas +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+……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在线平台：聚宽、优矿、米筐、</a:t>
            </a:r>
            <a:r>
              <a:rPr lang="en-US" altLang="zh-CN" dirty="0" err="1" smtClean="0"/>
              <a:t>Quantopian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开源</a:t>
            </a:r>
            <a:r>
              <a:rPr lang="zh-CN" altLang="en-US" dirty="0" smtClean="0"/>
              <a:t>框架：</a:t>
            </a:r>
            <a:r>
              <a:rPr lang="en-US" altLang="zh-CN" dirty="0" err="1" smtClean="0"/>
              <a:t>RQAlpha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QUANTAXIS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02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9287" y="327231"/>
            <a:ext cx="9144000" cy="915043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Ipython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700" dirty="0" smtClean="0"/>
              <a:t>交互式的</a:t>
            </a:r>
            <a:r>
              <a:rPr lang="en-US" altLang="zh-CN" sz="2700" dirty="0" smtClean="0"/>
              <a:t>python</a:t>
            </a:r>
            <a:r>
              <a:rPr lang="zh-CN" altLang="en-US" sz="2700" dirty="0" smtClean="0"/>
              <a:t>命令行</a:t>
            </a:r>
            <a:endParaRPr lang="zh-CN" altLang="en-US" sz="27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9245" y="2006235"/>
            <a:ext cx="9144000" cy="4168572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如何安装</a:t>
            </a:r>
            <a:r>
              <a:rPr lang="en-US" altLang="zh-CN" sz="2000" dirty="0" err="1" smtClean="0"/>
              <a:t>Ipython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algn="l"/>
            <a:r>
              <a:rPr lang="en-US" altLang="zh-CN" sz="2000" dirty="0" smtClean="0"/>
              <a:t>1</a:t>
            </a:r>
            <a:r>
              <a:rPr lang="zh-CN" altLang="en-US" sz="2000" dirty="0" smtClean="0"/>
              <a:t>、首先在开始栏搜索</a:t>
            </a:r>
            <a:r>
              <a:rPr lang="en-US" altLang="zh-CN" sz="2000" dirty="0" err="1" smtClean="0"/>
              <a:t>powershell</a:t>
            </a:r>
            <a:r>
              <a:rPr lang="zh-CN" altLang="en-US" sz="2000" dirty="0" smtClean="0"/>
              <a:t>，并打开</a:t>
            </a:r>
            <a:r>
              <a:rPr lang="en-US" altLang="zh-CN" sz="2000" dirty="0" smtClean="0"/>
              <a:t>Windows </a:t>
            </a:r>
            <a:r>
              <a:rPr lang="en-US" altLang="zh-CN" sz="2000" dirty="0" err="1" smtClean="0"/>
              <a:t>Powershell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       或者打开运行窗口后输入</a:t>
            </a:r>
            <a:r>
              <a:rPr lang="en-US" altLang="zh-CN" sz="2000" dirty="0" err="1" smtClean="0"/>
              <a:t>cmd</a:t>
            </a:r>
            <a:endParaRPr lang="en-US" altLang="zh-CN" sz="2000" dirty="0"/>
          </a:p>
          <a:p>
            <a:pPr algn="l"/>
            <a:endParaRPr lang="en-US" altLang="zh-CN" sz="2000" dirty="0" smtClean="0"/>
          </a:p>
          <a:p>
            <a:pPr algn="l"/>
            <a:endParaRPr lang="en-US" altLang="zh-CN" sz="1400" dirty="0"/>
          </a:p>
          <a:p>
            <a:pPr algn="l"/>
            <a:endParaRPr lang="en-US" altLang="zh-CN" sz="1400" dirty="0" smtClean="0"/>
          </a:p>
          <a:p>
            <a:pPr algn="l"/>
            <a:endParaRPr lang="en-US" altLang="zh-CN" sz="1400" dirty="0"/>
          </a:p>
          <a:p>
            <a:pPr algn="l"/>
            <a:r>
              <a:rPr lang="en-US" altLang="zh-CN" sz="2000" dirty="0" smtClean="0"/>
              <a:t>2</a:t>
            </a:r>
            <a:r>
              <a:rPr lang="zh-CN" altLang="en-US" sz="2000" dirty="0" smtClean="0"/>
              <a:t>、利用</a:t>
            </a:r>
            <a:r>
              <a:rPr lang="en-US" altLang="zh-CN" sz="2000" dirty="0" smtClean="0"/>
              <a:t>pip</a:t>
            </a:r>
            <a:r>
              <a:rPr lang="zh-CN" altLang="en-US" sz="2000" dirty="0" smtClean="0"/>
              <a:t>下载</a:t>
            </a:r>
            <a:r>
              <a:rPr lang="en-US" altLang="zh-CN" sz="2000" dirty="0" err="1" smtClean="0"/>
              <a:t>ipython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pip install </a:t>
            </a:r>
            <a:r>
              <a:rPr lang="en-US" altLang="zh-CN" sz="2000" dirty="0" err="1" smtClean="0"/>
              <a:t>Ipython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注意</a:t>
            </a:r>
            <a:r>
              <a:rPr lang="en-US" altLang="zh-CN" sz="2000" dirty="0" err="1" smtClean="0"/>
              <a:t>Ipython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I</a:t>
            </a:r>
            <a:r>
              <a:rPr lang="zh-CN" altLang="en-US" sz="2000" dirty="0" smtClean="0"/>
              <a:t>需要大写）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425" y="2006235"/>
            <a:ext cx="2082633" cy="22818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76" y="5651640"/>
            <a:ext cx="4572638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4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pPr algn="ctr"/>
            <a:r>
              <a:rPr lang="en-US" altLang="zh-CN" dirty="0" smtClean="0"/>
              <a:t> 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25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Numpy</a:t>
            </a:r>
            <a:r>
              <a:rPr lang="zh-CN" altLang="en-US" dirty="0" smtClean="0"/>
              <a:t>是高性能科学计算和数据分析的基础包，是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等工具的基础。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Numpy</a:t>
            </a:r>
            <a:r>
              <a:rPr lang="zh-CN" altLang="en-US" dirty="0" smtClean="0"/>
              <a:t>的主要功能：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ndarray</a:t>
            </a:r>
            <a:r>
              <a:rPr lang="en-US" altLang="zh-CN" dirty="0" smtClean="0"/>
              <a:t> </a:t>
            </a:r>
            <a:r>
              <a:rPr lang="zh-CN" altLang="en-US" dirty="0" smtClean="0"/>
              <a:t> 一个多维数组结构，有效且节省空间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无需循环对数组数据进行快速运算的数学函数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线性代数、随机数生成和傅里叶变换功能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安装方法：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引用方法：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as np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01" y="4695568"/>
            <a:ext cx="3582099" cy="3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3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355"/>
          </a:xfrm>
        </p:spPr>
        <p:txBody>
          <a:bodyPr/>
          <a:lstStyle/>
          <a:p>
            <a:r>
              <a:rPr lang="en-US" altLang="zh-CN" dirty="0" smtClean="0"/>
              <a:t>                              Pandas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4863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是一个强大的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数据分析的工具包，是基于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构建的。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Pandas</a:t>
            </a:r>
            <a:r>
              <a:rPr lang="zh-CN" altLang="en-US" dirty="0" smtClean="0"/>
              <a:t>的主要功能：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具备对其功能的数据结构</a:t>
            </a:r>
            <a:r>
              <a:rPr lang="en-US" altLang="zh-CN" dirty="0" err="1" smtClean="0"/>
              <a:t>DataFrame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Series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集成时间序列功能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提供丰富的数学运算和操作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灵活处理缺失数据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安装方法：</a:t>
            </a:r>
            <a:r>
              <a:rPr lang="en-US" altLang="zh-CN" dirty="0" smtClean="0"/>
              <a:t>pip install pandas</a:t>
            </a:r>
          </a:p>
          <a:p>
            <a:pPr marL="0" indent="0">
              <a:buNone/>
            </a:pPr>
            <a:r>
              <a:rPr lang="zh-CN" altLang="en-US" dirty="0" smtClean="0"/>
              <a:t>引用方法：</a:t>
            </a:r>
            <a:r>
              <a:rPr lang="en-US" altLang="zh-CN" dirty="0" smtClean="0"/>
              <a:t>import pandas as </a:t>
            </a:r>
            <a:r>
              <a:rPr lang="en-US" altLang="zh-CN" dirty="0" err="1" smtClean="0"/>
              <a:t>pd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99" y="4679091"/>
            <a:ext cx="4304969" cy="3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783"/>
          </a:xfrm>
        </p:spPr>
        <p:txBody>
          <a:bodyPr/>
          <a:lstStyle/>
          <a:p>
            <a:r>
              <a:rPr lang="en-US" altLang="zh-CN" dirty="0" smtClean="0"/>
              <a:t>                           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3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Matplotlib</a:t>
            </a:r>
            <a:r>
              <a:rPr lang="zh-CN" altLang="en-US" dirty="0" smtClean="0"/>
              <a:t>是一个强大的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绘图和数据可视化的工具包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安装方法：</a:t>
            </a:r>
            <a:r>
              <a:rPr lang="en-US" altLang="zh-CN" dirty="0" smtClean="0"/>
              <a:t>pip install </a:t>
            </a:r>
            <a:r>
              <a:rPr lang="en-US" altLang="zh-CN" dirty="0" err="1" smtClean="0"/>
              <a:t>matplotlib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引用方法：</a:t>
            </a:r>
            <a:r>
              <a:rPr lang="en-US" altLang="zh-CN" dirty="0" smtClean="0"/>
              <a:t>import </a:t>
            </a:r>
            <a:r>
              <a:rPr lang="en-US" altLang="zh-CN" dirty="0" err="1" smtClean="0"/>
              <a:t>matplotlib.</a:t>
            </a:r>
            <a:r>
              <a:rPr lang="en-US" altLang="zh-CN" dirty="0" err="1"/>
              <a:t>p</a:t>
            </a:r>
            <a:r>
              <a:rPr lang="en-US" altLang="zh-CN" dirty="0" err="1" smtClean="0"/>
              <a:t>yplot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plt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绘图函数：</a:t>
            </a:r>
            <a:r>
              <a:rPr lang="en-US" altLang="zh-CN" dirty="0" err="1" smtClean="0"/>
              <a:t>plt.plot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zh-CN" altLang="en-US" dirty="0" smtClean="0"/>
              <a:t>显示图像：</a:t>
            </a:r>
            <a:r>
              <a:rPr lang="en-US" altLang="zh-CN" dirty="0" err="1" smtClean="0"/>
              <a:t>plt.show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971" y="4695568"/>
            <a:ext cx="3935829" cy="3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340" y="2245755"/>
            <a:ext cx="10515600" cy="1700170"/>
          </a:xfrm>
        </p:spPr>
        <p:txBody>
          <a:bodyPr/>
          <a:lstStyle/>
          <a:p>
            <a:r>
              <a:rPr lang="zh-CN" altLang="en-US" dirty="0" smtClean="0"/>
              <a:t>实战策略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：观看视频</a:t>
            </a:r>
            <a:endParaRPr lang="en-US" altLang="zh-CN" dirty="0" smtClean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观看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r>
              <a:rPr lang="zh-CN" altLang="en-US" dirty="0"/>
              <a:t>实战</a:t>
            </a:r>
            <a:r>
              <a:rPr lang="zh-CN" altLang="en-US" dirty="0" smtClean="0"/>
              <a:t>策略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zh-CN" altLang="en-US" dirty="0"/>
              <a:t>观看视频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92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383</Words>
  <Application>Microsoft Office PowerPoint</Application>
  <PresentationFormat>宽屏</PresentationFormat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               量化策略开发与程序化交易</vt:lpstr>
      <vt:lpstr>           第9章  量化投资策略PYTHON 实战</vt:lpstr>
      <vt:lpstr>PowerPoint 演示文稿</vt:lpstr>
      <vt:lpstr>           如何使用Python进行量化投资</vt:lpstr>
      <vt:lpstr>Ipython 交互式的python命令行</vt:lpstr>
      <vt:lpstr> Numpy简介</vt:lpstr>
      <vt:lpstr>                              Pandas简介</vt:lpstr>
      <vt:lpstr>                            Matplotlib-简介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Ipython</dc:title>
  <dc:creator>微软用户</dc:creator>
  <cp:lastModifiedBy>微软用户</cp:lastModifiedBy>
  <cp:revision>11</cp:revision>
  <dcterms:created xsi:type="dcterms:W3CDTF">2020-06-05T02:57:21Z</dcterms:created>
  <dcterms:modified xsi:type="dcterms:W3CDTF">2020-06-06T01:16:17Z</dcterms:modified>
</cp:coreProperties>
</file>