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5" r:id="rId5"/>
    <p:sldId id="260" r:id="rId6"/>
    <p:sldId id="314" r:id="rId7"/>
    <p:sldId id="267" r:id="rId8"/>
    <p:sldId id="283" r:id="rId9"/>
    <p:sldId id="264" r:id="rId10"/>
    <p:sldId id="335" r:id="rId11"/>
    <p:sldId id="316" r:id="rId12"/>
    <p:sldId id="353" r:id="rId13"/>
    <p:sldId id="319" r:id="rId14"/>
    <p:sldId id="320" r:id="rId15"/>
    <p:sldId id="282" r:id="rId16"/>
    <p:sldId id="266" r:id="rId17"/>
    <p:sldId id="321" r:id="rId18"/>
    <p:sldId id="322" r:id="rId19"/>
    <p:sldId id="323" r:id="rId20"/>
    <p:sldId id="261" r:id="rId21"/>
    <p:sldId id="352" r:id="rId22"/>
    <p:sldId id="262" r:id="rId23"/>
    <p:sldId id="281" r:id="rId24"/>
    <p:sldId id="276" r:id="rId25"/>
    <p:sldId id="310" r:id="rId26"/>
    <p:sldId id="350" r:id="rId27"/>
    <p:sldId id="284"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108" d="100"/>
          <a:sy n="108" d="100"/>
        </p:scale>
        <p:origin x="678" y="102"/>
      </p:cViewPr>
      <p:guideLst>
        <p:guide orient="horz" pos="2150"/>
        <p:guide pos="3780"/>
      </p:guideLst>
    </p:cSldViewPr>
  </p:slideViewPr>
  <p:notesTextViewPr>
    <p:cViewPr>
      <p:scale>
        <a:sx n="1" d="1"/>
        <a:sy n="1" d="1"/>
      </p:scale>
      <p:origin x="0" y="0"/>
    </p:cViewPr>
  </p:notesTextViewPr>
  <p:sorterViewPr>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C5488D58-9FDD-4C58-9FC4-4667448151F3}" type="datetimeFigureOut">
              <a:rPr lang="zh-CN" altLang="en-US" strike="noStrike" noProof="1" smtClean="0">
                <a:latin typeface="+mn-lt"/>
                <a:ea typeface="+mn-ea"/>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3478A948-9DDE-4D71-BE98-DB3674A98521}"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p>
            <a:pPr lvl="0"/>
            <a:endParaRPr lang="zh-CN" altLang="en-US"/>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p:cNvSpPr>
          <p:nvPr>
            <p:ph type="sldImg"/>
          </p:nvPr>
        </p:nvSpPr>
        <p:spPr/>
      </p:sp>
      <p:sp>
        <p:nvSpPr>
          <p:cNvPr id="17410" name="备注占位符 2"/>
          <p:cNvSpPr>
            <a:spLocks noGrp="1"/>
          </p:cNvSpPr>
          <p:nvPr>
            <p:ph type="body"/>
          </p:nvPr>
        </p:nvSpPr>
        <p:spPr/>
        <p:txBody>
          <a:bodyPr lIns="91440" tIns="45720" rIns="91440" bIns="45720" anchor="t"/>
          <a:p>
            <a:pPr lvl="0"/>
            <a:endParaRPr lang="zh-CN" altLang="en-US"/>
          </a:p>
        </p:txBody>
      </p:sp>
      <p:sp>
        <p:nvSpPr>
          <p:cNvPr id="1741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p:cNvSpPr>
          <p:nvPr>
            <p:ph type="sldImg"/>
          </p:nvPr>
        </p:nvSpPr>
        <p:spPr/>
      </p:sp>
      <p:sp>
        <p:nvSpPr>
          <p:cNvPr id="29698" name="备注占位符 2"/>
          <p:cNvSpPr>
            <a:spLocks noGrp="1"/>
          </p:cNvSpPr>
          <p:nvPr>
            <p:ph type="body"/>
          </p:nvPr>
        </p:nvSpPr>
        <p:spPr/>
        <p:txBody>
          <a:bodyPr lIns="91440" tIns="45720" rIns="91440" bIns="45720" anchor="t"/>
          <a:p>
            <a:pPr lvl="0"/>
            <a:endParaRPr lang="zh-CN" altLang="en-US"/>
          </a:p>
        </p:txBody>
      </p:sp>
      <p:sp>
        <p:nvSpPr>
          <p:cNvPr id="296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p:cNvSpPr>
          <p:nvPr>
            <p:ph type="sldImg"/>
          </p:nvPr>
        </p:nvSpPr>
        <p:spPr/>
      </p:sp>
      <p:sp>
        <p:nvSpPr>
          <p:cNvPr id="44034" name="备注占位符 2"/>
          <p:cNvSpPr>
            <a:spLocks noGrp="1"/>
          </p:cNvSpPr>
          <p:nvPr>
            <p:ph type="body"/>
          </p:nvPr>
        </p:nvSpPr>
        <p:spPr/>
        <p:txBody>
          <a:bodyPr lIns="91440" tIns="45720" rIns="91440" bIns="45720" anchor="t"/>
          <a:p>
            <a:pPr lvl="0"/>
            <a:endParaRPr lang="zh-CN" altLang="en-US"/>
          </a:p>
        </p:txBody>
      </p:sp>
      <p:sp>
        <p:nvSpPr>
          <p:cNvPr id="4403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p:cNvSpPr>
          <p:nvPr>
            <p:ph type="sldImg"/>
          </p:nvPr>
        </p:nvSpPr>
        <p:spPr/>
      </p:sp>
      <p:sp>
        <p:nvSpPr>
          <p:cNvPr id="39938" name="备注占位符 2"/>
          <p:cNvSpPr>
            <a:spLocks noGrp="1"/>
          </p:cNvSpPr>
          <p:nvPr>
            <p:ph type="body"/>
          </p:nvPr>
        </p:nvSpPr>
        <p:spPr/>
        <p:txBody>
          <a:bodyPr lIns="91440" tIns="45720" rIns="91440" bIns="45720" anchor="t"/>
          <a:p>
            <a:pPr lvl="0"/>
            <a:endParaRPr lang="zh-CN" altLang="en-US"/>
          </a:p>
        </p:txBody>
      </p:sp>
      <p:sp>
        <p:nvSpPr>
          <p:cNvPr id="3993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p:cNvSpPr>
          <p:nvPr>
            <p:ph type="sldImg"/>
          </p:nvPr>
        </p:nvSpPr>
        <p:spPr/>
      </p:sp>
      <p:sp>
        <p:nvSpPr>
          <p:cNvPr id="48130" name="备注占位符 2"/>
          <p:cNvSpPr>
            <a:spLocks noGrp="1"/>
          </p:cNvSpPr>
          <p:nvPr>
            <p:ph type="body"/>
          </p:nvPr>
        </p:nvSpPr>
        <p:spPr/>
        <p:txBody>
          <a:bodyPr lIns="91440" tIns="45720" rIns="91440" bIns="45720" anchor="t"/>
          <a:p>
            <a:pPr lvl="0"/>
            <a:endParaRPr lang="zh-CN" altLang="en-US"/>
          </a:p>
        </p:txBody>
      </p:sp>
      <p:sp>
        <p:nvSpPr>
          <p:cNvPr id="4813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p:cNvSpPr>
          <p:nvPr>
            <p:ph type="sldImg"/>
          </p:nvPr>
        </p:nvSpPr>
        <p:spPr/>
      </p:sp>
      <p:sp>
        <p:nvSpPr>
          <p:cNvPr id="17410" name="备注占位符 2"/>
          <p:cNvSpPr>
            <a:spLocks noGrp="1"/>
          </p:cNvSpPr>
          <p:nvPr>
            <p:ph type="body"/>
          </p:nvPr>
        </p:nvSpPr>
        <p:spPr/>
        <p:txBody>
          <a:bodyPr lIns="91440" tIns="45720" rIns="91440" bIns="45720" anchor="t"/>
          <a:p>
            <a:pPr lvl="0"/>
            <a:endParaRPr lang="zh-CN" altLang="en-US"/>
          </a:p>
        </p:txBody>
      </p:sp>
      <p:sp>
        <p:nvSpPr>
          <p:cNvPr id="1741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p:cNvSpPr>
          <p:nvPr>
            <p:ph type="sldImg"/>
          </p:nvPr>
        </p:nvSpPr>
        <p:spPr/>
      </p:sp>
      <p:sp>
        <p:nvSpPr>
          <p:cNvPr id="44034" name="备注占位符 2"/>
          <p:cNvSpPr>
            <a:spLocks noGrp="1"/>
          </p:cNvSpPr>
          <p:nvPr>
            <p:ph type="body"/>
          </p:nvPr>
        </p:nvSpPr>
        <p:spPr/>
        <p:txBody>
          <a:bodyPr lIns="91440" tIns="45720" rIns="91440" bIns="45720" anchor="t"/>
          <a:p>
            <a:pPr lvl="0"/>
            <a:endParaRPr lang="zh-CN" altLang="en-US"/>
          </a:p>
        </p:txBody>
      </p:sp>
      <p:sp>
        <p:nvSpPr>
          <p:cNvPr id="4403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p:cNvSpPr>
          <p:nvPr>
            <p:ph type="sldImg"/>
          </p:nvPr>
        </p:nvSpPr>
        <p:spPr/>
      </p:sp>
      <p:sp>
        <p:nvSpPr>
          <p:cNvPr id="52226" name="备注占位符 2"/>
          <p:cNvSpPr>
            <a:spLocks noGrp="1"/>
          </p:cNvSpPr>
          <p:nvPr>
            <p:ph type="body"/>
          </p:nvPr>
        </p:nvSpPr>
        <p:spPr/>
        <p:txBody>
          <a:bodyPr lIns="91440" tIns="45720" rIns="91440" bIns="45720" anchor="t"/>
          <a:p>
            <a:pPr lvl="0"/>
            <a:endParaRPr lang="zh-CN" altLang="en-US"/>
          </a:p>
        </p:txBody>
      </p:sp>
      <p:sp>
        <p:nvSpPr>
          <p:cNvPr id="522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p:cNvSpPr>
          <p:nvPr>
            <p:ph type="sldImg"/>
          </p:nvPr>
        </p:nvSpPr>
        <p:spPr/>
      </p:sp>
      <p:sp>
        <p:nvSpPr>
          <p:cNvPr id="9218" name="备注占位符 2"/>
          <p:cNvSpPr>
            <a:spLocks noGrp="1"/>
          </p:cNvSpPr>
          <p:nvPr>
            <p:ph type="body"/>
          </p:nvPr>
        </p:nvSpPr>
        <p:spPr/>
        <p:txBody>
          <a:bodyPr lIns="91440" tIns="45720" rIns="91440" bIns="45720" anchor="t"/>
          <a:p>
            <a:pPr lvl="0"/>
            <a:endParaRPr lang="zh-CN" altLang="en-US"/>
          </a:p>
        </p:txBody>
      </p:sp>
      <p:sp>
        <p:nvSpPr>
          <p:cNvPr id="921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p>
            <a:pPr lvl="0"/>
            <a:endParaRPr lang="zh-CN" altLang="en-US"/>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p>
            <a:pPr lvl="0"/>
            <a:endParaRPr lang="zh-CN" altLang="en-US"/>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p:sp>
      <p:sp>
        <p:nvSpPr>
          <p:cNvPr id="21506" name="备注占位符 2"/>
          <p:cNvSpPr>
            <a:spLocks noGrp="1"/>
          </p:cNvSpPr>
          <p:nvPr>
            <p:ph type="body"/>
          </p:nvPr>
        </p:nvSpPr>
        <p:spPr/>
        <p:txBody>
          <a:bodyPr lIns="91440" tIns="45720" rIns="91440" bIns="45720" anchor="t"/>
          <a:p>
            <a:pPr lvl="0"/>
            <a:endParaRPr lang="zh-CN" altLang="en-US"/>
          </a:p>
        </p:txBody>
      </p:sp>
      <p:sp>
        <p:nvSpPr>
          <p:cNvPr id="2150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p:cNvSpPr>
          <p:nvPr>
            <p:ph type="sldImg"/>
          </p:nvPr>
        </p:nvSpPr>
        <p:spPr/>
      </p:sp>
      <p:sp>
        <p:nvSpPr>
          <p:cNvPr id="25602" name="备注占位符 2"/>
          <p:cNvSpPr>
            <a:spLocks noGrp="1"/>
          </p:cNvSpPr>
          <p:nvPr>
            <p:ph type="body"/>
          </p:nvPr>
        </p:nvSpPr>
        <p:spPr/>
        <p:txBody>
          <a:bodyPr lIns="91440" tIns="45720" rIns="91440" bIns="45720" anchor="t"/>
          <a:p>
            <a:pPr lvl="0"/>
            <a:endParaRPr lang="zh-CN" altLang="en-US"/>
          </a:p>
        </p:txBody>
      </p:sp>
      <p:sp>
        <p:nvSpPr>
          <p:cNvPr id="2560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p:txBody>
          <a:bodyPr lIns="91440" tIns="45720" rIns="91440" bIns="45720" anchor="t"/>
          <a:p>
            <a:pPr lvl="0"/>
            <a:endParaRPr lang="zh-CN" altLang="en-US"/>
          </a:p>
        </p:txBody>
      </p:sp>
      <p:sp>
        <p:nvSpPr>
          <p:cNvPr id="3584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052" name="图片 2"/>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pPr fontAlgn="auto"/>
            <a:endParaRPr lang="zh-CN" altLang="en-US" strike="noStrike" noProof="1"/>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pPr fontAlgn="auto"/>
            <a:endParaRPr lang="zh-CN" altLang="en-US" strike="noStrike" noProof="1"/>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pPr fontAlgn="auto"/>
            <a:endParaRPr lang="zh-CN" altLang="en-US" strike="noStrike" noProof="1"/>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pPr fontAlgn="auto"/>
            <a:endParaRPr lang="zh-CN" altLang="en-US" strike="noStrike" noProof="1"/>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pPr fontAlgn="auto"/>
            <a:endParaRPr lang="zh-CN" altLang="en-US" strike="noStrike" noProof="1"/>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pPr fontAlgn="auto"/>
            <a:endParaRPr lang="zh-CN" altLang="en-US" strike="noStrike" noProof="1"/>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pPr fontAlgn="auto"/>
            <a:endParaRPr lang="zh-CN" altLang="en-US" strike="noStrike" noProof="1"/>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pPr fontAlgn="auto"/>
            <a:endParaRPr lang="zh-CN" altLang="en-US" strike="noStrike" noProof="1"/>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pP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2" name="矩形 1"/>
          <p:cNvSpPr/>
          <p:nvPr/>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0">
    <p:random/>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1.xml"/><Relationship Id="rId2" Type="http://schemas.openxmlformats.org/officeDocument/2006/relationships/image" Target="../media/image16.jpeg"/><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5.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4"/>
          <p:cNvSpPr txBox="1"/>
          <p:nvPr/>
        </p:nvSpPr>
        <p:spPr>
          <a:xfrm>
            <a:off x="2369820" y="4444098"/>
            <a:ext cx="5052060" cy="706755"/>
          </a:xfrm>
          <a:prstGeom prst="rect">
            <a:avLst/>
          </a:prstGeom>
          <a:noFill/>
        </p:spPr>
        <p:txBody>
          <a:bodyPr wrap="square" lIns="89979"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2000" b="0" i="0" kern="1200" cap="none" spc="0" normalizeH="0" baseline="0" noProof="0" dirty="0">
                <a:solidFill>
                  <a:prstClr val="white"/>
                </a:solidFill>
                <a:effectLst>
                  <a:outerShdw blurRad="38100" dist="38100" dir="2700000" algn="tl">
                    <a:srgbClr val="000000">
                      <a:alpha val="43137"/>
                    </a:srgbClr>
                  </a:outerShdw>
                </a:effectLst>
                <a:latin typeface="苹方字体" pitchFamily="34" charset="-122"/>
                <a:ea typeface="苹方字体" pitchFamily="34" charset="-122"/>
                <a:cs typeface="+mn-ea"/>
                <a:sym typeface="+mn-lt"/>
              </a:rPr>
              <a:t>演讲人：晁圣博</a:t>
            </a:r>
            <a:endParaRPr kumimoji="0" lang="zh-CN" altLang="en-US" sz="2000" b="0" i="0" kern="1200" cap="none" spc="0" normalizeH="0" baseline="0" noProof="0" dirty="0">
              <a:solidFill>
                <a:prstClr val="white"/>
              </a:solidFill>
              <a:effectLst>
                <a:outerShdw blurRad="38100" dist="38100" dir="2700000" algn="tl">
                  <a:srgbClr val="000000">
                    <a:alpha val="43137"/>
                  </a:srgbClr>
                </a:outerShdw>
              </a:effectLst>
              <a:latin typeface="苹方字体" pitchFamily="34" charset="-122"/>
              <a:ea typeface="苹方字体" pitchFamily="34" charset="-122"/>
              <a:cs typeface="+mn-ea"/>
              <a:sym typeface="+mn-lt"/>
            </a:endParaRPr>
          </a:p>
          <a:p>
            <a:pPr marR="0" algn="ctr" defTabSz="914400" fontAlgn="auto">
              <a:spcBef>
                <a:spcPts val="0"/>
              </a:spcBef>
              <a:spcAft>
                <a:spcPts val="0"/>
              </a:spcAft>
              <a:buClrTx/>
              <a:buSzTx/>
              <a:buFontTx/>
              <a:defRPr/>
            </a:pPr>
            <a:r>
              <a:rPr kumimoji="0" lang="zh-CN" altLang="en-US" sz="2000" b="0" i="0" kern="1200" cap="none" spc="0" normalizeH="0" baseline="0" noProof="0" dirty="0">
                <a:solidFill>
                  <a:prstClr val="white"/>
                </a:solidFill>
                <a:effectLst>
                  <a:outerShdw blurRad="38100" dist="38100" dir="2700000" algn="tl">
                    <a:srgbClr val="000000">
                      <a:alpha val="43137"/>
                    </a:srgbClr>
                  </a:outerShdw>
                </a:effectLst>
                <a:latin typeface="苹方字体" pitchFamily="34" charset="-122"/>
                <a:ea typeface="苹方字体" pitchFamily="34" charset="-122"/>
                <a:cs typeface="+mn-ea"/>
                <a:sym typeface="+mn-lt"/>
              </a:rPr>
              <a:t>云计算事业部 大数据开发部</a:t>
            </a:r>
            <a:endParaRPr kumimoji="0" lang="zh-CN" altLang="en-US" sz="2000" b="0" i="0" kern="1200" cap="none" spc="0" normalizeH="0" baseline="0" noProof="0" dirty="0">
              <a:solidFill>
                <a:prstClr val="white"/>
              </a:solidFill>
              <a:effectLst>
                <a:outerShdw blurRad="38100" dist="38100" dir="2700000" algn="tl">
                  <a:srgbClr val="000000">
                    <a:alpha val="43137"/>
                  </a:srgbClr>
                </a:outerShdw>
              </a:effectLst>
              <a:latin typeface="苹方字体" pitchFamily="34" charset="-122"/>
              <a:ea typeface="苹方字体" pitchFamily="34" charset="-122"/>
              <a:cs typeface="+mn-ea"/>
              <a:sym typeface="+mn-lt"/>
            </a:endParaRPr>
          </a:p>
        </p:txBody>
      </p:sp>
      <p:grpSp>
        <p:nvGrpSpPr>
          <p:cNvPr id="3" name="组合 2"/>
          <p:cNvGrpSpPr/>
          <p:nvPr/>
        </p:nvGrpSpPr>
        <p:grpSpPr>
          <a:xfrm>
            <a:off x="2748280" y="3807460"/>
            <a:ext cx="3167063" cy="173038"/>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cxnSp>
          <p:nvCxnSpPr>
            <p:cNvPr id="10" name="PA_直接连接符 8"/>
            <p:cNvCxnSpPr/>
            <p:nvPr>
              <p:custDataLst>
                <p:tags r:id="rId2"/>
              </p:custDataLst>
            </p:nvPr>
          </p:nvCxnSpPr>
          <p:spPr>
            <a:xfrm flipH="1">
              <a:off x="2726971" y="3521077"/>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521077"/>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45812" y="1768143"/>
            <a:ext cx="7373150" cy="1753235"/>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en-US" altLang="zh-CN" sz="540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rPr>
              <a:t>Python</a:t>
            </a:r>
            <a:r>
              <a:rPr kumimoji="0" lang="zh-CN" altLang="en-US" sz="540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rPr>
              <a:t>企业员工统筹</a:t>
            </a:r>
            <a:endParaRPr kumimoji="0" lang="zh-CN" altLang="en-US" sz="540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endParaRPr>
          </a:p>
          <a:p>
            <a:pPr marR="0" algn="ctr" defTabSz="914400" fontAlgn="auto">
              <a:spcBef>
                <a:spcPts val="0"/>
              </a:spcBef>
              <a:spcAft>
                <a:spcPts val="0"/>
              </a:spcAft>
              <a:buClrTx/>
              <a:buSzTx/>
              <a:buFontTx/>
              <a:defRPr/>
            </a:pPr>
            <a:r>
              <a:rPr kumimoji="0" lang="zh-CN" altLang="en-US" sz="540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rPr>
              <a:t>分析</a:t>
            </a:r>
            <a:r>
              <a:rPr kumimoji="0" lang="zh-CN" altLang="zh-CN" sz="540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rPr>
              <a:t>项目</a:t>
            </a:r>
            <a:endParaRPr kumimoji="0" lang="zh-CN" altLang="zh-CN" sz="540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00000"/>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517650" y="1255395"/>
            <a:ext cx="871220" cy="478155"/>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项目情况介绍</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667635" y="1080135"/>
            <a:ext cx="11320145" cy="701774"/>
            <a:chOff x="874712" y="3325188"/>
            <a:chExt cx="8887687" cy="701973"/>
          </a:xfrm>
        </p:grpSpPr>
        <p:sp>
          <p:nvSpPr>
            <p:cNvPr id="45" name="矩形 44"/>
            <p:cNvSpPr/>
            <p:nvPr/>
          </p:nvSpPr>
          <p:spPr>
            <a:xfrm>
              <a:off x="874712" y="3677812"/>
              <a:ext cx="8887687" cy="349349"/>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kumimoji="0" lang="zh-CN" altLang="en-US" sz="1400" b="0" i="0" u="none" strike="noStrike" kern="1200" cap="none" spc="0" normalizeH="0" baseline="0" noProof="0" dirty="0">
                  <a:ln>
                    <a:noFill/>
                  </a:ln>
                  <a:solidFill>
                    <a:prstClr val="white"/>
                  </a:solidFill>
                  <a:effectLst/>
                  <a:uLnTx/>
                  <a:uFillTx/>
                  <a:latin typeface="+mn-lt"/>
                  <a:ea typeface="+mn-ea"/>
                  <a:cs typeface="+mn-ea"/>
                  <a:sym typeface="+mn-lt"/>
                </a:rPr>
                <a:t>此结构图对本系统功能模块进行一个全面的展示。</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66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mn-lt"/>
                  <a:ea typeface="+mn-ea"/>
                  <a:cs typeface="+mn-ea"/>
                  <a:sym typeface="+mn-lt"/>
                </a:rPr>
                <a:t>系统功能架构图</a:t>
              </a:r>
              <a:endParaRPr kumimoji="0" lang="zh-CN" altLang="en-US" sz="18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pic>
        <p:nvPicPr>
          <p:cNvPr id="5" name="图片 4" descr="技术架构图3.0"/>
          <p:cNvPicPr>
            <a:picLocks noChangeAspect="1"/>
          </p:cNvPicPr>
          <p:nvPr/>
        </p:nvPicPr>
        <p:blipFill>
          <a:blip r:embed="rId1"/>
          <a:stretch>
            <a:fillRect/>
          </a:stretch>
        </p:blipFill>
        <p:spPr>
          <a:xfrm>
            <a:off x="2289175" y="1432560"/>
            <a:ext cx="5727065" cy="568960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5738813" y="3373438"/>
            <a:ext cx="1833562" cy="1835150"/>
            <a:chOff x="5738813" y="3373438"/>
            <a:chExt cx="1833562" cy="1835150"/>
          </a:xfrm>
        </p:grpSpPr>
        <p:sp>
          <p:nvSpPr>
            <p:cNvPr id="32770" name="任意多边形 7"/>
            <p:cNvSpPr/>
            <p:nvPr/>
          </p:nvSpPr>
          <p:spPr>
            <a:xfrm>
              <a:off x="5738813" y="3373438"/>
              <a:ext cx="1833562" cy="1835150"/>
            </a:xfrm>
            <a:custGeom>
              <a:avLst/>
              <a:gdLst/>
              <a:ahLst/>
              <a:cxnLst>
                <a:cxn ang="0">
                  <a:pos x="259160" y="925505"/>
                </a:cxn>
                <a:cxn ang="0">
                  <a:pos x="1574400" y="925505"/>
                </a:cxn>
                <a:cxn ang="0">
                  <a:pos x="812727" y="0"/>
                </a:cxn>
                <a:cxn ang="0">
                  <a:pos x="1061413" y="189473"/>
                </a:cxn>
                <a:cxn ang="0">
                  <a:pos x="1154327" y="215676"/>
                </a:cxn>
                <a:cxn ang="0">
                  <a:pos x="1465284" y="175003"/>
                </a:cxn>
                <a:cxn ang="0">
                  <a:pos x="1418263" y="362414"/>
                </a:cxn>
                <a:cxn ang="0">
                  <a:pos x="1482429" y="425588"/>
                </a:cxn>
                <a:cxn ang="0">
                  <a:pos x="1762764" y="548979"/>
                </a:cxn>
                <a:cxn ang="0">
                  <a:pos x="1642056" y="694136"/>
                </a:cxn>
                <a:cxn ang="0">
                  <a:pos x="1833562" y="813431"/>
                </a:cxn>
                <a:cxn ang="0">
                  <a:pos x="1673745" y="1056005"/>
                </a:cxn>
                <a:cxn ang="0">
                  <a:pos x="1651369" y="1161387"/>
                </a:cxn>
                <a:cxn ang="0">
                  <a:pos x="1762764" y="1286172"/>
                </a:cxn>
                <a:cxn ang="0">
                  <a:pos x="1514046" y="1419783"/>
                </a:cxn>
                <a:cxn ang="0">
                  <a:pos x="1440467" y="1502263"/>
                </a:cxn>
                <a:cxn ang="0">
                  <a:pos x="1465284" y="1660146"/>
                </a:cxn>
                <a:cxn ang="0">
                  <a:pos x="1189395" y="1658319"/>
                </a:cxn>
                <a:cxn ang="0">
                  <a:pos x="1050382" y="1697183"/>
                </a:cxn>
                <a:cxn ang="0">
                  <a:pos x="812727" y="1835150"/>
                </a:cxn>
                <a:cxn ang="0">
                  <a:pos x="762346" y="1693723"/>
                </a:cxn>
                <a:cxn ang="0">
                  <a:pos x="548504" y="1764290"/>
                </a:cxn>
                <a:cxn ang="0">
                  <a:pos x="413401" y="1520335"/>
                </a:cxn>
                <a:cxn ang="0">
                  <a:pos x="318487" y="1420116"/>
                </a:cxn>
                <a:cxn ang="0">
                  <a:pos x="70799" y="1286172"/>
                </a:cxn>
                <a:cxn ang="0">
                  <a:pos x="177029" y="1143189"/>
                </a:cxn>
                <a:cxn ang="0">
                  <a:pos x="0" y="1021719"/>
                </a:cxn>
                <a:cxn ang="0">
                  <a:pos x="169043" y="777165"/>
                </a:cxn>
                <a:cxn ang="0">
                  <a:pos x="202524" y="668097"/>
                </a:cxn>
                <a:cxn ang="0">
                  <a:pos x="174852" y="368596"/>
                </a:cxn>
                <a:cxn ang="0">
                  <a:pos x="391420" y="384005"/>
                </a:cxn>
                <a:cxn ang="0">
                  <a:pos x="368277" y="175003"/>
                </a:cxn>
                <a:cxn ang="0">
                  <a:pos x="678185" y="214514"/>
                </a:cxn>
                <a:cxn ang="0">
                  <a:pos x="772148" y="189473"/>
                </a:cxn>
              </a:cxnLst>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w="9525">
              <a:noFill/>
            </a:ln>
          </p:spPr>
          <p:txBody>
            <a:bodyPr/>
            <a:p>
              <a:endParaRPr lang="zh-CN" altLang="en-US"/>
            </a:p>
          </p:txBody>
        </p:sp>
        <p:sp>
          <p:nvSpPr>
            <p:cNvPr id="32771" name="椭圆 8"/>
            <p:cNvSpPr/>
            <p:nvPr/>
          </p:nvSpPr>
          <p:spPr>
            <a:xfrm>
              <a:off x="6051550" y="3690938"/>
              <a:ext cx="1208088" cy="1208087"/>
            </a:xfrm>
            <a:prstGeom prst="ellipse">
              <a:avLst/>
            </a:prstGeom>
            <a:solidFill>
              <a:srgbClr val="FCFCFC">
                <a:alpha val="29802"/>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grpSp>
          <p:nvGrpSpPr>
            <p:cNvPr id="32772" name="组合 9"/>
            <p:cNvGrpSpPr/>
            <p:nvPr/>
          </p:nvGrpSpPr>
          <p:grpSpPr>
            <a:xfrm>
              <a:off x="6457950" y="4046538"/>
              <a:ext cx="444500" cy="496887"/>
              <a:chOff x="0" y="0"/>
              <a:chExt cx="402656" cy="450303"/>
            </a:xfrm>
          </p:grpSpPr>
          <p:sp>
            <p:nvSpPr>
              <p:cNvPr id="32773"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w="9525">
                <a:noFill/>
              </a:ln>
            </p:spPr>
            <p:txBody>
              <a:bodyPr/>
              <a:p>
                <a:endParaRPr lang="zh-CN" altLang="en-US"/>
              </a:p>
            </p:txBody>
          </p:sp>
          <p:sp>
            <p:nvSpPr>
              <p:cNvPr id="32774"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w="9525">
                <a:noFill/>
              </a:ln>
            </p:spPr>
            <p:txBody>
              <a:bodyPr/>
              <a:p>
                <a:endParaRPr lang="zh-CN" altLang="en-US"/>
              </a:p>
            </p:txBody>
          </p:sp>
          <p:sp>
            <p:nvSpPr>
              <p:cNvPr id="32775"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w="9525">
                <a:noFill/>
              </a:ln>
            </p:spPr>
            <p:txBody>
              <a:bodyPr/>
              <a:p>
                <a:endParaRPr lang="zh-CN" altLang="en-US"/>
              </a:p>
            </p:txBody>
          </p:sp>
          <p:sp>
            <p:nvSpPr>
              <p:cNvPr id="32776"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w="9525">
                <a:noFill/>
              </a:ln>
            </p:spPr>
            <p:txBody>
              <a:bodyPr/>
              <a:p>
                <a:endParaRPr lang="zh-CN" altLang="en-US"/>
              </a:p>
            </p:txBody>
          </p:sp>
          <p:sp>
            <p:nvSpPr>
              <p:cNvPr id="32777"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w="9525">
                <a:noFill/>
              </a:ln>
            </p:spPr>
            <p:txBody>
              <a:bodyPr/>
              <a:p>
                <a:endParaRPr lang="zh-CN" altLang="en-US"/>
              </a:p>
            </p:txBody>
          </p:sp>
        </p:grpSp>
      </p:grpSp>
      <p:grpSp>
        <p:nvGrpSpPr>
          <p:cNvPr id="4" name="组合 3"/>
          <p:cNvGrpSpPr/>
          <p:nvPr/>
        </p:nvGrpSpPr>
        <p:grpSpPr>
          <a:xfrm>
            <a:off x="4325938" y="2273300"/>
            <a:ext cx="1833562" cy="1833563"/>
            <a:chOff x="4325938" y="2273300"/>
            <a:chExt cx="1833562" cy="1833563"/>
          </a:xfrm>
        </p:grpSpPr>
        <p:sp>
          <p:nvSpPr>
            <p:cNvPr id="32779" name="任意多边形 3"/>
            <p:cNvSpPr/>
            <p:nvPr/>
          </p:nvSpPr>
          <p:spPr>
            <a:xfrm>
              <a:off x="4325938" y="2273300"/>
              <a:ext cx="1833562" cy="1833563"/>
            </a:xfrm>
            <a:custGeom>
              <a:avLst/>
              <a:gdLst/>
              <a:ahLst/>
              <a:cxnLst>
                <a:cxn ang="0">
                  <a:pos x="259160" y="924705"/>
                </a:cxn>
                <a:cxn ang="0">
                  <a:pos x="1574400" y="924705"/>
                </a:cxn>
                <a:cxn ang="0">
                  <a:pos x="812727" y="0"/>
                </a:cxn>
                <a:cxn ang="0">
                  <a:pos x="1061413" y="189310"/>
                </a:cxn>
                <a:cxn ang="0">
                  <a:pos x="1154327" y="215490"/>
                </a:cxn>
                <a:cxn ang="0">
                  <a:pos x="1465284" y="174852"/>
                </a:cxn>
                <a:cxn ang="0">
                  <a:pos x="1418263" y="362100"/>
                </a:cxn>
                <a:cxn ang="0">
                  <a:pos x="1482429" y="425220"/>
                </a:cxn>
                <a:cxn ang="0">
                  <a:pos x="1762764" y="548504"/>
                </a:cxn>
                <a:cxn ang="0">
                  <a:pos x="1642056" y="693535"/>
                </a:cxn>
                <a:cxn ang="0">
                  <a:pos x="1833562" y="812728"/>
                </a:cxn>
                <a:cxn ang="0">
                  <a:pos x="1673745" y="1055091"/>
                </a:cxn>
                <a:cxn ang="0">
                  <a:pos x="1651369" y="1160383"/>
                </a:cxn>
                <a:cxn ang="0">
                  <a:pos x="1762764" y="1285060"/>
                </a:cxn>
                <a:cxn ang="0">
                  <a:pos x="1514046" y="1418555"/>
                </a:cxn>
                <a:cxn ang="0">
                  <a:pos x="1440467" y="1500964"/>
                </a:cxn>
                <a:cxn ang="0">
                  <a:pos x="1465284" y="1658710"/>
                </a:cxn>
                <a:cxn ang="0">
                  <a:pos x="1189395" y="1656885"/>
                </a:cxn>
                <a:cxn ang="0">
                  <a:pos x="1050382" y="1695716"/>
                </a:cxn>
                <a:cxn ang="0">
                  <a:pos x="812727" y="1833563"/>
                </a:cxn>
                <a:cxn ang="0">
                  <a:pos x="762346" y="1692258"/>
                </a:cxn>
                <a:cxn ang="0">
                  <a:pos x="548504" y="1762764"/>
                </a:cxn>
                <a:cxn ang="0">
                  <a:pos x="413401" y="1519020"/>
                </a:cxn>
                <a:cxn ang="0">
                  <a:pos x="318487" y="1418888"/>
                </a:cxn>
                <a:cxn ang="0">
                  <a:pos x="70799" y="1285060"/>
                </a:cxn>
                <a:cxn ang="0">
                  <a:pos x="177029" y="1142200"/>
                </a:cxn>
                <a:cxn ang="0">
                  <a:pos x="0" y="1020835"/>
                </a:cxn>
                <a:cxn ang="0">
                  <a:pos x="169043" y="776492"/>
                </a:cxn>
                <a:cxn ang="0">
                  <a:pos x="202524" y="667519"/>
                </a:cxn>
                <a:cxn ang="0">
                  <a:pos x="174852" y="368278"/>
                </a:cxn>
                <a:cxn ang="0">
                  <a:pos x="391420" y="383673"/>
                </a:cxn>
                <a:cxn ang="0">
                  <a:pos x="368277" y="174852"/>
                </a:cxn>
                <a:cxn ang="0">
                  <a:pos x="678185" y="214328"/>
                </a:cxn>
                <a:cxn ang="0">
                  <a:pos x="772148" y="189310"/>
                </a:cxn>
              </a:cxnLst>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w="9525">
              <a:noFill/>
            </a:ln>
          </p:spPr>
          <p:txBody>
            <a:bodyPr/>
            <a:p>
              <a:endParaRPr lang="zh-CN" altLang="en-US"/>
            </a:p>
          </p:txBody>
        </p:sp>
        <p:sp>
          <p:nvSpPr>
            <p:cNvPr id="32780" name="椭圆 4"/>
            <p:cNvSpPr/>
            <p:nvPr/>
          </p:nvSpPr>
          <p:spPr>
            <a:xfrm>
              <a:off x="4638675" y="2590800"/>
              <a:ext cx="1208088" cy="1208088"/>
            </a:xfrm>
            <a:prstGeom prst="ellipse">
              <a:avLst/>
            </a:prstGeom>
            <a:solidFill>
              <a:srgbClr val="FCFCFC">
                <a:alpha val="29802"/>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grpSp>
          <p:nvGrpSpPr>
            <p:cNvPr id="32781" name="组合 15"/>
            <p:cNvGrpSpPr/>
            <p:nvPr/>
          </p:nvGrpSpPr>
          <p:grpSpPr>
            <a:xfrm>
              <a:off x="5045075" y="2954338"/>
              <a:ext cx="406400" cy="404812"/>
              <a:chOff x="0" y="0"/>
              <a:chExt cx="453105" cy="448433"/>
            </a:xfrm>
          </p:grpSpPr>
          <p:sp>
            <p:nvSpPr>
              <p:cNvPr id="32782" name="Freeform 136"/>
              <p:cNvSpPr/>
              <p:nvPr/>
            </p:nvSpPr>
            <p:spPr>
              <a:xfrm>
                <a:off x="0" y="251309"/>
                <a:ext cx="453105" cy="197124"/>
              </a:xfrm>
              <a:custGeom>
                <a:avLst/>
                <a:gdLst/>
                <a:ahLst/>
                <a:cxnLst>
                  <a:cxn ang="0">
                    <a:pos x="503185258" y="93208643"/>
                  </a:cxn>
                  <a:cxn ang="0">
                    <a:pos x="229609301" y="0"/>
                  </a:cxn>
                  <a:cxn ang="0">
                    <a:pos x="0" y="0"/>
                  </a:cxn>
                  <a:cxn ang="0">
                    <a:pos x="0" y="328681013"/>
                  </a:cxn>
                  <a:cxn ang="0">
                    <a:pos x="107476506" y="436605296"/>
                  </a:cxn>
                  <a:cxn ang="0">
                    <a:pos x="894007108" y="436605296"/>
                  </a:cxn>
                  <a:cxn ang="0">
                    <a:pos x="1001483614" y="328681013"/>
                  </a:cxn>
                  <a:cxn ang="0">
                    <a:pos x="1001483614" y="0"/>
                  </a:cxn>
                  <a:cxn ang="0">
                    <a:pos x="771874313" y="0"/>
                  </a:cxn>
                  <a:cxn ang="0">
                    <a:pos x="503185258" y="93208643"/>
                  </a:cxn>
                </a:cxnLst>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w="9525">
                <a:noFill/>
              </a:ln>
            </p:spPr>
            <p:txBody>
              <a:bodyPr/>
              <a:p>
                <a:endParaRPr lang="zh-CN" altLang="en-US"/>
              </a:p>
            </p:txBody>
          </p:sp>
          <p:sp>
            <p:nvSpPr>
              <p:cNvPr id="32783" name="Freeform 137"/>
              <p:cNvSpPr>
                <a:spLocks noEditPoints="1"/>
              </p:cNvSpPr>
              <p:nvPr/>
            </p:nvSpPr>
            <p:spPr>
              <a:xfrm>
                <a:off x="0" y="0"/>
                <a:ext cx="453105" cy="260652"/>
              </a:xfrm>
              <a:custGeom>
                <a:avLst/>
                <a:gdLst/>
                <a:ahLst/>
                <a:cxnLst>
                  <a:cxn ang="0">
                    <a:pos x="894007108" y="204929903"/>
                  </a:cxn>
                  <a:cxn ang="0">
                    <a:pos x="879350819" y="204929903"/>
                  </a:cxn>
                  <a:cxn ang="0">
                    <a:pos x="752333331" y="204929903"/>
                  </a:cxn>
                  <a:cxn ang="0">
                    <a:pos x="752333331" y="107344445"/>
                  </a:cxn>
                  <a:cxn ang="0">
                    <a:pos x="644856825" y="0"/>
                  </a:cxn>
                  <a:cxn ang="0">
                    <a:pos x="356626789" y="0"/>
                  </a:cxn>
                  <a:cxn ang="0">
                    <a:pos x="249150283" y="107344445"/>
                  </a:cxn>
                  <a:cxn ang="0">
                    <a:pos x="249150283" y="204929903"/>
                  </a:cxn>
                  <a:cxn ang="0">
                    <a:pos x="122132795" y="204929903"/>
                  </a:cxn>
                  <a:cxn ang="0">
                    <a:pos x="107476506" y="204929903"/>
                  </a:cxn>
                  <a:cxn ang="0">
                    <a:pos x="0" y="312276558"/>
                  </a:cxn>
                  <a:cxn ang="0">
                    <a:pos x="0" y="492808993"/>
                  </a:cxn>
                  <a:cxn ang="0">
                    <a:pos x="263804361" y="492808993"/>
                  </a:cxn>
                  <a:cxn ang="0">
                    <a:pos x="503185258" y="575758178"/>
                  </a:cxn>
                  <a:cxn ang="0">
                    <a:pos x="737679252" y="492808993"/>
                  </a:cxn>
                  <a:cxn ang="0">
                    <a:pos x="1001483614" y="492808993"/>
                  </a:cxn>
                  <a:cxn ang="0">
                    <a:pos x="1001483614" y="312276558"/>
                  </a:cxn>
                  <a:cxn ang="0">
                    <a:pos x="894007108" y="204929903"/>
                  </a:cxn>
                  <a:cxn ang="0">
                    <a:pos x="327314210" y="126862420"/>
                  </a:cxn>
                  <a:cxn ang="0">
                    <a:pos x="327314210" y="107344445"/>
                  </a:cxn>
                  <a:cxn ang="0">
                    <a:pos x="356626789" y="82949185"/>
                  </a:cxn>
                  <a:cxn ang="0">
                    <a:pos x="644856825" y="82949185"/>
                  </a:cxn>
                  <a:cxn ang="0">
                    <a:pos x="674169403" y="107344445"/>
                  </a:cxn>
                  <a:cxn ang="0">
                    <a:pos x="674169403" y="126862420"/>
                  </a:cxn>
                  <a:cxn ang="0">
                    <a:pos x="674169403" y="204929903"/>
                  </a:cxn>
                  <a:cxn ang="0">
                    <a:pos x="327314210" y="204929903"/>
                  </a:cxn>
                  <a:cxn ang="0">
                    <a:pos x="327314210" y="126862420"/>
                  </a:cxn>
                  <a:cxn ang="0">
                    <a:pos x="493413662" y="492808993"/>
                  </a:cxn>
                  <a:cxn ang="0">
                    <a:pos x="415249734" y="419621004"/>
                  </a:cxn>
                  <a:cxn ang="0">
                    <a:pos x="493413662" y="341551312"/>
                  </a:cxn>
                  <a:cxn ang="0">
                    <a:pos x="571577590" y="419621004"/>
                  </a:cxn>
                  <a:cxn ang="0">
                    <a:pos x="493413662" y="492808993"/>
                  </a:cxn>
                </a:cxnLst>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w="9525">
                <a:noFill/>
              </a:ln>
            </p:spPr>
            <p:txBody>
              <a:bodyPr/>
              <a:p>
                <a:endParaRPr lang="zh-CN" altLang="en-US"/>
              </a:p>
            </p:txBody>
          </p:sp>
        </p:grpSp>
      </p:grpSp>
      <p:grpSp>
        <p:nvGrpSpPr>
          <p:cNvPr id="2" name="组合 1"/>
          <p:cNvGrpSpPr/>
          <p:nvPr/>
        </p:nvGrpSpPr>
        <p:grpSpPr>
          <a:xfrm>
            <a:off x="7138988" y="2286000"/>
            <a:ext cx="1835150" cy="1835150"/>
            <a:chOff x="7138988" y="2286000"/>
            <a:chExt cx="1835150" cy="1835150"/>
          </a:xfrm>
        </p:grpSpPr>
        <p:sp>
          <p:nvSpPr>
            <p:cNvPr id="32785" name="任意多边形 5"/>
            <p:cNvSpPr/>
            <p:nvPr/>
          </p:nvSpPr>
          <p:spPr>
            <a:xfrm>
              <a:off x="7138988" y="2286000"/>
              <a:ext cx="1835150" cy="1835150"/>
            </a:xfrm>
            <a:custGeom>
              <a:avLst/>
              <a:gdLst/>
              <a:ahLst/>
              <a:cxnLst>
                <a:cxn ang="0">
                  <a:pos x="259385" y="925505"/>
                </a:cxn>
                <a:cxn ang="0">
                  <a:pos x="1575763" y="925505"/>
                </a:cxn>
                <a:cxn ang="0">
                  <a:pos x="813431" y="0"/>
                </a:cxn>
                <a:cxn ang="0">
                  <a:pos x="1062332" y="189473"/>
                </a:cxn>
                <a:cxn ang="0">
                  <a:pos x="1155326" y="215676"/>
                </a:cxn>
                <a:cxn ang="0">
                  <a:pos x="1466553" y="175003"/>
                </a:cxn>
                <a:cxn ang="0">
                  <a:pos x="1419491" y="362414"/>
                </a:cxn>
                <a:cxn ang="0">
                  <a:pos x="1483713" y="425588"/>
                </a:cxn>
                <a:cxn ang="0">
                  <a:pos x="1764291" y="548979"/>
                </a:cxn>
                <a:cxn ang="0">
                  <a:pos x="1643478" y="694136"/>
                </a:cxn>
                <a:cxn ang="0">
                  <a:pos x="1835150" y="813431"/>
                </a:cxn>
                <a:cxn ang="0">
                  <a:pos x="1675194" y="1056005"/>
                </a:cxn>
                <a:cxn ang="0">
                  <a:pos x="1652799" y="1161387"/>
                </a:cxn>
                <a:cxn ang="0">
                  <a:pos x="1764291" y="1286172"/>
                </a:cxn>
                <a:cxn ang="0">
                  <a:pos x="1515357" y="1419783"/>
                </a:cxn>
                <a:cxn ang="0">
                  <a:pos x="1441714" y="1502263"/>
                </a:cxn>
                <a:cxn ang="0">
                  <a:pos x="1466553" y="1660146"/>
                </a:cxn>
                <a:cxn ang="0">
                  <a:pos x="1190425" y="1658319"/>
                </a:cxn>
                <a:cxn ang="0">
                  <a:pos x="1051292" y="1697183"/>
                </a:cxn>
                <a:cxn ang="0">
                  <a:pos x="813431" y="1835150"/>
                </a:cxn>
                <a:cxn ang="0">
                  <a:pos x="763006" y="1693723"/>
                </a:cxn>
                <a:cxn ang="0">
                  <a:pos x="548979" y="1764290"/>
                </a:cxn>
                <a:cxn ang="0">
                  <a:pos x="413759" y="1520335"/>
                </a:cxn>
                <a:cxn ang="0">
                  <a:pos x="318763" y="1420116"/>
                </a:cxn>
                <a:cxn ang="0">
                  <a:pos x="70860" y="1286172"/>
                </a:cxn>
                <a:cxn ang="0">
                  <a:pos x="177183" y="1143189"/>
                </a:cxn>
                <a:cxn ang="0">
                  <a:pos x="0" y="1021719"/>
                </a:cxn>
                <a:cxn ang="0">
                  <a:pos x="169189" y="777165"/>
                </a:cxn>
                <a:cxn ang="0">
                  <a:pos x="202699" y="668097"/>
                </a:cxn>
                <a:cxn ang="0">
                  <a:pos x="175004" y="368596"/>
                </a:cxn>
                <a:cxn ang="0">
                  <a:pos x="391759" y="384005"/>
                </a:cxn>
                <a:cxn ang="0">
                  <a:pos x="368596" y="175003"/>
                </a:cxn>
                <a:cxn ang="0">
                  <a:pos x="678773" y="214514"/>
                </a:cxn>
                <a:cxn ang="0">
                  <a:pos x="772817" y="189473"/>
                </a:cxn>
              </a:cxnLst>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w="9525">
              <a:noFill/>
            </a:ln>
          </p:spPr>
          <p:txBody>
            <a:bodyPr/>
            <a:p>
              <a:endParaRPr lang="zh-CN" altLang="en-US"/>
            </a:p>
          </p:txBody>
        </p:sp>
        <p:sp>
          <p:nvSpPr>
            <p:cNvPr id="32786" name="椭圆 6"/>
            <p:cNvSpPr/>
            <p:nvPr/>
          </p:nvSpPr>
          <p:spPr>
            <a:xfrm>
              <a:off x="7453313" y="2603500"/>
              <a:ext cx="1208087" cy="1209675"/>
            </a:xfrm>
            <a:prstGeom prst="ellipse">
              <a:avLst/>
            </a:prstGeom>
            <a:solidFill>
              <a:srgbClr val="FCFCFC">
                <a:alpha val="29802"/>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grpSp>
          <p:nvGrpSpPr>
            <p:cNvPr id="32787" name="组合 18"/>
            <p:cNvGrpSpPr/>
            <p:nvPr/>
          </p:nvGrpSpPr>
          <p:grpSpPr>
            <a:xfrm>
              <a:off x="7880350" y="2974975"/>
              <a:ext cx="425450" cy="457200"/>
              <a:chOff x="0" y="0"/>
              <a:chExt cx="466184" cy="501686"/>
            </a:xfrm>
          </p:grpSpPr>
          <p:sp>
            <p:nvSpPr>
              <p:cNvPr id="32788"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w="9525">
                <a:noFill/>
              </a:ln>
            </p:spPr>
            <p:txBody>
              <a:bodyPr/>
              <a:p>
                <a:endParaRPr lang="zh-CN" altLang="en-US"/>
              </a:p>
            </p:txBody>
          </p:sp>
          <p:sp>
            <p:nvSpPr>
              <p:cNvPr id="32789" name="Rectangle 155"/>
              <p:cNvSpPr/>
              <p:nvPr/>
            </p:nvSpPr>
            <p:spPr>
              <a:xfrm>
                <a:off x="160689" y="419472"/>
                <a:ext cx="9342" cy="32698"/>
              </a:xfrm>
              <a:prstGeom prst="rect">
                <a:avLst/>
              </a:prstGeom>
              <a:solidFill>
                <a:srgbClr val="FCFCFC"/>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32790"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w="9525">
                <a:noFill/>
              </a:ln>
            </p:spPr>
            <p:txBody>
              <a:bodyPr/>
              <a:p>
                <a:endParaRPr lang="zh-CN" altLang="en-US"/>
              </a:p>
            </p:txBody>
          </p:sp>
          <p:sp>
            <p:nvSpPr>
              <p:cNvPr id="32791"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w="9525">
                <a:noFill/>
              </a:ln>
            </p:spPr>
            <p:txBody>
              <a:bodyPr/>
              <a:p>
                <a:endParaRPr lang="zh-CN" altLang="en-US"/>
              </a:p>
            </p:txBody>
          </p:sp>
          <p:sp>
            <p:nvSpPr>
              <p:cNvPr id="32792"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w="9525">
                <a:noFill/>
              </a:ln>
            </p:spPr>
            <p:txBody>
              <a:bodyPr/>
              <a:p>
                <a:endParaRPr lang="zh-CN" altLang="en-US"/>
              </a:p>
            </p:txBody>
          </p:sp>
        </p:grpSp>
      </p:grpSp>
      <p:grpSp>
        <p:nvGrpSpPr>
          <p:cNvPr id="5" name="组合 4"/>
          <p:cNvGrpSpPr/>
          <p:nvPr/>
        </p:nvGrpSpPr>
        <p:grpSpPr>
          <a:xfrm>
            <a:off x="2936875" y="3359150"/>
            <a:ext cx="1833563" cy="1835150"/>
            <a:chOff x="2936875" y="3359150"/>
            <a:chExt cx="1833563" cy="1835150"/>
          </a:xfrm>
        </p:grpSpPr>
        <p:sp>
          <p:nvSpPr>
            <p:cNvPr id="32794" name="任意多边形 1"/>
            <p:cNvSpPr/>
            <p:nvPr/>
          </p:nvSpPr>
          <p:spPr>
            <a:xfrm>
              <a:off x="2936875" y="3359150"/>
              <a:ext cx="1833563" cy="1835150"/>
            </a:xfrm>
            <a:custGeom>
              <a:avLst/>
              <a:gdLst/>
              <a:ahLst/>
              <a:cxnLst>
                <a:cxn ang="0">
                  <a:pos x="259160" y="925505"/>
                </a:cxn>
                <a:cxn ang="0">
                  <a:pos x="1574401" y="925505"/>
                </a:cxn>
                <a:cxn ang="0">
                  <a:pos x="812728" y="0"/>
                </a:cxn>
                <a:cxn ang="0">
                  <a:pos x="1061413" y="189473"/>
                </a:cxn>
                <a:cxn ang="0">
                  <a:pos x="1154327" y="215676"/>
                </a:cxn>
                <a:cxn ang="0">
                  <a:pos x="1465285" y="175003"/>
                </a:cxn>
                <a:cxn ang="0">
                  <a:pos x="1418264" y="362414"/>
                </a:cxn>
                <a:cxn ang="0">
                  <a:pos x="1482430" y="425588"/>
                </a:cxn>
                <a:cxn ang="0">
                  <a:pos x="1762765" y="548979"/>
                </a:cxn>
                <a:cxn ang="0">
                  <a:pos x="1642057" y="694136"/>
                </a:cxn>
                <a:cxn ang="0">
                  <a:pos x="1833563" y="813431"/>
                </a:cxn>
                <a:cxn ang="0">
                  <a:pos x="1673746" y="1056005"/>
                </a:cxn>
                <a:cxn ang="0">
                  <a:pos x="1651370" y="1161387"/>
                </a:cxn>
                <a:cxn ang="0">
                  <a:pos x="1762765" y="1286172"/>
                </a:cxn>
                <a:cxn ang="0">
                  <a:pos x="1514047" y="1419783"/>
                </a:cxn>
                <a:cxn ang="0">
                  <a:pos x="1440468" y="1502263"/>
                </a:cxn>
                <a:cxn ang="0">
                  <a:pos x="1465285" y="1660146"/>
                </a:cxn>
                <a:cxn ang="0">
                  <a:pos x="1189395" y="1658319"/>
                </a:cxn>
                <a:cxn ang="0">
                  <a:pos x="1050383" y="1697183"/>
                </a:cxn>
                <a:cxn ang="0">
                  <a:pos x="812728" y="1835150"/>
                </a:cxn>
                <a:cxn ang="0">
                  <a:pos x="762346" y="1693723"/>
                </a:cxn>
                <a:cxn ang="0">
                  <a:pos x="548504" y="1764290"/>
                </a:cxn>
                <a:cxn ang="0">
                  <a:pos x="413401" y="1520335"/>
                </a:cxn>
                <a:cxn ang="0">
                  <a:pos x="318487" y="1420116"/>
                </a:cxn>
                <a:cxn ang="0">
                  <a:pos x="70799" y="1286172"/>
                </a:cxn>
                <a:cxn ang="0">
                  <a:pos x="177029" y="1143189"/>
                </a:cxn>
                <a:cxn ang="0">
                  <a:pos x="0" y="1021719"/>
                </a:cxn>
                <a:cxn ang="0">
                  <a:pos x="169043" y="777165"/>
                </a:cxn>
                <a:cxn ang="0">
                  <a:pos x="202524" y="668097"/>
                </a:cxn>
                <a:cxn ang="0">
                  <a:pos x="174852" y="368596"/>
                </a:cxn>
                <a:cxn ang="0">
                  <a:pos x="391421" y="384005"/>
                </a:cxn>
                <a:cxn ang="0">
                  <a:pos x="368278" y="175003"/>
                </a:cxn>
                <a:cxn ang="0">
                  <a:pos x="678186" y="214514"/>
                </a:cxn>
                <a:cxn ang="0">
                  <a:pos x="772149" y="189473"/>
                </a:cxn>
              </a:cxnLst>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w="9525">
              <a:noFill/>
            </a:ln>
          </p:spPr>
          <p:txBody>
            <a:bodyPr/>
            <a:p>
              <a:endParaRPr lang="zh-CN" altLang="en-US"/>
            </a:p>
          </p:txBody>
        </p:sp>
        <p:sp>
          <p:nvSpPr>
            <p:cNvPr id="32795" name="椭圆 2"/>
            <p:cNvSpPr/>
            <p:nvPr/>
          </p:nvSpPr>
          <p:spPr>
            <a:xfrm>
              <a:off x="3249613" y="3678238"/>
              <a:ext cx="1208087" cy="1208087"/>
            </a:xfrm>
            <a:prstGeom prst="ellipse">
              <a:avLst/>
            </a:prstGeom>
            <a:solidFill>
              <a:srgbClr val="FCFCFC">
                <a:alpha val="29802"/>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grpSp>
          <p:nvGrpSpPr>
            <p:cNvPr id="32796" name="组合 24"/>
            <p:cNvGrpSpPr/>
            <p:nvPr/>
          </p:nvGrpSpPr>
          <p:grpSpPr>
            <a:xfrm>
              <a:off x="3616325" y="4022725"/>
              <a:ext cx="474663" cy="536575"/>
              <a:chOff x="0" y="0"/>
              <a:chExt cx="406393" cy="459645"/>
            </a:xfrm>
          </p:grpSpPr>
          <p:sp>
            <p:nvSpPr>
              <p:cNvPr id="32797" name="Freeform 148"/>
              <p:cNvSpPr>
                <a:spLocks noEditPoints="1"/>
              </p:cNvSpPr>
              <p:nvPr/>
            </p:nvSpPr>
            <p:spPr>
              <a:xfrm>
                <a:off x="55120" y="0"/>
                <a:ext cx="351273" cy="456842"/>
              </a:xfrm>
              <a:custGeom>
                <a:avLst/>
                <a:gdLst/>
                <a:ahLst/>
                <a:cxnLst>
                  <a:cxn ang="0">
                    <a:pos x="766292107" y="901080016"/>
                  </a:cxn>
                  <a:cxn ang="0">
                    <a:pos x="434396563" y="384784554"/>
                  </a:cxn>
                  <a:cxn ang="0">
                    <a:pos x="449037357" y="116896377"/>
                  </a:cxn>
                  <a:cxn ang="0">
                    <a:pos x="204995411" y="19483097"/>
                  </a:cxn>
                  <a:cxn ang="0">
                    <a:pos x="341658282" y="233792755"/>
                  </a:cxn>
                  <a:cxn ang="0">
                    <a:pos x="180591879" y="336079017"/>
                  </a:cxn>
                  <a:cxn ang="0">
                    <a:pos x="48809272" y="131508700"/>
                  </a:cxn>
                  <a:cxn ang="0">
                    <a:pos x="48809272" y="375043005"/>
                  </a:cxn>
                  <a:cxn ang="0">
                    <a:pos x="302611747" y="467587718"/>
                  </a:cxn>
                  <a:cxn ang="0">
                    <a:pos x="634509501" y="983880973"/>
                  </a:cxn>
                  <a:cxn ang="0">
                    <a:pos x="697961776" y="998493296"/>
                  </a:cxn>
                  <a:cxn ang="0">
                    <a:pos x="751651314" y="959527101"/>
                  </a:cxn>
                  <a:cxn ang="0">
                    <a:pos x="766292107" y="901080016"/>
                  </a:cxn>
                  <a:cxn ang="0">
                    <a:pos x="702842041" y="940044004"/>
                  </a:cxn>
                  <a:cxn ang="0">
                    <a:pos x="654032768" y="930304662"/>
                  </a:cxn>
                  <a:cxn ang="0">
                    <a:pos x="668675771" y="886467693"/>
                  </a:cxn>
                  <a:cxn ang="0">
                    <a:pos x="712604779" y="896209241"/>
                  </a:cxn>
                  <a:cxn ang="0">
                    <a:pos x="702842041" y="940044004"/>
                  </a:cxn>
                </a:cxnLst>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w="9525">
                <a:noFill/>
              </a:ln>
            </p:spPr>
            <p:txBody>
              <a:bodyPr/>
              <a:p>
                <a:endParaRPr lang="zh-CN" altLang="en-US"/>
              </a:p>
            </p:txBody>
          </p:sp>
          <p:sp>
            <p:nvSpPr>
              <p:cNvPr id="32798" name="Freeform 149"/>
              <p:cNvSpPr>
                <a:spLocks noEditPoints="1"/>
              </p:cNvSpPr>
              <p:nvPr/>
            </p:nvSpPr>
            <p:spPr>
              <a:xfrm>
                <a:off x="0" y="231691"/>
                <a:ext cx="231691" cy="227954"/>
              </a:xfrm>
              <a:custGeom>
                <a:avLst/>
                <a:gdLst/>
                <a:ahLst/>
                <a:cxnLst>
                  <a:cxn ang="0">
                    <a:pos x="443079248" y="127348825"/>
                  </a:cxn>
                  <a:cxn ang="0">
                    <a:pos x="472292173" y="97960465"/>
                  </a:cxn>
                  <a:cxn ang="0">
                    <a:pos x="408996399" y="34286052"/>
                  </a:cxn>
                  <a:cxn ang="0">
                    <a:pos x="379781267" y="63674412"/>
                  </a:cxn>
                  <a:cxn ang="0">
                    <a:pos x="301877926" y="34286052"/>
                  </a:cxn>
                  <a:cxn ang="0">
                    <a:pos x="301877926" y="0"/>
                  </a:cxn>
                  <a:cxn ang="0">
                    <a:pos x="209367020" y="0"/>
                  </a:cxn>
                  <a:cxn ang="0">
                    <a:pos x="209367020" y="34286052"/>
                  </a:cxn>
                  <a:cxn ang="0">
                    <a:pos x="136331397" y="63674412"/>
                  </a:cxn>
                  <a:cxn ang="0">
                    <a:pos x="107118472" y="34286052"/>
                  </a:cxn>
                  <a:cxn ang="0">
                    <a:pos x="38952773" y="97960465"/>
                  </a:cxn>
                  <a:cxn ang="0">
                    <a:pos x="73035622" y="132246517"/>
                  </a:cxn>
                  <a:cxn ang="0">
                    <a:pos x="38952773" y="205716312"/>
                  </a:cxn>
                  <a:cxn ang="0">
                    <a:pos x="0" y="205716312"/>
                  </a:cxn>
                  <a:cxn ang="0">
                    <a:pos x="0" y="298779086"/>
                  </a:cxn>
                  <a:cxn ang="0">
                    <a:pos x="43820491" y="298779086"/>
                  </a:cxn>
                  <a:cxn ang="0">
                    <a:pos x="73035622" y="372248882"/>
                  </a:cxn>
                  <a:cxn ang="0">
                    <a:pos x="43820491" y="401637242"/>
                  </a:cxn>
                  <a:cxn ang="0">
                    <a:pos x="107118472" y="465311655"/>
                  </a:cxn>
                  <a:cxn ang="0">
                    <a:pos x="136331397" y="435923294"/>
                  </a:cxn>
                  <a:cxn ang="0">
                    <a:pos x="209367020" y="465311655"/>
                  </a:cxn>
                  <a:cxn ang="0">
                    <a:pos x="209367020" y="504495399"/>
                  </a:cxn>
                  <a:cxn ang="0">
                    <a:pos x="301877926" y="504495399"/>
                  </a:cxn>
                  <a:cxn ang="0">
                    <a:pos x="301877926" y="465311655"/>
                  </a:cxn>
                  <a:cxn ang="0">
                    <a:pos x="374913549" y="435923294"/>
                  </a:cxn>
                  <a:cxn ang="0">
                    <a:pos x="404126475" y="465311655"/>
                  </a:cxn>
                  <a:cxn ang="0">
                    <a:pos x="467424456" y="401637242"/>
                  </a:cxn>
                  <a:cxn ang="0">
                    <a:pos x="443079248" y="372248882"/>
                  </a:cxn>
                  <a:cxn ang="0">
                    <a:pos x="472292173" y="298779086"/>
                  </a:cxn>
                  <a:cxn ang="0">
                    <a:pos x="511244947" y="298779086"/>
                  </a:cxn>
                  <a:cxn ang="0">
                    <a:pos x="511244947" y="205716312"/>
                  </a:cxn>
                  <a:cxn ang="0">
                    <a:pos x="472292173" y="205716312"/>
                  </a:cxn>
                  <a:cxn ang="0">
                    <a:pos x="443079248" y="127348825"/>
                  </a:cxn>
                  <a:cxn ang="0">
                    <a:pos x="258057435" y="406534934"/>
                  </a:cxn>
                  <a:cxn ang="0">
                    <a:pos x="102248548" y="249797747"/>
                  </a:cxn>
                  <a:cxn ang="0">
                    <a:pos x="258057435" y="93062773"/>
                  </a:cxn>
                  <a:cxn ang="0">
                    <a:pos x="413864116" y="249797747"/>
                  </a:cxn>
                  <a:cxn ang="0">
                    <a:pos x="258057435" y="406534934"/>
                  </a:cxn>
                </a:cxnLst>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w="9525">
                <a:noFill/>
              </a:ln>
            </p:spPr>
            <p:txBody>
              <a:bodyPr/>
              <a:p>
                <a:endParaRPr lang="zh-CN" altLang="en-US"/>
              </a:p>
            </p:txBody>
          </p:sp>
          <p:sp>
            <p:nvSpPr>
              <p:cNvPr id="32799" name="Oval 150"/>
              <p:cNvSpPr/>
              <p:nvPr/>
            </p:nvSpPr>
            <p:spPr>
              <a:xfrm>
                <a:off x="97160" y="326983"/>
                <a:ext cx="37370" cy="37370"/>
              </a:xfrm>
              <a:prstGeom prst="ellipse">
                <a:avLst/>
              </a:prstGeom>
              <a:solidFill>
                <a:srgbClr val="FCFCFC"/>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grpSp>
      </p:grpSp>
      <p:grpSp>
        <p:nvGrpSpPr>
          <p:cNvPr id="32800" name="组合 35"/>
          <p:cNvGrpSpPr/>
          <p:nvPr/>
        </p:nvGrpSpPr>
        <p:grpSpPr>
          <a:xfrm>
            <a:off x="0" y="687388"/>
            <a:ext cx="12193588" cy="693737"/>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69156"/>
            <a:chOff x="7192010" y="1640849"/>
            <a:chExt cx="3975100" cy="669156"/>
          </a:xfrm>
        </p:grpSpPr>
        <p:sp>
          <p:nvSpPr>
            <p:cNvPr id="46" name="文本框 45"/>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项目情况介绍</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7" name="文本框 46"/>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48" name="组合 47"/>
          <p:cNvGrpSpPr/>
          <p:nvPr/>
        </p:nvGrpSpPr>
        <p:grpSpPr>
          <a:xfrm>
            <a:off x="1146335" y="2201364"/>
            <a:ext cx="2241974" cy="1477010"/>
            <a:chOff x="874713" y="3325188"/>
            <a:chExt cx="2241974" cy="1477009"/>
          </a:xfrm>
        </p:grpSpPr>
        <p:sp>
          <p:nvSpPr>
            <p:cNvPr id="49" name="矩形 48"/>
            <p:cNvSpPr/>
            <p:nvPr/>
          </p:nvSpPr>
          <p:spPr>
            <a:xfrm>
              <a:off x="874713" y="3677613"/>
              <a:ext cx="2117090" cy="112458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CSS</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JavaScript</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3</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React</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框架</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4</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Axios</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技术</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0" name="矩形 49"/>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前端</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51" name="组合 50"/>
          <p:cNvGrpSpPr/>
          <p:nvPr/>
        </p:nvGrpSpPr>
        <p:grpSpPr>
          <a:xfrm>
            <a:off x="8661716" y="4023002"/>
            <a:ext cx="3313113" cy="2252544"/>
            <a:chOff x="874713" y="3325188"/>
            <a:chExt cx="3313112" cy="2252543"/>
          </a:xfrm>
        </p:grpSpPr>
        <p:sp>
          <p:nvSpPr>
            <p:cNvPr id="52" name="矩形 51"/>
            <p:cNvSpPr/>
            <p:nvPr/>
          </p:nvSpPr>
          <p:spPr>
            <a:xfrm>
              <a:off x="874713" y="3677812"/>
              <a:ext cx="3313112" cy="1899919"/>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）开发语言：</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Python</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）开发环境：</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PyCharm</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3</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）第三方库：</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Matplotlib</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	     Numpy</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	     Pandas</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	     PyEcharts</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4</a:t>
              </a:r>
              <a:r>
                <a:rPr kumimoji="0" lang="zh-CN"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）前后端交互框架：</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Flask</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3" name="矩形 52"/>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后端</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6" name="矩形 5"/>
          <p:cNvSpPr/>
          <p:nvPr/>
        </p:nvSpPr>
        <p:spPr>
          <a:xfrm>
            <a:off x="986155" y="1332230"/>
            <a:ext cx="3478530" cy="53403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项目使用的技术</a:t>
            </a:r>
            <a:endParaRPr kumimoji="0" lang="zh-CN" altLang="en-US" sz="2400"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000000"/>
                                          </p:val>
                                        </p:tav>
                                        <p:tav tm="100000">
                                          <p:val>
                                            <p:strVal val="#ppt_w"/>
                                          </p:val>
                                        </p:tav>
                                      </p:tavLst>
                                    </p:anim>
                                    <p:anim calcmode="lin" valueType="num">
                                      <p:cBhvr>
                                        <p:cTn id="8" dur="1000" fill="hold"/>
                                        <p:tgtEl>
                                          <p:spTgt spid="5"/>
                                        </p:tgtEl>
                                        <p:attrNameLst>
                                          <p:attrName>ppt_h</p:attrName>
                                        </p:attrNameLst>
                                      </p:cBhvr>
                                      <p:tavLst>
                                        <p:tav tm="0">
                                          <p:val>
                                            <p:fltVal val="0.000000"/>
                                          </p:val>
                                        </p:tav>
                                        <p:tav tm="100000">
                                          <p:val>
                                            <p:strVal val="#ppt_h"/>
                                          </p:val>
                                        </p:tav>
                                      </p:tavLst>
                                    </p:anim>
                                    <p:anim calcmode="lin" valueType="num">
                                      <p:cBhvr>
                                        <p:cTn id="9" dur="1000" fill="hold"/>
                                        <p:tgtEl>
                                          <p:spTgt spid="5"/>
                                        </p:tgtEl>
                                        <p:attrNameLst>
                                          <p:attrName>style.rotation</p:attrName>
                                        </p:attrNameLst>
                                      </p:cBhvr>
                                      <p:tavLst>
                                        <p:tav tm="0">
                                          <p:val>
                                            <p:fltVal val="90.000000"/>
                                          </p:val>
                                        </p:tav>
                                        <p:tav tm="100000">
                                          <p:val>
                                            <p:fltVal val="0.00000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000000"/>
                                          </p:val>
                                        </p:tav>
                                        <p:tav tm="100000">
                                          <p:val>
                                            <p:strVal val="#ppt_w"/>
                                          </p:val>
                                        </p:tav>
                                      </p:tavLst>
                                    </p:anim>
                                    <p:anim calcmode="lin" valueType="num">
                                      <p:cBhvr>
                                        <p:cTn id="14" dur="1000" fill="hold"/>
                                        <p:tgtEl>
                                          <p:spTgt spid="4"/>
                                        </p:tgtEl>
                                        <p:attrNameLst>
                                          <p:attrName>ppt_h</p:attrName>
                                        </p:attrNameLst>
                                      </p:cBhvr>
                                      <p:tavLst>
                                        <p:tav tm="0">
                                          <p:val>
                                            <p:fltVal val="0.000000"/>
                                          </p:val>
                                        </p:tav>
                                        <p:tav tm="100000">
                                          <p:val>
                                            <p:strVal val="#ppt_h"/>
                                          </p:val>
                                        </p:tav>
                                      </p:tavLst>
                                    </p:anim>
                                    <p:anim calcmode="lin" valueType="num">
                                      <p:cBhvr>
                                        <p:cTn id="15" dur="1000" fill="hold"/>
                                        <p:tgtEl>
                                          <p:spTgt spid="4"/>
                                        </p:tgtEl>
                                        <p:attrNameLst>
                                          <p:attrName>style.rotation</p:attrName>
                                        </p:attrNameLst>
                                      </p:cBhvr>
                                      <p:tavLst>
                                        <p:tav tm="0">
                                          <p:val>
                                            <p:fltVal val="90.000000"/>
                                          </p:val>
                                        </p:tav>
                                        <p:tav tm="100000">
                                          <p:val>
                                            <p:fltVal val="0.00000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000000"/>
                                          </p:val>
                                        </p:tav>
                                        <p:tav tm="100000">
                                          <p:val>
                                            <p:strVal val="#ppt_w"/>
                                          </p:val>
                                        </p:tav>
                                      </p:tavLst>
                                    </p:anim>
                                    <p:anim calcmode="lin" valueType="num">
                                      <p:cBhvr>
                                        <p:cTn id="20" dur="1000" fill="hold"/>
                                        <p:tgtEl>
                                          <p:spTgt spid="3"/>
                                        </p:tgtEl>
                                        <p:attrNameLst>
                                          <p:attrName>ppt_h</p:attrName>
                                        </p:attrNameLst>
                                      </p:cBhvr>
                                      <p:tavLst>
                                        <p:tav tm="0">
                                          <p:val>
                                            <p:fltVal val="0.000000"/>
                                          </p:val>
                                        </p:tav>
                                        <p:tav tm="100000">
                                          <p:val>
                                            <p:strVal val="#ppt_h"/>
                                          </p:val>
                                        </p:tav>
                                      </p:tavLst>
                                    </p:anim>
                                    <p:anim calcmode="lin" valueType="num">
                                      <p:cBhvr>
                                        <p:cTn id="21" dur="1000" fill="hold"/>
                                        <p:tgtEl>
                                          <p:spTgt spid="3"/>
                                        </p:tgtEl>
                                        <p:attrNameLst>
                                          <p:attrName>style.rotation</p:attrName>
                                        </p:attrNameLst>
                                      </p:cBhvr>
                                      <p:tavLst>
                                        <p:tav tm="0">
                                          <p:val>
                                            <p:fltVal val="90.000000"/>
                                          </p:val>
                                        </p:tav>
                                        <p:tav tm="100000">
                                          <p:val>
                                            <p:fltVal val="0.00000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000000"/>
                                          </p:val>
                                        </p:tav>
                                        <p:tav tm="100000">
                                          <p:val>
                                            <p:strVal val="#ppt_w"/>
                                          </p:val>
                                        </p:tav>
                                      </p:tavLst>
                                    </p:anim>
                                    <p:anim calcmode="lin" valueType="num">
                                      <p:cBhvr>
                                        <p:cTn id="26" dur="1000" fill="hold"/>
                                        <p:tgtEl>
                                          <p:spTgt spid="2"/>
                                        </p:tgtEl>
                                        <p:attrNameLst>
                                          <p:attrName>ppt_h</p:attrName>
                                        </p:attrNameLst>
                                      </p:cBhvr>
                                      <p:tavLst>
                                        <p:tav tm="0">
                                          <p:val>
                                            <p:fltVal val="0.000000"/>
                                          </p:val>
                                        </p:tav>
                                        <p:tav tm="100000">
                                          <p:val>
                                            <p:strVal val="#ppt_h"/>
                                          </p:val>
                                        </p:tav>
                                      </p:tavLst>
                                    </p:anim>
                                    <p:anim calcmode="lin" valueType="num">
                                      <p:cBhvr>
                                        <p:cTn id="27" dur="1000" fill="hold"/>
                                        <p:tgtEl>
                                          <p:spTgt spid="2"/>
                                        </p:tgtEl>
                                        <p:attrNameLst>
                                          <p:attrName>style.rotation</p:attrName>
                                        </p:attrNameLst>
                                      </p:cBhvr>
                                      <p:tavLst>
                                        <p:tav tm="0">
                                          <p:val>
                                            <p:fltVal val="90.000000"/>
                                          </p:val>
                                        </p:tav>
                                        <p:tav tm="100000">
                                          <p:val>
                                            <p:fltVal val="0.00000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ppt_x</p:attrName>
                                        </p:attrNameLst>
                                      </p:cBhvr>
                                      <p:tavLst>
                                        <p:tav tm="0">
                                          <p:val>
                                            <p:strVal val="0-#ppt_w/2"/>
                                          </p:val>
                                        </p:tav>
                                        <p:tav tm="100000">
                                          <p:val>
                                            <p:strVal val="#ppt_x"/>
                                          </p:val>
                                        </p:tav>
                                      </p:tavLst>
                                    </p:anim>
                                    <p:anim calcmode="lin" valueType="num">
                                      <p:cBhvr>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ppt_x</p:attrName>
                                        </p:attrNameLst>
                                      </p:cBhvr>
                                      <p:tavLst>
                                        <p:tav tm="0">
                                          <p:val>
                                            <p:strVal val="1+#ppt_w/2"/>
                                          </p:val>
                                        </p:tav>
                                        <p:tav tm="100000">
                                          <p:val>
                                            <p:strVal val="#ppt_x"/>
                                          </p:val>
                                        </p:tav>
                                      </p:tavLst>
                                    </p:anim>
                                    <p:anim calcmode="lin" valueType="num">
                                      <p:cBhvr>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39"/>
          <p:cNvGrpSpPr/>
          <p:nvPr/>
        </p:nvGrpSpPr>
        <p:grpSpPr>
          <a:xfrm>
            <a:off x="0" y="687388"/>
            <a:ext cx="12193588" cy="693737"/>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69156"/>
            <a:chOff x="7192010" y="1640849"/>
            <a:chExt cx="3975100" cy="669156"/>
          </a:xfrm>
        </p:grpSpPr>
        <p:sp>
          <p:nvSpPr>
            <p:cNvPr id="50" name="文本框 49"/>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项目情况介绍</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1" name="文本框 50"/>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2" name="组合 1"/>
          <p:cNvGrpSpPr/>
          <p:nvPr/>
        </p:nvGrpSpPr>
        <p:grpSpPr>
          <a:xfrm>
            <a:off x="1082675" y="1482725"/>
            <a:ext cx="10025063" cy="4586288"/>
            <a:chOff x="1082675" y="1482725"/>
            <a:chExt cx="10025063" cy="4586288"/>
          </a:xfrm>
        </p:grpSpPr>
        <p:sp>
          <p:nvSpPr>
            <p:cNvPr id="16396" name="任意多边形 59"/>
            <p:cNvSpPr/>
            <p:nvPr/>
          </p:nvSpPr>
          <p:spPr>
            <a:xfrm>
              <a:off x="5584825" y="1482725"/>
              <a:ext cx="1038225" cy="998538"/>
            </a:xfrm>
            <a:custGeom>
              <a:avLst/>
              <a:gdLst/>
              <a:ahLst/>
              <a:cxnLst>
                <a:cxn ang="0">
                  <a:pos x="0" y="0"/>
                </a:cxn>
                <a:cxn ang="0">
                  <a:pos x="459685" y="0"/>
                </a:cxn>
                <a:cxn ang="0">
                  <a:pos x="1037981" y="579107"/>
                </a:cxn>
                <a:cxn ang="0">
                  <a:pos x="1037981" y="999004"/>
                </a:cxn>
                <a:cxn ang="0">
                  <a:pos x="0" y="999004"/>
                </a:cxn>
              </a:cxnLst>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w="9525">
              <a:noFill/>
            </a:ln>
          </p:spPr>
          <p:txBody>
            <a:bodyPr/>
            <a:p>
              <a:endParaRPr lang="zh-CN" altLang="en-US"/>
            </a:p>
          </p:txBody>
        </p:sp>
        <p:sp>
          <p:nvSpPr>
            <p:cNvPr id="16397" name="任意多边形 60"/>
            <p:cNvSpPr/>
            <p:nvPr/>
          </p:nvSpPr>
          <p:spPr>
            <a:xfrm flipH="1" flipV="1">
              <a:off x="5584825" y="4564063"/>
              <a:ext cx="1038225" cy="998537"/>
            </a:xfrm>
            <a:custGeom>
              <a:avLst/>
              <a:gdLst/>
              <a:ahLst/>
              <a:cxnLst>
                <a:cxn ang="0">
                  <a:pos x="0" y="0"/>
                </a:cxn>
                <a:cxn ang="0">
                  <a:pos x="459685" y="0"/>
                </a:cxn>
                <a:cxn ang="0">
                  <a:pos x="1037981" y="579106"/>
                </a:cxn>
                <a:cxn ang="0">
                  <a:pos x="1037981" y="999002"/>
                </a:cxn>
                <a:cxn ang="0">
                  <a:pos x="0" y="999002"/>
                </a:cxn>
              </a:cxnLst>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8"/>
              </a:srgbClr>
            </a:solidFill>
            <a:ln w="9525">
              <a:noFill/>
            </a:ln>
          </p:spPr>
          <p:txBody>
            <a:bodyPr/>
            <a:p>
              <a:endParaRPr lang="zh-CN" altLang="en-US"/>
            </a:p>
          </p:txBody>
        </p:sp>
        <p:sp>
          <p:nvSpPr>
            <p:cNvPr id="16398" name="矩形 61"/>
            <p:cNvSpPr/>
            <p:nvPr/>
          </p:nvSpPr>
          <p:spPr>
            <a:xfrm>
              <a:off x="5584825" y="2481263"/>
              <a:ext cx="1038225" cy="1042987"/>
            </a:xfrm>
            <a:prstGeom prst="rect">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16399" name="矩形 62"/>
            <p:cNvSpPr/>
            <p:nvPr/>
          </p:nvSpPr>
          <p:spPr>
            <a:xfrm>
              <a:off x="5584825" y="3522663"/>
              <a:ext cx="1038225" cy="1042987"/>
            </a:xfrm>
            <a:prstGeom prst="rect">
              <a:avLst/>
            </a:prstGeom>
            <a:solidFill>
              <a:srgbClr val="FEFEFE">
                <a:alpha val="20000"/>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16400" name="任意多边形 85"/>
            <p:cNvSpPr/>
            <p:nvPr/>
          </p:nvSpPr>
          <p:spPr>
            <a:xfrm flipH="1">
              <a:off x="7085013" y="2979738"/>
              <a:ext cx="4022725" cy="1006475"/>
            </a:xfrm>
            <a:custGeom>
              <a:avLst/>
              <a:gdLst/>
              <a:ahLst/>
              <a:cxnLst>
                <a:cxn ang="0">
                  <a:pos x="4022632" y="1005013"/>
                </a:cxn>
                <a:cxn ang="0">
                  <a:pos x="4021812" y="1005912"/>
                </a:cxn>
                <a:cxn ang="0">
                  <a:pos x="4022632" y="1005912"/>
                </a:cxn>
                <a:cxn ang="0">
                  <a:pos x="503494" y="0"/>
                </a:cxn>
                <a:cxn ang="0">
                  <a:pos x="0" y="502955"/>
                </a:cxn>
                <a:cxn ang="0">
                  <a:pos x="503494" y="1005910"/>
                </a:cxn>
                <a:cxn ang="0">
                  <a:pos x="556072" y="1000616"/>
                </a:cxn>
                <a:cxn ang="0">
                  <a:pos x="556072" y="1005911"/>
                </a:cxn>
                <a:cxn ang="0">
                  <a:pos x="1879242" y="1005911"/>
                </a:cxn>
                <a:cxn ang="0">
                  <a:pos x="1931819" y="1005911"/>
                </a:cxn>
                <a:cxn ang="0">
                  <a:pos x="1931819" y="1005912"/>
                </a:cxn>
                <a:cxn ang="0">
                  <a:pos x="4021812" y="1005912"/>
                </a:cxn>
                <a:cxn ang="0">
                  <a:pos x="4005700" y="9048"/>
                </a:cxn>
                <a:cxn ang="0">
                  <a:pos x="4010694" y="3823"/>
                </a:cxn>
                <a:cxn ang="0">
                  <a:pos x="2646884" y="3823"/>
                </a:cxn>
                <a:cxn ang="0">
                  <a:pos x="2646884" y="3822"/>
                </a:cxn>
                <a:cxn ang="0">
                  <a:pos x="1917190" y="3822"/>
                </a:cxn>
                <a:cxn ang="0">
                  <a:pos x="1879242" y="0"/>
                </a:cxn>
                <a:cxn ang="0">
                  <a:pos x="1841290" y="3822"/>
                </a:cxn>
                <a:cxn ang="0">
                  <a:pos x="556072" y="3822"/>
                </a:cxn>
                <a:cxn ang="0">
                  <a:pos x="556072" y="5295"/>
                </a:cxn>
              </a:cxnLst>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8"/>
              </a:srgbClr>
            </a:solidFill>
            <a:ln w="9525">
              <a:noFill/>
            </a:ln>
          </p:spPr>
          <p:txBody>
            <a:bodyPr/>
            <a:p>
              <a:endParaRPr lang="zh-CN" altLang="en-US"/>
            </a:p>
          </p:txBody>
        </p:sp>
        <p:sp>
          <p:nvSpPr>
            <p:cNvPr id="16401" name="任意多边形 89"/>
            <p:cNvSpPr/>
            <p:nvPr/>
          </p:nvSpPr>
          <p:spPr>
            <a:xfrm>
              <a:off x="1082675" y="1981200"/>
              <a:ext cx="4040188" cy="1008063"/>
            </a:xfrm>
            <a:custGeom>
              <a:avLst/>
              <a:gdLst/>
              <a:ahLst/>
              <a:cxnLst>
                <a:cxn ang="0">
                  <a:pos x="503667" y="0"/>
                </a:cxn>
                <a:cxn ang="0">
                  <a:pos x="556262" y="5311"/>
                </a:cxn>
                <a:cxn ang="0">
                  <a:pos x="556262" y="3834"/>
                </a:cxn>
                <a:cxn ang="0">
                  <a:pos x="1858688" y="3834"/>
                </a:cxn>
                <a:cxn ang="0">
                  <a:pos x="1896662" y="0"/>
                </a:cxn>
                <a:cxn ang="0">
                  <a:pos x="1934633" y="3834"/>
                </a:cxn>
                <a:cxn ang="0">
                  <a:pos x="1949257" y="3834"/>
                </a:cxn>
                <a:cxn ang="0">
                  <a:pos x="2647792" y="3834"/>
                </a:cxn>
                <a:cxn ang="0">
                  <a:pos x="4028845" y="3834"/>
                </a:cxn>
                <a:cxn ang="0">
                  <a:pos x="4023850" y="9075"/>
                </a:cxn>
                <a:cxn ang="0">
                  <a:pos x="4039967" y="1009089"/>
                </a:cxn>
                <a:cxn ang="0">
                  <a:pos x="4040787" y="1008188"/>
                </a:cxn>
                <a:cxn ang="0">
                  <a:pos x="4040787" y="1009090"/>
                </a:cxn>
                <a:cxn ang="0">
                  <a:pos x="2647792" y="1009090"/>
                </a:cxn>
                <a:cxn ang="0">
                  <a:pos x="1949257" y="1009090"/>
                </a:cxn>
                <a:cxn ang="0">
                  <a:pos x="556262" y="1009090"/>
                </a:cxn>
                <a:cxn ang="0">
                  <a:pos x="556262" y="1003778"/>
                </a:cxn>
                <a:cxn ang="0">
                  <a:pos x="503667" y="1009089"/>
                </a:cxn>
                <a:cxn ang="0">
                  <a:pos x="0" y="504544"/>
                </a:cxn>
                <a:cxn ang="0">
                  <a:pos x="503667" y="0"/>
                </a:cxn>
              </a:cxnLst>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w="9525">
              <a:noFill/>
            </a:ln>
          </p:spPr>
          <p:txBody>
            <a:bodyPr/>
            <a:p>
              <a:endParaRPr lang="zh-CN" altLang="en-US"/>
            </a:p>
          </p:txBody>
        </p:sp>
        <p:sp>
          <p:nvSpPr>
            <p:cNvPr id="16402" name="任意多边形 91"/>
            <p:cNvSpPr/>
            <p:nvPr/>
          </p:nvSpPr>
          <p:spPr>
            <a:xfrm>
              <a:off x="1082675" y="4013200"/>
              <a:ext cx="4040188" cy="1006475"/>
            </a:xfrm>
            <a:custGeom>
              <a:avLst/>
              <a:gdLst/>
              <a:ahLst/>
              <a:cxnLst>
                <a:cxn ang="0">
                  <a:pos x="503667" y="0"/>
                </a:cxn>
                <a:cxn ang="0">
                  <a:pos x="556262" y="5295"/>
                </a:cxn>
                <a:cxn ang="0">
                  <a:pos x="556262" y="3822"/>
                </a:cxn>
                <a:cxn ang="0">
                  <a:pos x="1858688" y="3822"/>
                </a:cxn>
                <a:cxn ang="0">
                  <a:pos x="1896662" y="0"/>
                </a:cxn>
                <a:cxn ang="0">
                  <a:pos x="1934633" y="3822"/>
                </a:cxn>
                <a:cxn ang="0">
                  <a:pos x="1949257" y="3822"/>
                </a:cxn>
                <a:cxn ang="0">
                  <a:pos x="2647792" y="3822"/>
                </a:cxn>
                <a:cxn ang="0">
                  <a:pos x="4028845" y="3822"/>
                </a:cxn>
                <a:cxn ang="0">
                  <a:pos x="4023850" y="9046"/>
                </a:cxn>
                <a:cxn ang="0">
                  <a:pos x="4039967" y="1005912"/>
                </a:cxn>
                <a:cxn ang="0">
                  <a:pos x="4040787" y="1005014"/>
                </a:cxn>
                <a:cxn ang="0">
                  <a:pos x="4040787" y="1005913"/>
                </a:cxn>
                <a:cxn ang="0">
                  <a:pos x="2647792" y="1005913"/>
                </a:cxn>
                <a:cxn ang="0">
                  <a:pos x="1949257" y="1005913"/>
                </a:cxn>
                <a:cxn ang="0">
                  <a:pos x="556262" y="1005913"/>
                </a:cxn>
                <a:cxn ang="0">
                  <a:pos x="556262" y="1000618"/>
                </a:cxn>
                <a:cxn ang="0">
                  <a:pos x="503667" y="1005912"/>
                </a:cxn>
                <a:cxn ang="0">
                  <a:pos x="0" y="502956"/>
                </a:cxn>
                <a:cxn ang="0">
                  <a:pos x="503667" y="0"/>
                </a:cxn>
              </a:cxnLst>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w="9525">
              <a:noFill/>
            </a:ln>
          </p:spPr>
          <p:txBody>
            <a:bodyPr/>
            <a:p>
              <a:endParaRPr lang="zh-CN" altLang="en-US"/>
            </a:p>
          </p:txBody>
        </p:sp>
        <p:sp>
          <p:nvSpPr>
            <p:cNvPr id="16403" name="任意多边形 87"/>
            <p:cNvSpPr/>
            <p:nvPr/>
          </p:nvSpPr>
          <p:spPr>
            <a:xfrm flipH="1">
              <a:off x="7085013" y="5060950"/>
              <a:ext cx="4022725" cy="1006475"/>
            </a:xfrm>
            <a:custGeom>
              <a:avLst/>
              <a:gdLst/>
              <a:ahLst/>
              <a:cxnLst>
                <a:cxn ang="0">
                  <a:pos x="4022632" y="1005013"/>
                </a:cxn>
                <a:cxn ang="0">
                  <a:pos x="4021812" y="1005912"/>
                </a:cxn>
                <a:cxn ang="0">
                  <a:pos x="4022632" y="1005912"/>
                </a:cxn>
                <a:cxn ang="0">
                  <a:pos x="503494" y="0"/>
                </a:cxn>
                <a:cxn ang="0">
                  <a:pos x="0" y="502955"/>
                </a:cxn>
                <a:cxn ang="0">
                  <a:pos x="503494" y="1005910"/>
                </a:cxn>
                <a:cxn ang="0">
                  <a:pos x="556072" y="1000616"/>
                </a:cxn>
                <a:cxn ang="0">
                  <a:pos x="556072" y="1005911"/>
                </a:cxn>
                <a:cxn ang="0">
                  <a:pos x="1879242" y="1005911"/>
                </a:cxn>
                <a:cxn ang="0">
                  <a:pos x="1931819" y="1005911"/>
                </a:cxn>
                <a:cxn ang="0">
                  <a:pos x="1931819" y="1005912"/>
                </a:cxn>
                <a:cxn ang="0">
                  <a:pos x="4021812" y="1005912"/>
                </a:cxn>
                <a:cxn ang="0">
                  <a:pos x="4005700" y="9048"/>
                </a:cxn>
                <a:cxn ang="0">
                  <a:pos x="4010694" y="3823"/>
                </a:cxn>
                <a:cxn ang="0">
                  <a:pos x="2646884" y="3823"/>
                </a:cxn>
                <a:cxn ang="0">
                  <a:pos x="2646884" y="3822"/>
                </a:cxn>
                <a:cxn ang="0">
                  <a:pos x="1917190" y="3822"/>
                </a:cxn>
                <a:cxn ang="0">
                  <a:pos x="1879242" y="0"/>
                </a:cxn>
                <a:cxn ang="0">
                  <a:pos x="1841290" y="3822"/>
                </a:cxn>
                <a:cxn ang="0">
                  <a:pos x="556072" y="3822"/>
                </a:cxn>
                <a:cxn ang="0">
                  <a:pos x="556072" y="5295"/>
                </a:cxn>
              </a:cxnLst>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8"/>
              </a:srgbClr>
            </a:solidFill>
            <a:ln w="9525">
              <a:noFill/>
            </a:ln>
          </p:spPr>
          <p:txBody>
            <a:bodyPr/>
            <a:p>
              <a:endParaRPr lang="zh-CN" altLang="en-US"/>
            </a:p>
          </p:txBody>
        </p:sp>
        <p:sp>
          <p:nvSpPr>
            <p:cNvPr id="16404" name="任意多边形 86"/>
            <p:cNvSpPr/>
            <p:nvPr/>
          </p:nvSpPr>
          <p:spPr>
            <a:xfrm flipH="1">
              <a:off x="6623050" y="2486025"/>
              <a:ext cx="479425" cy="1500188"/>
            </a:xfrm>
            <a:custGeom>
              <a:avLst/>
              <a:gdLst/>
              <a:ahLst/>
              <a:cxnLst>
                <a:cxn ang="0">
                  <a:pos x="480003" y="0"/>
                </a:cxn>
                <a:cxn ang="0">
                  <a:pos x="480003" y="992388"/>
                </a:cxn>
                <a:cxn ang="0">
                  <a:pos x="16150" y="1500810"/>
                </a:cxn>
                <a:cxn ang="0">
                  <a:pos x="0" y="502003"/>
                </a:cxn>
              </a:cxnLst>
              <a:pathLst>
                <a:path w="478847" h="1499566">
                  <a:moveTo>
                    <a:pt x="478847" y="0"/>
                  </a:moveTo>
                  <a:lnTo>
                    <a:pt x="478847" y="991566"/>
                  </a:lnTo>
                  <a:lnTo>
                    <a:pt x="16112" y="1499566"/>
                  </a:lnTo>
                  <a:lnTo>
                    <a:pt x="0" y="501587"/>
                  </a:lnTo>
                  <a:lnTo>
                    <a:pt x="478847" y="0"/>
                  </a:lnTo>
                  <a:close/>
                </a:path>
              </a:pathLst>
            </a:custGeom>
            <a:solidFill>
              <a:srgbClr val="FEFEFE">
                <a:alpha val="59998"/>
              </a:srgbClr>
            </a:solidFill>
            <a:ln w="9525">
              <a:noFill/>
            </a:ln>
          </p:spPr>
          <p:txBody>
            <a:bodyPr/>
            <a:p>
              <a:endParaRPr lang="zh-CN" altLang="en-US"/>
            </a:p>
          </p:txBody>
        </p:sp>
        <p:sp>
          <p:nvSpPr>
            <p:cNvPr id="16405" name="任意多边形 88"/>
            <p:cNvSpPr/>
            <p:nvPr/>
          </p:nvSpPr>
          <p:spPr>
            <a:xfrm flipH="1">
              <a:off x="6623050" y="4568825"/>
              <a:ext cx="479425" cy="1500188"/>
            </a:xfrm>
            <a:custGeom>
              <a:avLst/>
              <a:gdLst/>
              <a:ahLst/>
              <a:cxnLst>
                <a:cxn ang="0">
                  <a:pos x="480003" y="0"/>
                </a:cxn>
                <a:cxn ang="0">
                  <a:pos x="480003" y="992388"/>
                </a:cxn>
                <a:cxn ang="0">
                  <a:pos x="16150" y="1500810"/>
                </a:cxn>
                <a:cxn ang="0">
                  <a:pos x="0" y="502003"/>
                </a:cxn>
              </a:cxnLst>
              <a:pathLst>
                <a:path w="478847" h="1499566">
                  <a:moveTo>
                    <a:pt x="478847" y="0"/>
                  </a:moveTo>
                  <a:lnTo>
                    <a:pt x="478847" y="991566"/>
                  </a:lnTo>
                  <a:lnTo>
                    <a:pt x="16112" y="1499566"/>
                  </a:lnTo>
                  <a:lnTo>
                    <a:pt x="0" y="501587"/>
                  </a:lnTo>
                  <a:lnTo>
                    <a:pt x="478847" y="0"/>
                  </a:lnTo>
                  <a:close/>
                </a:path>
              </a:pathLst>
            </a:custGeom>
            <a:solidFill>
              <a:srgbClr val="FEFEFE">
                <a:alpha val="59998"/>
              </a:srgbClr>
            </a:solidFill>
            <a:ln w="9525">
              <a:noFill/>
            </a:ln>
          </p:spPr>
          <p:txBody>
            <a:bodyPr/>
            <a:p>
              <a:endParaRPr lang="zh-CN" altLang="en-US"/>
            </a:p>
          </p:txBody>
        </p:sp>
        <p:sp>
          <p:nvSpPr>
            <p:cNvPr id="16406" name="任意多边形 90"/>
            <p:cNvSpPr/>
            <p:nvPr/>
          </p:nvSpPr>
          <p:spPr>
            <a:xfrm>
              <a:off x="5105400" y="1489075"/>
              <a:ext cx="479425" cy="1500188"/>
            </a:xfrm>
            <a:custGeom>
              <a:avLst/>
              <a:gdLst/>
              <a:ahLst/>
              <a:cxnLst>
                <a:cxn ang="0">
                  <a:pos x="480003" y="0"/>
                </a:cxn>
                <a:cxn ang="0">
                  <a:pos x="480003" y="992388"/>
                </a:cxn>
                <a:cxn ang="0">
                  <a:pos x="16150" y="1500810"/>
                </a:cxn>
                <a:cxn ang="0">
                  <a:pos x="0" y="502003"/>
                </a:cxn>
              </a:cxnLst>
              <a:pathLst>
                <a:path w="478847" h="1499566">
                  <a:moveTo>
                    <a:pt x="478847" y="0"/>
                  </a:moveTo>
                  <a:lnTo>
                    <a:pt x="478847" y="991566"/>
                  </a:lnTo>
                  <a:lnTo>
                    <a:pt x="16112" y="1499566"/>
                  </a:lnTo>
                  <a:lnTo>
                    <a:pt x="0" y="501587"/>
                  </a:lnTo>
                  <a:lnTo>
                    <a:pt x="478847" y="0"/>
                  </a:lnTo>
                  <a:close/>
                </a:path>
              </a:pathLst>
            </a:custGeom>
            <a:solidFill>
              <a:srgbClr val="FEFEFE">
                <a:alpha val="39998"/>
              </a:srgbClr>
            </a:solidFill>
            <a:ln w="9525">
              <a:noFill/>
            </a:ln>
          </p:spPr>
          <p:txBody>
            <a:bodyPr/>
            <a:p>
              <a:endParaRPr lang="zh-CN" altLang="en-US"/>
            </a:p>
          </p:txBody>
        </p:sp>
        <p:sp>
          <p:nvSpPr>
            <p:cNvPr id="16407" name="任意多边形 92"/>
            <p:cNvSpPr/>
            <p:nvPr/>
          </p:nvSpPr>
          <p:spPr>
            <a:xfrm>
              <a:off x="5105400" y="3521075"/>
              <a:ext cx="479425" cy="1498600"/>
            </a:xfrm>
            <a:custGeom>
              <a:avLst/>
              <a:gdLst/>
              <a:ahLst/>
              <a:cxnLst>
                <a:cxn ang="0">
                  <a:pos x="480003" y="0"/>
                </a:cxn>
                <a:cxn ang="0">
                  <a:pos x="480003" y="990288"/>
                </a:cxn>
                <a:cxn ang="0">
                  <a:pos x="16150" y="1497634"/>
                </a:cxn>
                <a:cxn ang="0">
                  <a:pos x="0" y="500941"/>
                </a:cxn>
              </a:cxnLst>
              <a:pathLst>
                <a:path w="478847" h="1499566">
                  <a:moveTo>
                    <a:pt x="478847" y="0"/>
                  </a:moveTo>
                  <a:lnTo>
                    <a:pt x="478847" y="991566"/>
                  </a:lnTo>
                  <a:lnTo>
                    <a:pt x="16112" y="1499566"/>
                  </a:lnTo>
                  <a:lnTo>
                    <a:pt x="0" y="501587"/>
                  </a:lnTo>
                  <a:lnTo>
                    <a:pt x="478847" y="0"/>
                  </a:lnTo>
                  <a:close/>
                </a:path>
              </a:pathLst>
            </a:custGeom>
            <a:solidFill>
              <a:srgbClr val="FEFEFE">
                <a:alpha val="39998"/>
              </a:srgbClr>
            </a:solidFill>
            <a:ln w="9525">
              <a:noFill/>
            </a:ln>
          </p:spPr>
          <p:txBody>
            <a:bodyPr/>
            <a:p>
              <a:endParaRPr lang="zh-CN" altLang="en-US"/>
            </a:p>
          </p:txBody>
        </p:sp>
        <p:grpSp>
          <p:nvGrpSpPr>
            <p:cNvPr id="16408" name="组合 93"/>
            <p:cNvGrpSpPr/>
            <p:nvPr/>
          </p:nvGrpSpPr>
          <p:grpSpPr>
            <a:xfrm>
              <a:off x="5937250" y="1817688"/>
              <a:ext cx="374650" cy="419100"/>
              <a:chOff x="0" y="0"/>
              <a:chExt cx="402656" cy="450303"/>
            </a:xfrm>
          </p:grpSpPr>
          <p:sp>
            <p:nvSpPr>
              <p:cNvPr id="16409"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w="9525">
                <a:noFill/>
              </a:ln>
            </p:spPr>
            <p:txBody>
              <a:bodyPr/>
              <a:p>
                <a:endParaRPr lang="zh-CN" altLang="en-US"/>
              </a:p>
            </p:txBody>
          </p:sp>
          <p:sp>
            <p:nvSpPr>
              <p:cNvPr id="16410"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w="9525">
                <a:noFill/>
              </a:ln>
            </p:spPr>
            <p:txBody>
              <a:bodyPr/>
              <a:p>
                <a:endParaRPr lang="zh-CN" altLang="en-US"/>
              </a:p>
            </p:txBody>
          </p:sp>
          <p:sp>
            <p:nvSpPr>
              <p:cNvPr id="16411"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w="9525">
                <a:noFill/>
              </a:ln>
            </p:spPr>
            <p:txBody>
              <a:bodyPr/>
              <a:p>
                <a:endParaRPr lang="zh-CN" altLang="en-US"/>
              </a:p>
            </p:txBody>
          </p:sp>
          <p:sp>
            <p:nvSpPr>
              <p:cNvPr id="16412"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w="9525">
                <a:noFill/>
              </a:ln>
            </p:spPr>
            <p:txBody>
              <a:bodyPr/>
              <a:p>
                <a:endParaRPr lang="zh-CN" altLang="en-US"/>
              </a:p>
            </p:txBody>
          </p:sp>
          <p:sp>
            <p:nvSpPr>
              <p:cNvPr id="16413"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w="9525">
                <a:noFill/>
              </a:ln>
            </p:spPr>
            <p:txBody>
              <a:bodyPr/>
              <a:p>
                <a:endParaRPr lang="zh-CN" altLang="en-US"/>
              </a:p>
            </p:txBody>
          </p:sp>
        </p:grpSp>
        <p:grpSp>
          <p:nvGrpSpPr>
            <p:cNvPr id="25631" name="组合 99"/>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25635" name="组合 103"/>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6416" name="组合 106"/>
            <p:cNvGrpSpPr/>
            <p:nvPr/>
          </p:nvGrpSpPr>
          <p:grpSpPr>
            <a:xfrm>
              <a:off x="5951538" y="3863975"/>
              <a:ext cx="358775" cy="385763"/>
              <a:chOff x="0" y="0"/>
              <a:chExt cx="466184" cy="501686"/>
            </a:xfrm>
          </p:grpSpPr>
          <p:sp>
            <p:nvSpPr>
              <p:cNvPr id="16417"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w="9525">
                <a:noFill/>
              </a:ln>
            </p:spPr>
            <p:txBody>
              <a:bodyPr/>
              <a:p>
                <a:endParaRPr lang="zh-CN" altLang="en-US"/>
              </a:p>
            </p:txBody>
          </p:sp>
          <p:sp>
            <p:nvSpPr>
              <p:cNvPr id="16418" name="Rectangle 155"/>
              <p:cNvSpPr/>
              <p:nvPr/>
            </p:nvSpPr>
            <p:spPr>
              <a:xfrm>
                <a:off x="160689" y="419472"/>
                <a:ext cx="9342" cy="32698"/>
              </a:xfrm>
              <a:prstGeom prst="rect">
                <a:avLst/>
              </a:prstGeom>
              <a:solidFill>
                <a:srgbClr val="FEFEFE"/>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16419"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w="9525">
                <a:noFill/>
              </a:ln>
            </p:spPr>
            <p:txBody>
              <a:bodyPr/>
              <a:p>
                <a:endParaRPr lang="zh-CN" altLang="en-US"/>
              </a:p>
            </p:txBody>
          </p:sp>
          <p:sp>
            <p:nvSpPr>
              <p:cNvPr id="16420"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w="9525">
                <a:noFill/>
              </a:ln>
            </p:spPr>
            <p:txBody>
              <a:bodyPr/>
              <a:p>
                <a:endParaRPr lang="zh-CN" altLang="en-US"/>
              </a:p>
            </p:txBody>
          </p:sp>
          <p:sp>
            <p:nvSpPr>
              <p:cNvPr id="16421"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w="9525">
                <a:noFill/>
              </a:ln>
            </p:spPr>
            <p:txBody>
              <a:bodyPr/>
              <a:p>
                <a:endParaRPr lang="zh-CN" altLang="en-US"/>
              </a:p>
            </p:txBody>
          </p:sp>
        </p:grpSp>
        <p:sp>
          <p:nvSpPr>
            <p:cNvPr id="53" name="矩形 52"/>
            <p:cNvSpPr/>
            <p:nvPr/>
          </p:nvSpPr>
          <p:spPr>
            <a:xfrm>
              <a:off x="1382749" y="2236888"/>
              <a:ext cx="3538501" cy="60769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）对企业员工信息进行按需提取，剔除不必要或者无用的信息。</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5" name="矩形 54"/>
            <p:cNvSpPr/>
            <p:nvPr/>
          </p:nvSpPr>
          <p:spPr>
            <a:xfrm>
              <a:off x="1382749" y="4165949"/>
              <a:ext cx="3538501" cy="60769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3</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）能够对客户需要的信息进行处理统计，并以图表的形式可视化展示。</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6" name="矩形 55"/>
            <p:cNvSpPr/>
            <p:nvPr/>
          </p:nvSpPr>
          <p:spPr>
            <a:xfrm>
              <a:off x="7270129" y="3254058"/>
              <a:ext cx="3538501" cy="60769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）能快速导入客户临时的文件，并直接进行处理。</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7" name="矩形 56"/>
            <p:cNvSpPr/>
            <p:nvPr/>
          </p:nvSpPr>
          <p:spPr>
            <a:xfrm>
              <a:off x="7270129" y="5207477"/>
              <a:ext cx="3538501" cy="60769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4</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）能够对客户给的数据中抽出不同类型的数据复合在一张图表进行可交互的展示。</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3" name="矩形 2"/>
          <p:cNvSpPr/>
          <p:nvPr/>
        </p:nvSpPr>
        <p:spPr>
          <a:xfrm>
            <a:off x="625739" y="1098190"/>
            <a:ext cx="2241974" cy="46037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项目解决的问题</a:t>
            </a:r>
            <a:endParaRPr kumimoji="0" lang="zh-CN" altLang="en-US" sz="20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style.rotation</p:attrName>
                                        </p:attrNameLst>
                                      </p:cBhvr>
                                      <p:tavLst>
                                        <p:tav tm="0">
                                          <p:val>
                                            <p:fltVal val="90.000000"/>
                                          </p:val>
                                        </p:tav>
                                        <p:tav tm="100000">
                                          <p:val>
                                            <p:fltVal val="0.00000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图片 1"/>
          <p:cNvPicPr>
            <a:picLocks noChangeAspect="1"/>
          </p:cNvPicPr>
          <p:nvPr/>
        </p:nvPicPr>
        <p:blipFill>
          <a:blip r:embed="rId1"/>
          <a:srcRect b="10001"/>
          <a:stretch>
            <a:fillRect/>
          </a:stretch>
        </p:blipFill>
        <p:spPr>
          <a:xfrm>
            <a:off x="0" y="0"/>
            <a:ext cx="12192000" cy="6858000"/>
          </a:xfrm>
          <a:prstGeom prst="rect">
            <a:avLst/>
          </a:prstGeom>
          <a:noFill/>
          <a:ln w="9525">
            <a:noFill/>
          </a:ln>
        </p:spPr>
      </p:pic>
      <p:sp>
        <p:nvSpPr>
          <p:cNvPr id="11" name="文本框 10"/>
          <p:cNvSpPr txBox="1"/>
          <p:nvPr/>
        </p:nvSpPr>
        <p:spPr>
          <a:xfrm>
            <a:off x="4952097" y="2105321"/>
            <a:ext cx="2287806" cy="707886"/>
          </a:xfrm>
          <a:prstGeom prst="rect">
            <a:avLst/>
          </a:prstGeom>
          <a:noFill/>
        </p:spPr>
        <p:txBody>
          <a:bodyPr wrap="non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en-US" altLang="zh-CN" sz="4000" b="1" i="0" kern="1200" cap="none" spc="0" normalizeH="0" baseline="0" noProof="0" dirty="0">
                <a:solidFill>
                  <a:prstClr val="white"/>
                </a:solidFill>
                <a:latin typeface="苹方字体" pitchFamily="34" charset="-122"/>
                <a:ea typeface="苹方字体" pitchFamily="34" charset="-122"/>
                <a:cs typeface="+mn-ea"/>
                <a:sym typeface="+mn-lt"/>
              </a:rPr>
              <a:t>PART 03</a:t>
            </a:r>
            <a:endParaRPr kumimoji="0" lang="zh-CN" altLang="en-US" sz="4000" b="1"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2" name="文本框 11"/>
          <p:cNvSpPr txBox="1"/>
          <p:nvPr/>
        </p:nvSpPr>
        <p:spPr>
          <a:xfrm>
            <a:off x="3867150" y="2789751"/>
            <a:ext cx="4457700" cy="645160"/>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rPr>
              <a:t>项目成果展示</a:t>
            </a:r>
            <a:endPar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3" name="文本框 12"/>
          <p:cNvSpPr txBox="1"/>
          <p:nvPr/>
        </p:nvSpPr>
        <p:spPr>
          <a:xfrm>
            <a:off x="2768600" y="3412627"/>
            <a:ext cx="6654800" cy="478335"/>
          </a:xfrm>
          <a:prstGeom prst="rect">
            <a:avLst/>
          </a:prstGeom>
          <a:noFill/>
        </p:spPr>
        <p:txBody>
          <a:bodyPr wrap="square" rtlCol="0">
            <a:spAutoFit/>
            <a:scene3d>
              <a:camera prst="orthographicFront"/>
              <a:lightRig rig="threePt" dir="t"/>
            </a:scene3d>
            <a:sp3d contourW="12700"/>
          </a:bodyPr>
          <a:lstStyle/>
          <a:p>
            <a:pPr marR="0" algn="ctr" defTabSz="914400" fontAlgn="auto">
              <a:lnSpc>
                <a:spcPct val="114000"/>
              </a:lnSpc>
              <a:spcBef>
                <a:spcPts val="0"/>
              </a:spcBef>
              <a:spcAft>
                <a:spcPts val="0"/>
              </a:spcAft>
              <a:buClrTx/>
              <a:buSzTx/>
              <a:buFontTx/>
              <a:defRPr/>
            </a:pPr>
            <a:r>
              <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rPr>
              <a:t>The user can demonstrate on a projector or computer, or print the presentation and make it into a film to be used in a wider field</a:t>
            </a:r>
            <a:endPar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000000"/>
                                          </p:val>
                                        </p:tav>
                                        <p:tav tm="100000">
                                          <p:val>
                                            <p:strVal val="#ppt_w"/>
                                          </p:val>
                                        </p:tav>
                                      </p:tavLst>
                                    </p:anim>
                                    <p:anim calcmode="lin" valueType="num">
                                      <p:cBhvr>
                                        <p:cTn id="8" dur="500" fill="hold"/>
                                        <p:tgtEl>
                                          <p:spTgt spid="11"/>
                                        </p:tgtEl>
                                        <p:attrNameLst>
                                          <p:attrName>ppt_h</p:attrName>
                                        </p:attrNameLst>
                                      </p:cBhvr>
                                      <p:tavLst>
                                        <p:tav tm="0">
                                          <p:val>
                                            <p:fltVal val="0.00000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243648" y="1622425"/>
            <a:ext cx="652462" cy="477838"/>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2422" y="1381125"/>
            <a:ext cx="8887687" cy="701874"/>
            <a:chOff x="874712" y="3325188"/>
            <a:chExt cx="8887687" cy="701874"/>
          </a:xfrm>
        </p:grpSpPr>
        <p:sp>
          <p:nvSpPr>
            <p:cNvPr id="45" name="矩形 44"/>
            <p:cNvSpPr/>
            <p:nvPr/>
          </p:nvSpPr>
          <p:spPr>
            <a:xfrm>
              <a:off x="874712" y="3677812"/>
              <a:ext cx="8887687" cy="349250"/>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kumimoji="0" lang="zh-CN" altLang="en-US" sz="1400" b="0" i="0" u="none" strike="noStrike" kern="1200" cap="none" spc="0" normalizeH="0" baseline="0" noProof="0" dirty="0">
                  <a:ln>
                    <a:noFill/>
                  </a:ln>
                  <a:solidFill>
                    <a:prstClr val="white"/>
                  </a:solidFill>
                  <a:effectLst/>
                  <a:uLnTx/>
                  <a:uFillTx/>
                  <a:latin typeface="+mn-lt"/>
                  <a:ea typeface="+mn-ea"/>
                  <a:cs typeface="+mn-ea"/>
                  <a:sym typeface="+mn-lt"/>
                </a:rPr>
                <a:t>前端页面的登录窗口</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登录界面</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4" name="图片 4"/>
          <p:cNvPicPr>
            <a:picLocks noChangeAspect="1"/>
          </p:cNvPicPr>
          <p:nvPr/>
        </p:nvPicPr>
        <p:blipFill>
          <a:blip r:embed="rId1"/>
          <a:stretch>
            <a:fillRect/>
          </a:stretch>
        </p:blipFill>
        <p:spPr>
          <a:xfrm>
            <a:off x="2032635" y="2399665"/>
            <a:ext cx="7408545" cy="3937000"/>
          </a:xfrm>
          <a:prstGeom prst="rect">
            <a:avLst/>
          </a:prstGeom>
          <a:noFill/>
          <a:ln w="9525">
            <a:noFill/>
            <a:miter/>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243648" y="1622425"/>
            <a:ext cx="652462" cy="477838"/>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2422" y="1381125"/>
            <a:ext cx="8887687" cy="701874"/>
            <a:chOff x="874712" y="3325188"/>
            <a:chExt cx="8887687" cy="701874"/>
          </a:xfrm>
        </p:grpSpPr>
        <p:sp>
          <p:nvSpPr>
            <p:cNvPr id="45" name="矩形 44"/>
            <p:cNvSpPr/>
            <p:nvPr/>
          </p:nvSpPr>
          <p:spPr>
            <a:xfrm>
              <a:off x="874712" y="3677812"/>
              <a:ext cx="8887687" cy="349250"/>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lang="zh-CN" altLang="en-US" sz="1400" strike="noStrike" noProof="1" dirty="0">
                  <a:solidFill>
                    <a:prstClr val="white"/>
                  </a:solidFill>
                  <a:cs typeface="+mn-ea"/>
                  <a:sym typeface="+mn-lt"/>
                </a:rPr>
                <a:t>主界面用于展示数据分析后的图表</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展示界面</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6" name="图片 6"/>
          <p:cNvPicPr>
            <a:picLocks noChangeAspect="1"/>
          </p:cNvPicPr>
          <p:nvPr/>
        </p:nvPicPr>
        <p:blipFill>
          <a:blip r:embed="rId1"/>
          <a:stretch>
            <a:fillRect/>
          </a:stretch>
        </p:blipFill>
        <p:spPr>
          <a:xfrm>
            <a:off x="2032635" y="2220595"/>
            <a:ext cx="7617460" cy="4270375"/>
          </a:xfrm>
          <a:prstGeom prst="rect">
            <a:avLst/>
          </a:prstGeom>
          <a:noFill/>
          <a:ln w="9525">
            <a:noFill/>
            <a:miter/>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243648" y="1622425"/>
            <a:ext cx="652462" cy="477838"/>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2422" y="1381125"/>
            <a:ext cx="8887687" cy="1477209"/>
            <a:chOff x="874712" y="3325188"/>
            <a:chExt cx="8887687" cy="1477209"/>
          </a:xfrm>
        </p:grpSpPr>
        <p:sp>
          <p:nvSpPr>
            <p:cNvPr id="45" name="矩形 44"/>
            <p:cNvSpPr/>
            <p:nvPr/>
          </p:nvSpPr>
          <p:spPr>
            <a:xfrm>
              <a:off x="874712" y="3677812"/>
              <a:ext cx="8887687" cy="1124585"/>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lang="zh-CN" altLang="en-US" sz="1400" strike="noStrike" noProof="1" dirty="0">
                  <a:solidFill>
                    <a:prstClr val="white"/>
                  </a:solidFill>
                  <a:cs typeface="+mn-ea"/>
                  <a:sym typeface="+mn-lt"/>
                </a:rPr>
                <a:t>生成的需求图表以及附加图表</a:t>
              </a:r>
              <a:endParaRPr lang="zh-CN" altLang="en-US" sz="1400" strike="noStrike" noProof="1" dirty="0">
                <a:solidFill>
                  <a:prstClr val="white"/>
                </a:solidFill>
                <a:cs typeface="+mn-ea"/>
                <a:sym typeface="+mn-lt"/>
              </a:endParaRPr>
            </a:p>
            <a:p>
              <a:pPr lvl="0" algn="just" fontAlgn="auto">
                <a:lnSpc>
                  <a:spcPct val="120000"/>
                </a:lnSpc>
                <a:defRPr/>
              </a:pPr>
              <a:r>
                <a:rPr lang="zh-CN" altLang="en-US" sz="1400" strike="noStrike" noProof="1" dirty="0">
                  <a:solidFill>
                    <a:prstClr val="white"/>
                  </a:solidFill>
                  <a:cs typeface="+mn-ea"/>
                  <a:sym typeface="+mn-lt"/>
                </a:rPr>
                <a:t>需求图表：员工构成，司龄分布，学历分布，年龄分布，性别分布，已婚分布</a:t>
              </a:r>
              <a:endParaRPr lang="zh-CN" altLang="en-US" sz="1400" strike="noStrike" noProof="1" dirty="0">
                <a:solidFill>
                  <a:prstClr val="white"/>
                </a:solidFill>
                <a:cs typeface="+mn-ea"/>
                <a:sym typeface="+mn-lt"/>
              </a:endParaRPr>
            </a:p>
            <a:p>
              <a:pPr lvl="0" algn="just" fontAlgn="auto">
                <a:lnSpc>
                  <a:spcPct val="120000"/>
                </a:lnSpc>
                <a:defRPr/>
              </a:pPr>
              <a:r>
                <a:rPr lang="zh-CN" altLang="en-US" sz="1400" strike="noStrike" noProof="1" dirty="0">
                  <a:solidFill>
                    <a:prstClr val="white"/>
                  </a:solidFill>
                  <a:cs typeface="+mn-ea"/>
                  <a:sym typeface="+mn-lt"/>
                </a:rPr>
                <a:t>附加图表：一级部门分布，二级部门分布，毕业院校分布</a:t>
              </a:r>
              <a:endParaRPr lang="zh-CN" altLang="en-US" sz="1400" strike="noStrike" noProof="1" dirty="0">
                <a:solidFill>
                  <a:prstClr val="white"/>
                </a:solidFill>
                <a:cs typeface="+mn-ea"/>
                <a:sym typeface="+mn-lt"/>
              </a:endParaRPr>
            </a:p>
            <a:p>
              <a:pPr lvl="0" algn="just" fontAlgn="auto">
                <a:lnSpc>
                  <a:spcPct val="120000"/>
                </a:lnSpc>
                <a:defRPr/>
              </a:pPr>
              <a:r>
                <a:rPr lang="zh-CN" altLang="en-US" sz="1400" strike="noStrike" noProof="1" dirty="0">
                  <a:solidFill>
                    <a:prstClr val="white"/>
                  </a:solidFill>
                  <a:cs typeface="+mn-ea"/>
                  <a:sym typeface="+mn-lt"/>
                </a:rPr>
                <a:t>复合图表：性别与年龄分布图，婚姻状况趋势图，职位与司龄分布图，职位类型与年龄分布图</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展示界面</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2" name="图片 1"/>
          <p:cNvPicPr>
            <a:picLocks noChangeAspect="1"/>
          </p:cNvPicPr>
          <p:nvPr/>
        </p:nvPicPr>
        <p:blipFill>
          <a:blip r:embed="rId1"/>
          <a:stretch>
            <a:fillRect/>
          </a:stretch>
        </p:blipFill>
        <p:spPr>
          <a:xfrm>
            <a:off x="614045" y="3136265"/>
            <a:ext cx="5078730" cy="3174365"/>
          </a:xfrm>
          <a:prstGeom prst="rect">
            <a:avLst/>
          </a:prstGeom>
        </p:spPr>
      </p:pic>
      <p:pic>
        <p:nvPicPr>
          <p:cNvPr id="3" name="图片 2"/>
          <p:cNvPicPr>
            <a:picLocks noChangeAspect="1"/>
          </p:cNvPicPr>
          <p:nvPr/>
        </p:nvPicPr>
        <p:blipFill>
          <a:blip r:embed="rId2"/>
          <a:stretch>
            <a:fillRect/>
          </a:stretch>
        </p:blipFill>
        <p:spPr>
          <a:xfrm>
            <a:off x="6080125" y="3136265"/>
            <a:ext cx="5078095" cy="3174365"/>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plus(in)">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243648" y="1622425"/>
            <a:ext cx="652462" cy="477838"/>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2422" y="1381125"/>
            <a:ext cx="8887687" cy="701874"/>
            <a:chOff x="874712" y="3325188"/>
            <a:chExt cx="8887687" cy="701874"/>
          </a:xfrm>
        </p:grpSpPr>
        <p:sp>
          <p:nvSpPr>
            <p:cNvPr id="45" name="矩形 44"/>
            <p:cNvSpPr/>
            <p:nvPr/>
          </p:nvSpPr>
          <p:spPr>
            <a:xfrm>
              <a:off x="874712" y="3677812"/>
              <a:ext cx="8887687" cy="349250"/>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lang="zh-CN" altLang="en-US" sz="1400" strike="noStrike" noProof="1" dirty="0">
                  <a:solidFill>
                    <a:prstClr val="white"/>
                  </a:solidFill>
                  <a:cs typeface="+mn-ea"/>
                  <a:sym typeface="+mn-lt"/>
                </a:rPr>
                <a:t>生成的需求图表以及附加图表</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展示界面</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5" name="图片 4"/>
          <p:cNvPicPr>
            <a:picLocks noChangeAspect="1"/>
          </p:cNvPicPr>
          <p:nvPr/>
        </p:nvPicPr>
        <p:blipFill>
          <a:blip r:embed="rId1"/>
          <a:stretch>
            <a:fillRect/>
          </a:stretch>
        </p:blipFill>
        <p:spPr>
          <a:xfrm>
            <a:off x="6028690" y="2769235"/>
            <a:ext cx="5146675" cy="3216910"/>
          </a:xfrm>
          <a:prstGeom prst="rect">
            <a:avLst/>
          </a:prstGeom>
        </p:spPr>
      </p:pic>
      <p:pic>
        <p:nvPicPr>
          <p:cNvPr id="6" name="图片 5"/>
          <p:cNvPicPr>
            <a:picLocks noChangeAspect="1"/>
          </p:cNvPicPr>
          <p:nvPr/>
        </p:nvPicPr>
        <p:blipFill>
          <a:blip r:embed="rId2"/>
          <a:stretch>
            <a:fillRect/>
          </a:stretch>
        </p:blipFill>
        <p:spPr>
          <a:xfrm>
            <a:off x="580390" y="2769235"/>
            <a:ext cx="5146675" cy="321691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062038" y="2057400"/>
            <a:ext cx="10056812" cy="3490913"/>
            <a:chOff x="1062038" y="2057400"/>
            <a:chExt cx="10056812" cy="3490913"/>
          </a:xfrm>
        </p:grpSpPr>
        <p:sp>
          <p:nvSpPr>
            <p:cNvPr id="40962" name="任意多边形 15"/>
            <p:cNvSpPr/>
            <p:nvPr/>
          </p:nvSpPr>
          <p:spPr>
            <a:xfrm>
              <a:off x="1062038" y="2057400"/>
              <a:ext cx="4964112" cy="1677988"/>
            </a:xfrm>
            <a:custGeom>
              <a:avLst/>
              <a:gdLst/>
              <a:ahLst/>
              <a:cxnLst>
                <a:cxn ang="0">
                  <a:pos x="4965126" y="0"/>
                </a:cxn>
                <a:cxn ang="0">
                  <a:pos x="4965126" y="530361"/>
                </a:cxn>
                <a:cxn ang="0">
                  <a:pos x="4906855" y="533307"/>
                </a:cxn>
                <a:cxn ang="0">
                  <a:pos x="3824280" y="1617062"/>
                </a:cxn>
                <a:cxn ang="0">
                  <a:pos x="3821304" y="1676045"/>
                </a:cxn>
                <a:cxn ang="0">
                  <a:pos x="3463070" y="1676045"/>
                </a:cxn>
                <a:cxn ang="0">
                  <a:pos x="3463070" y="1679243"/>
                </a:cxn>
                <a:cxn ang="0">
                  <a:pos x="0" y="1679243"/>
                </a:cxn>
                <a:cxn ang="0">
                  <a:pos x="0" y="1212601"/>
                </a:cxn>
                <a:cxn ang="0">
                  <a:pos x="3318691" y="1212601"/>
                </a:cxn>
                <a:cxn ang="0">
                  <a:pos x="3398572" y="998797"/>
                </a:cxn>
                <a:cxn ang="0">
                  <a:pos x="4800441" y="8324"/>
                </a:cxn>
              </a:cxnLst>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6"/>
              </a:srgbClr>
            </a:solidFill>
            <a:ln w="9525">
              <a:noFill/>
            </a:ln>
          </p:spPr>
          <p:txBody>
            <a:bodyPr/>
            <a:p>
              <a:endParaRPr lang="zh-CN" altLang="en-US"/>
            </a:p>
          </p:txBody>
        </p:sp>
        <p:sp>
          <p:nvSpPr>
            <p:cNvPr id="40963" name="任意多边形 16"/>
            <p:cNvSpPr/>
            <p:nvPr/>
          </p:nvSpPr>
          <p:spPr>
            <a:xfrm rot="-10800000" flipV="1">
              <a:off x="6172200" y="2060575"/>
              <a:ext cx="4946650" cy="1673225"/>
            </a:xfrm>
            <a:custGeom>
              <a:avLst/>
              <a:gdLst/>
              <a:ahLst/>
              <a:cxnLst>
                <a:cxn ang="0">
                  <a:pos x="4946531" y="0"/>
                </a:cxn>
                <a:cxn ang="0">
                  <a:pos x="4781921" y="8308"/>
                </a:cxn>
                <a:cxn ang="0">
                  <a:pos x="3380692" y="996929"/>
                </a:cxn>
                <a:cxn ang="0">
                  <a:pos x="3303237" y="1203949"/>
                </a:cxn>
                <a:cxn ang="0">
                  <a:pos x="0" y="1203949"/>
                </a:cxn>
                <a:cxn ang="0">
                  <a:pos x="0" y="1669718"/>
                </a:cxn>
                <a:cxn ang="0">
                  <a:pos x="3215348" y="1669718"/>
                </a:cxn>
                <a:cxn ang="0">
                  <a:pos x="3215197" y="1672911"/>
                </a:cxn>
                <a:cxn ang="0">
                  <a:pos x="3803232" y="1672911"/>
                </a:cxn>
                <a:cxn ang="0">
                  <a:pos x="3806205" y="1614038"/>
                </a:cxn>
                <a:cxn ang="0">
                  <a:pos x="4888286" y="532310"/>
                </a:cxn>
                <a:cxn ang="0">
                  <a:pos x="4946531" y="529370"/>
                </a:cxn>
              </a:cxnLst>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w="9525">
              <a:noFill/>
            </a:ln>
          </p:spPr>
          <p:txBody>
            <a:bodyPr/>
            <a:p>
              <a:endParaRPr lang="zh-CN" altLang="en-US"/>
            </a:p>
          </p:txBody>
        </p:sp>
        <p:sp>
          <p:nvSpPr>
            <p:cNvPr id="40964" name="任意多边形 17"/>
            <p:cNvSpPr/>
            <p:nvPr/>
          </p:nvSpPr>
          <p:spPr>
            <a:xfrm rot="10800000">
              <a:off x="6172200" y="3871913"/>
              <a:ext cx="4946650" cy="1676400"/>
            </a:xfrm>
            <a:custGeom>
              <a:avLst/>
              <a:gdLst/>
              <a:ahLst/>
              <a:cxnLst>
                <a:cxn ang="0">
                  <a:pos x="3461489" y="1676067"/>
                </a:cxn>
                <a:cxn ang="0">
                  <a:pos x="0" y="1676067"/>
                </a:cxn>
                <a:cxn ang="0">
                  <a:pos x="0" y="1210308"/>
                </a:cxn>
                <a:cxn ang="0">
                  <a:pos x="3300848" y="1210308"/>
                </a:cxn>
                <a:cxn ang="0">
                  <a:pos x="3380692" y="996907"/>
                </a:cxn>
                <a:cxn ang="0">
                  <a:pos x="4781921" y="8308"/>
                </a:cxn>
                <a:cxn ang="0">
                  <a:pos x="4946531" y="0"/>
                </a:cxn>
                <a:cxn ang="0">
                  <a:pos x="4946531" y="529358"/>
                </a:cxn>
                <a:cxn ang="0">
                  <a:pos x="4888286" y="532298"/>
                </a:cxn>
                <a:cxn ang="0">
                  <a:pos x="3806205" y="1614002"/>
                </a:cxn>
                <a:cxn ang="0">
                  <a:pos x="3803232" y="1672874"/>
                </a:cxn>
                <a:cxn ang="0">
                  <a:pos x="3461489" y="1672874"/>
                </a:cxn>
              </a:cxnLst>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6"/>
              </a:srgbClr>
            </a:solidFill>
            <a:ln w="9525">
              <a:noFill/>
            </a:ln>
          </p:spPr>
          <p:txBody>
            <a:bodyPr/>
            <a:p>
              <a:endParaRPr lang="zh-CN" altLang="en-US"/>
            </a:p>
          </p:txBody>
        </p:sp>
        <p:sp>
          <p:nvSpPr>
            <p:cNvPr id="40965" name="任意多边形 18"/>
            <p:cNvSpPr/>
            <p:nvPr/>
          </p:nvSpPr>
          <p:spPr>
            <a:xfrm flipV="1">
              <a:off x="1062038" y="3875088"/>
              <a:ext cx="4964112" cy="1673225"/>
            </a:xfrm>
            <a:custGeom>
              <a:avLst/>
              <a:gdLst/>
              <a:ahLst/>
              <a:cxnLst>
                <a:cxn ang="0">
                  <a:pos x="3233002" y="1672911"/>
                </a:cxn>
                <a:cxn ang="0">
                  <a:pos x="3821305" y="1672911"/>
                </a:cxn>
                <a:cxn ang="0">
                  <a:pos x="3824280" y="1614038"/>
                </a:cxn>
                <a:cxn ang="0">
                  <a:pos x="4906856" y="532310"/>
                </a:cxn>
                <a:cxn ang="0">
                  <a:pos x="4965127" y="529370"/>
                </a:cxn>
                <a:cxn ang="0">
                  <a:pos x="4965127" y="0"/>
                </a:cxn>
                <a:cxn ang="0">
                  <a:pos x="4800442" y="8308"/>
                </a:cxn>
                <a:cxn ang="0">
                  <a:pos x="3398572" y="996929"/>
                </a:cxn>
                <a:cxn ang="0">
                  <a:pos x="3321296" y="1203376"/>
                </a:cxn>
                <a:cxn ang="0">
                  <a:pos x="0" y="1203376"/>
                </a:cxn>
                <a:cxn ang="0">
                  <a:pos x="0" y="1669145"/>
                </a:cxn>
                <a:cxn ang="0">
                  <a:pos x="3233181" y="1669145"/>
                </a:cxn>
              </a:cxnLst>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w="9525">
              <a:noFill/>
            </a:ln>
          </p:spPr>
          <p:txBody>
            <a:bodyPr/>
            <a:p>
              <a:endParaRPr lang="zh-CN" altLang="en-US"/>
            </a:p>
          </p:txBody>
        </p:sp>
      </p:grpSp>
      <p:grpSp>
        <p:nvGrpSpPr>
          <p:cNvPr id="40966" name="组合 14"/>
          <p:cNvGrpSpPr/>
          <p:nvPr/>
        </p:nvGrpSpPr>
        <p:grpSpPr>
          <a:xfrm>
            <a:off x="0" y="687388"/>
            <a:ext cx="12193588" cy="693737"/>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69156"/>
            <a:chOff x="7192010" y="1640849"/>
            <a:chExt cx="3975100" cy="669156"/>
          </a:xfrm>
        </p:grpSpPr>
        <p:sp>
          <p:nvSpPr>
            <p:cNvPr id="36" name="文本框 35"/>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37" name="文本框 36"/>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40" name="矩形 39"/>
          <p:cNvSpPr/>
          <p:nvPr>
            <p:custDataLst>
              <p:tags r:id="rId1"/>
            </p:custDataLst>
          </p:nvPr>
        </p:nvSpPr>
        <p:spPr>
          <a:xfrm>
            <a:off x="1492250" y="2403475"/>
            <a:ext cx="2242185" cy="75565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开发语言掌握与运用不熟练</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矩形 42"/>
          <p:cNvSpPr/>
          <p:nvPr/>
        </p:nvSpPr>
        <p:spPr>
          <a:xfrm>
            <a:off x="1492250" y="4873625"/>
            <a:ext cx="2242185"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可交互图表的生成</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6" name="矩形 45"/>
          <p:cNvSpPr/>
          <p:nvPr/>
        </p:nvSpPr>
        <p:spPr>
          <a:xfrm>
            <a:off x="8148320" y="2403475"/>
            <a:ext cx="2644775"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不同文件格式的导入</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9" name="矩形 48"/>
          <p:cNvSpPr/>
          <p:nvPr/>
        </p:nvSpPr>
        <p:spPr>
          <a:xfrm>
            <a:off x="8550910" y="4873625"/>
            <a:ext cx="2242185" cy="75565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多组数据组合抽取生成复合图表</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pic>
        <p:nvPicPr>
          <p:cNvPr id="18" name="图片占位符 17"/>
          <p:cNvPicPr>
            <a:picLocks noGrp="1" noChangeAspect="1"/>
          </p:cNvPicPr>
          <p:nvPr>
            <p:ph type="pic" sz="quarter" idx="10"/>
          </p:nvPr>
        </p:nvPicPr>
        <p:blipFill>
          <a:blip r:embed="rId2"/>
          <a:srcRect l="18704" r="18704"/>
          <a:stretch>
            <a:fillRect/>
          </a:stretch>
        </p:blipFill>
        <p:spPr>
          <a:xfrm>
            <a:off x="5013325" y="2719388"/>
            <a:ext cx="2155825" cy="2154237"/>
          </a:xfrm>
          <a:prstGeom prst="rect">
            <a:avLst/>
          </a:prstGeom>
          <a:noFill/>
          <a:ln>
            <a:noFill/>
          </a:ln>
        </p:spPr>
      </p:pic>
      <p:sp>
        <p:nvSpPr>
          <p:cNvPr id="2" name="矩形 1"/>
          <p:cNvSpPr/>
          <p:nvPr/>
        </p:nvSpPr>
        <p:spPr>
          <a:xfrm>
            <a:off x="1164219" y="1242970"/>
            <a:ext cx="2241974" cy="46037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项目难点</a:t>
            </a:r>
            <a:endParaRPr kumimoji="0" lang="zh-CN" altLang="en-US" sz="20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000000"/>
                                          </p:val>
                                        </p:tav>
                                        <p:tav tm="100000">
                                          <p:val>
                                            <p:strVal val="#ppt_w"/>
                                          </p:val>
                                        </p:tav>
                                      </p:tavLst>
                                    </p:anim>
                                    <p:anim calcmode="lin" valueType="num">
                                      <p:cBhvr>
                                        <p:cTn id="8" dur="500" fill="hold"/>
                                        <p:tgtEl>
                                          <p:spTgt spid="18"/>
                                        </p:tgtEl>
                                        <p:attrNameLst>
                                          <p:attrName>ppt_h</p:attrName>
                                        </p:attrNameLst>
                                      </p:cBhvr>
                                      <p:tavLst>
                                        <p:tav tm="0">
                                          <p:val>
                                            <p:fltVal val="0.00000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000000"/>
                                          </p:val>
                                        </p:tav>
                                        <p:tav tm="100000">
                                          <p:val>
                                            <p:strVal val="#ppt_w"/>
                                          </p:val>
                                        </p:tav>
                                      </p:tavLst>
                                    </p:anim>
                                    <p:anim calcmode="lin" valueType="num">
                                      <p:cBhvr>
                                        <p:cTn id="14" dur="1000" fill="hold"/>
                                        <p:tgtEl>
                                          <p:spTgt spid="19"/>
                                        </p:tgtEl>
                                        <p:attrNameLst>
                                          <p:attrName>ppt_h</p:attrName>
                                        </p:attrNameLst>
                                      </p:cBhvr>
                                      <p:tavLst>
                                        <p:tav tm="0">
                                          <p:val>
                                            <p:fltVal val="0.000000"/>
                                          </p:val>
                                        </p:tav>
                                        <p:tav tm="100000">
                                          <p:val>
                                            <p:strVal val="#ppt_h"/>
                                          </p:val>
                                        </p:tav>
                                      </p:tavLst>
                                    </p:anim>
                                    <p:anim calcmode="lin" valueType="num">
                                      <p:cBhvr>
                                        <p:cTn id="15" dur="1000" fill="hold"/>
                                        <p:tgtEl>
                                          <p:spTgt spid="19"/>
                                        </p:tgtEl>
                                        <p:attrNameLst>
                                          <p:attrName>style.rotation</p:attrName>
                                        </p:attrNameLst>
                                      </p:cBhvr>
                                      <p:tavLst>
                                        <p:tav tm="0">
                                          <p:val>
                                            <p:fltVal val="90.000000"/>
                                          </p:val>
                                        </p:tav>
                                        <p:tav tm="100000">
                                          <p:val>
                                            <p:fltVal val="0.000000"/>
                                          </p:val>
                                        </p:tav>
                                      </p:tavLst>
                                    </p:anim>
                                    <p:animEffect transition="in" filter="fade">
                                      <p:cBhvr>
                                        <p:cTn id="1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243648" y="1622425"/>
            <a:ext cx="652462" cy="477838"/>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2422" y="1381125"/>
            <a:ext cx="8887687" cy="701874"/>
            <a:chOff x="874712" y="3325188"/>
            <a:chExt cx="8887687" cy="701874"/>
          </a:xfrm>
        </p:grpSpPr>
        <p:sp>
          <p:nvSpPr>
            <p:cNvPr id="45" name="矩形 44"/>
            <p:cNvSpPr/>
            <p:nvPr/>
          </p:nvSpPr>
          <p:spPr>
            <a:xfrm>
              <a:off x="874712" y="3677812"/>
              <a:ext cx="8887687" cy="349250"/>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lang="zh-CN" altLang="en-US" sz="1400" strike="noStrike" noProof="1" dirty="0">
                  <a:solidFill>
                    <a:prstClr val="white"/>
                  </a:solidFill>
                  <a:cs typeface="+mn-ea"/>
                  <a:sym typeface="+mn-lt"/>
                </a:rPr>
                <a:t>小组各成员工作量明细</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工作量表格</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3" name="图片 2"/>
          <p:cNvPicPr>
            <a:picLocks noChangeAspect="1"/>
          </p:cNvPicPr>
          <p:nvPr/>
        </p:nvPicPr>
        <p:blipFill>
          <a:blip r:embed="rId1"/>
          <a:stretch>
            <a:fillRect/>
          </a:stretch>
        </p:blipFill>
        <p:spPr>
          <a:xfrm>
            <a:off x="625475" y="3021330"/>
            <a:ext cx="10551795" cy="2169795"/>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1"/>
          <p:cNvGrpSpPr/>
          <p:nvPr/>
        </p:nvGrpSpPr>
        <p:grpSpPr>
          <a:xfrm>
            <a:off x="0" y="687388"/>
            <a:ext cx="12193588" cy="693737"/>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64164"/>
            <a:chOff x="7192010" y="1640849"/>
            <a:chExt cx="3975100" cy="664164"/>
          </a:xfrm>
        </p:grpSpPr>
        <p:sp>
          <p:nvSpPr>
            <p:cNvPr id="12" name="文本框 1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内容概要</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13" name="文本框 12"/>
            <p:cNvSpPr txBox="1"/>
            <p:nvPr/>
          </p:nvSpPr>
          <p:spPr>
            <a:xfrm>
              <a:off x="7192010" y="2026795"/>
              <a:ext cx="3975100" cy="278218"/>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CONTENTS</a:t>
              </a: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16" name="椭圆 30"/>
          <p:cNvSpPr/>
          <p:nvPr>
            <p:custDataLst>
              <p:tags r:id="rId1"/>
            </p:custDataLst>
          </p:nvPr>
        </p:nvSpPr>
        <p:spPr>
          <a:xfrm rot="1069622">
            <a:off x="3217863" y="2166938"/>
            <a:ext cx="2978150" cy="3244850"/>
          </a:xfrm>
          <a:custGeom>
            <a:avLst/>
            <a:gdLst/>
            <a:ahLst/>
            <a:cxnLst/>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6"/>
            </a:srgbClr>
          </a:solidFill>
          <a:ln w="9525">
            <a:noFill/>
          </a:ln>
        </p:spPr>
        <p:txBody>
          <a:bodyPr/>
          <a:p>
            <a:endParaRPr lang="zh-CN" altLang="en-US"/>
          </a:p>
        </p:txBody>
      </p:sp>
      <p:sp>
        <p:nvSpPr>
          <p:cNvPr id="19" name="椭圆 30"/>
          <p:cNvSpPr/>
          <p:nvPr>
            <p:custDataLst>
              <p:tags r:id="rId2"/>
            </p:custDataLst>
          </p:nvPr>
        </p:nvSpPr>
        <p:spPr>
          <a:xfrm rot="-1069622" flipH="1">
            <a:off x="6037263" y="2166938"/>
            <a:ext cx="2981325" cy="3244850"/>
          </a:xfrm>
          <a:custGeom>
            <a:avLst/>
            <a:gdLst/>
            <a:ahLst/>
            <a:cxnLst/>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6"/>
            </a:srgbClr>
          </a:solidFill>
          <a:ln w="9525">
            <a:noFill/>
          </a:ln>
        </p:spPr>
        <p:txBody>
          <a:bodyPr/>
          <a:p>
            <a:endParaRPr lang="zh-CN" altLang="en-US"/>
          </a:p>
        </p:txBody>
      </p:sp>
      <p:grpSp>
        <p:nvGrpSpPr>
          <p:cNvPr id="28" name="组合 27"/>
          <p:cNvGrpSpPr/>
          <p:nvPr/>
        </p:nvGrpSpPr>
        <p:grpSpPr>
          <a:xfrm>
            <a:off x="1154113" y="3005138"/>
            <a:ext cx="4171950" cy="644525"/>
            <a:chOff x="1154862" y="3005024"/>
            <a:chExt cx="4171462" cy="644278"/>
          </a:xfrm>
        </p:grpSpPr>
        <p:sp>
          <p:nvSpPr>
            <p:cNvPr id="6158" name="圆角矩形 13"/>
            <p:cNvSpPr/>
            <p:nvPr>
              <p:custDataLst>
                <p:tags r:id="rId3"/>
              </p:custDataLst>
            </p:nvPr>
          </p:nvSpPr>
          <p:spPr>
            <a:xfrm>
              <a:off x="1184274" y="3080467"/>
              <a:ext cx="4142050" cy="478072"/>
            </a:xfrm>
            <a:prstGeom prst="roundRect">
              <a:avLst>
                <a:gd name="adj" fmla="val 50000"/>
              </a:avLst>
            </a:prstGeom>
            <a:solidFill>
              <a:srgbClr val="FCFCFC">
                <a:alpha val="34116"/>
              </a:srgbClr>
            </a:solidFill>
            <a:ln w="12700" cap="flat" cmpd="sng">
              <a:solidFill>
                <a:schemeClr val="bg1">
                  <a:alpha val="70000"/>
                </a:schemeClr>
              </a:solidFill>
              <a:prstDash val="solid"/>
              <a:bevel/>
              <a:headEnd type="none" w="med" len="med"/>
              <a:tailEnd type="none" w="med" len="med"/>
            </a:ln>
          </p:spPr>
          <p:txBody>
            <a:bodyPr anchor="ctr"/>
            <a:p>
              <a:endParaRPr lang="zh-CN" altLang="en-US" dirty="0">
                <a:latin typeface="苹方字体" pitchFamily="34" charset="-122"/>
                <a:ea typeface="苹方字体" pitchFamily="34" charset="-122"/>
                <a:sym typeface="Arial" panose="020B0604020202020204" pitchFamily="34" charset="0"/>
              </a:endParaRPr>
            </a:p>
          </p:txBody>
        </p:sp>
        <p:sp>
          <p:nvSpPr>
            <p:cNvPr id="6159" name="椭圆 16"/>
            <p:cNvSpPr/>
            <p:nvPr>
              <p:custDataLst>
                <p:tags r:id="rId4"/>
              </p:custDataLst>
            </p:nvPr>
          </p:nvSpPr>
          <p:spPr>
            <a:xfrm>
              <a:off x="4680179" y="3005024"/>
              <a:ext cx="646145" cy="644278"/>
            </a:xfrm>
            <a:prstGeom prst="ellipse">
              <a:avLst/>
            </a:prstGeom>
            <a:solidFill>
              <a:schemeClr val="bg1">
                <a:alpha val="84999"/>
              </a:schemeClr>
            </a:solidFill>
            <a:ln w="28575" cap="flat" cmpd="sng">
              <a:solidFill>
                <a:schemeClr val="bg1"/>
              </a:solidFill>
              <a:prstDash val="solid"/>
              <a:round/>
              <a:headEnd type="none" w="med" len="med"/>
              <a:tailEnd type="none" w="med" len="med"/>
            </a:ln>
          </p:spPr>
          <p:txBody>
            <a:bodyPr anchor="ctr"/>
            <a:p>
              <a:pPr algn="ctr"/>
              <a:r>
                <a:rPr lang="en-US" altLang="zh-CN" dirty="0">
                  <a:latin typeface="苹方字体" pitchFamily="34" charset="-122"/>
                  <a:ea typeface="苹方字体" pitchFamily="34" charset="-122"/>
                  <a:sym typeface="Arial" panose="020B0604020202020204" pitchFamily="34" charset="0"/>
                </a:rPr>
                <a:t>1</a:t>
              </a:r>
              <a:endParaRPr lang="zh-CN" altLang="en-US" dirty="0">
                <a:latin typeface="苹方字体" pitchFamily="34" charset="-122"/>
                <a:ea typeface="苹方字体" pitchFamily="34" charset="-122"/>
                <a:sym typeface="Arial" panose="020B0604020202020204" pitchFamily="34" charset="0"/>
              </a:endParaRPr>
            </a:p>
          </p:txBody>
        </p:sp>
        <p:sp>
          <p:nvSpPr>
            <p:cNvPr id="24" name="文本框 23"/>
            <p:cNvSpPr txBox="1"/>
            <p:nvPr/>
          </p:nvSpPr>
          <p:spPr>
            <a:xfrm>
              <a:off x="1154862" y="3108403"/>
              <a:ext cx="4171462" cy="460199"/>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rPr>
                <a:t>项目开发背景</a:t>
              </a:r>
              <a:endPar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endParaRPr>
            </a:p>
          </p:txBody>
        </p:sp>
      </p:grpSp>
      <p:grpSp>
        <p:nvGrpSpPr>
          <p:cNvPr id="29" name="组合 28"/>
          <p:cNvGrpSpPr/>
          <p:nvPr/>
        </p:nvGrpSpPr>
        <p:grpSpPr>
          <a:xfrm>
            <a:off x="1154113" y="4002088"/>
            <a:ext cx="4171950" cy="646112"/>
            <a:chOff x="1154862" y="4002254"/>
            <a:chExt cx="4171462" cy="646145"/>
          </a:xfrm>
        </p:grpSpPr>
        <p:sp>
          <p:nvSpPr>
            <p:cNvPr id="6162" name="圆角矩形 14"/>
            <p:cNvSpPr/>
            <p:nvPr>
              <p:custDataLst>
                <p:tags r:id="rId5"/>
              </p:custDataLst>
            </p:nvPr>
          </p:nvSpPr>
          <p:spPr>
            <a:xfrm>
              <a:off x="1184274" y="4079564"/>
              <a:ext cx="4142050" cy="478072"/>
            </a:xfrm>
            <a:prstGeom prst="roundRect">
              <a:avLst>
                <a:gd name="adj" fmla="val 50000"/>
              </a:avLst>
            </a:prstGeom>
            <a:solidFill>
              <a:srgbClr val="FCFCFC">
                <a:alpha val="34116"/>
              </a:srgbClr>
            </a:solidFill>
            <a:ln w="12700" cap="flat" cmpd="sng">
              <a:solidFill>
                <a:schemeClr val="bg1">
                  <a:alpha val="70000"/>
                </a:schemeClr>
              </a:solidFill>
              <a:prstDash val="solid"/>
              <a:bevel/>
              <a:headEnd type="none" w="med" len="med"/>
              <a:tailEnd type="none" w="med" len="med"/>
            </a:ln>
          </p:spPr>
          <p:txBody>
            <a:bodyPr anchor="ctr"/>
            <a:p>
              <a:endParaRPr lang="zh-CN" altLang="en-US" dirty="0">
                <a:latin typeface="苹方字体" pitchFamily="34" charset="-122"/>
                <a:ea typeface="苹方字体" pitchFamily="34" charset="-122"/>
                <a:sym typeface="Arial" panose="020B0604020202020204" pitchFamily="34" charset="0"/>
              </a:endParaRPr>
            </a:p>
          </p:txBody>
        </p:sp>
        <p:sp>
          <p:nvSpPr>
            <p:cNvPr id="6163" name="椭圆 17"/>
            <p:cNvSpPr/>
            <p:nvPr>
              <p:custDataLst>
                <p:tags r:id="rId6"/>
              </p:custDataLst>
            </p:nvPr>
          </p:nvSpPr>
          <p:spPr>
            <a:xfrm>
              <a:off x="4680179" y="4002254"/>
              <a:ext cx="646145" cy="646145"/>
            </a:xfrm>
            <a:prstGeom prst="ellipse">
              <a:avLst/>
            </a:prstGeom>
            <a:solidFill>
              <a:schemeClr val="bg1">
                <a:alpha val="84999"/>
              </a:schemeClr>
            </a:solidFill>
            <a:ln w="28575" cap="flat" cmpd="sng">
              <a:solidFill>
                <a:schemeClr val="bg1"/>
              </a:solidFill>
              <a:prstDash val="solid"/>
              <a:round/>
              <a:headEnd type="none" w="med" len="med"/>
              <a:tailEnd type="none" w="med" len="med"/>
            </a:ln>
          </p:spPr>
          <p:txBody>
            <a:bodyPr anchor="ctr"/>
            <a:p>
              <a:pPr algn="ctr"/>
              <a:r>
                <a:rPr lang="en-US" altLang="zh-CN">
                  <a:latin typeface="苹方字体" pitchFamily="34" charset="-122"/>
                  <a:ea typeface="苹方字体" pitchFamily="34" charset="-122"/>
                  <a:sym typeface="Arial" panose="020B0604020202020204" pitchFamily="34" charset="0"/>
                </a:rPr>
                <a:t>2</a:t>
              </a:r>
              <a:endParaRPr lang="zh-CN" altLang="en-US">
                <a:latin typeface="苹方字体" pitchFamily="34" charset="-122"/>
                <a:ea typeface="苹方字体" pitchFamily="34" charset="-122"/>
                <a:sym typeface="Arial" panose="020B0604020202020204" pitchFamily="34" charset="0"/>
              </a:endParaRPr>
            </a:p>
          </p:txBody>
        </p:sp>
        <p:sp>
          <p:nvSpPr>
            <p:cNvPr id="25" name="文本框 24"/>
            <p:cNvSpPr txBox="1"/>
            <p:nvPr/>
          </p:nvSpPr>
          <p:spPr>
            <a:xfrm>
              <a:off x="1154862" y="4095971"/>
              <a:ext cx="4171462" cy="460399"/>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rPr>
                <a:t>项目情况介绍</a:t>
              </a:r>
              <a:endPar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endParaRPr>
            </a:p>
          </p:txBody>
        </p:sp>
      </p:grpSp>
      <p:grpSp>
        <p:nvGrpSpPr>
          <p:cNvPr id="31" name="组合 30"/>
          <p:cNvGrpSpPr/>
          <p:nvPr/>
        </p:nvGrpSpPr>
        <p:grpSpPr>
          <a:xfrm>
            <a:off x="6859588" y="3005138"/>
            <a:ext cx="4170362" cy="644525"/>
            <a:chOff x="6859048" y="3005024"/>
            <a:chExt cx="4171462" cy="644278"/>
          </a:xfrm>
        </p:grpSpPr>
        <p:sp>
          <p:nvSpPr>
            <p:cNvPr id="6166" name="圆角矩形 19"/>
            <p:cNvSpPr/>
            <p:nvPr>
              <p:custDataLst>
                <p:tags r:id="rId7"/>
              </p:custDataLst>
            </p:nvPr>
          </p:nvSpPr>
          <p:spPr>
            <a:xfrm>
              <a:off x="6904337" y="3080467"/>
              <a:ext cx="4106564" cy="478072"/>
            </a:xfrm>
            <a:prstGeom prst="roundRect">
              <a:avLst>
                <a:gd name="adj" fmla="val 50000"/>
              </a:avLst>
            </a:prstGeom>
            <a:solidFill>
              <a:srgbClr val="FCFCFC">
                <a:alpha val="34116"/>
              </a:srgbClr>
            </a:solidFill>
            <a:ln w="12700" cap="flat" cmpd="sng">
              <a:solidFill>
                <a:schemeClr val="bg1">
                  <a:alpha val="70000"/>
                </a:schemeClr>
              </a:solidFill>
              <a:prstDash val="solid"/>
              <a:bevel/>
              <a:headEnd type="none" w="med" len="med"/>
              <a:tailEnd type="none" w="med" len="med"/>
            </a:ln>
          </p:spPr>
          <p:txBody>
            <a:bodyPr anchor="ctr"/>
            <a:p>
              <a:endParaRPr lang="zh-CN" altLang="en-US" dirty="0">
                <a:latin typeface="苹方字体" pitchFamily="34" charset="-122"/>
                <a:ea typeface="苹方字体" pitchFamily="34" charset="-122"/>
                <a:sym typeface="Arial" panose="020B0604020202020204" pitchFamily="34" charset="0"/>
              </a:endParaRPr>
            </a:p>
          </p:txBody>
        </p:sp>
        <p:sp>
          <p:nvSpPr>
            <p:cNvPr id="6167" name="椭圆 20"/>
            <p:cNvSpPr/>
            <p:nvPr>
              <p:custDataLst>
                <p:tags r:id="rId8"/>
              </p:custDataLst>
            </p:nvPr>
          </p:nvSpPr>
          <p:spPr>
            <a:xfrm>
              <a:off x="6904336" y="3005024"/>
              <a:ext cx="644277" cy="644278"/>
            </a:xfrm>
            <a:prstGeom prst="ellipse">
              <a:avLst/>
            </a:prstGeom>
            <a:solidFill>
              <a:schemeClr val="bg1">
                <a:alpha val="84999"/>
              </a:schemeClr>
            </a:solidFill>
            <a:ln w="28575" cap="flat" cmpd="sng">
              <a:solidFill>
                <a:schemeClr val="bg1"/>
              </a:solidFill>
              <a:prstDash val="solid"/>
              <a:round/>
              <a:headEnd type="none" w="med" len="med"/>
              <a:tailEnd type="none" w="med" len="med"/>
            </a:ln>
          </p:spPr>
          <p:txBody>
            <a:bodyPr anchor="ctr"/>
            <a:p>
              <a:pPr algn="ctr"/>
              <a:r>
                <a:rPr lang="en-US" altLang="zh-CN" dirty="0">
                  <a:latin typeface="苹方字体" pitchFamily="34" charset="-122"/>
                  <a:ea typeface="苹方字体" pitchFamily="34" charset="-122"/>
                  <a:sym typeface="Arial" panose="020B0604020202020204" pitchFamily="34" charset="0"/>
                </a:rPr>
                <a:t>3</a:t>
              </a:r>
              <a:endParaRPr lang="zh-CN" altLang="en-US" dirty="0">
                <a:latin typeface="苹方字体" pitchFamily="34" charset="-122"/>
                <a:ea typeface="苹方字体" pitchFamily="34" charset="-122"/>
                <a:sym typeface="Arial" panose="020B0604020202020204" pitchFamily="34" charset="0"/>
              </a:endParaRPr>
            </a:p>
          </p:txBody>
        </p:sp>
        <p:sp>
          <p:nvSpPr>
            <p:cNvPr id="26" name="文本框 25"/>
            <p:cNvSpPr txBox="1"/>
            <p:nvPr/>
          </p:nvSpPr>
          <p:spPr>
            <a:xfrm>
              <a:off x="6859048" y="3108403"/>
              <a:ext cx="4171462" cy="460199"/>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rPr>
                <a:t>项目成果展示</a:t>
              </a:r>
              <a:endPar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endParaRPr>
            </a:p>
          </p:txBody>
        </p:sp>
      </p:grpSp>
      <p:grpSp>
        <p:nvGrpSpPr>
          <p:cNvPr id="30" name="组合 29"/>
          <p:cNvGrpSpPr/>
          <p:nvPr/>
        </p:nvGrpSpPr>
        <p:grpSpPr>
          <a:xfrm>
            <a:off x="6859588" y="4002088"/>
            <a:ext cx="4170362" cy="646112"/>
            <a:chOff x="6859048" y="4002254"/>
            <a:chExt cx="4171462" cy="646145"/>
          </a:xfrm>
        </p:grpSpPr>
        <p:sp>
          <p:nvSpPr>
            <p:cNvPr id="6170" name="圆角矩形 21"/>
            <p:cNvSpPr/>
            <p:nvPr>
              <p:custDataLst>
                <p:tags r:id="rId9"/>
              </p:custDataLst>
            </p:nvPr>
          </p:nvSpPr>
          <p:spPr>
            <a:xfrm>
              <a:off x="6904337" y="4079564"/>
              <a:ext cx="4106564" cy="478072"/>
            </a:xfrm>
            <a:prstGeom prst="roundRect">
              <a:avLst>
                <a:gd name="adj" fmla="val 50000"/>
              </a:avLst>
            </a:prstGeom>
            <a:solidFill>
              <a:srgbClr val="FCFCFC">
                <a:alpha val="34116"/>
              </a:srgbClr>
            </a:solidFill>
            <a:ln w="12700" cap="flat" cmpd="sng">
              <a:solidFill>
                <a:schemeClr val="bg1">
                  <a:alpha val="70000"/>
                </a:schemeClr>
              </a:solidFill>
              <a:prstDash val="solid"/>
              <a:bevel/>
              <a:headEnd type="none" w="med" len="med"/>
              <a:tailEnd type="none" w="med" len="med"/>
            </a:ln>
          </p:spPr>
          <p:txBody>
            <a:bodyPr anchor="ctr"/>
            <a:p>
              <a:endParaRPr lang="zh-CN" altLang="en-US" dirty="0">
                <a:latin typeface="苹方字体" pitchFamily="34" charset="-122"/>
                <a:ea typeface="苹方字体" pitchFamily="34" charset="-122"/>
                <a:sym typeface="Arial" panose="020B0604020202020204" pitchFamily="34" charset="0"/>
              </a:endParaRPr>
            </a:p>
          </p:txBody>
        </p:sp>
        <p:sp>
          <p:nvSpPr>
            <p:cNvPr id="6171" name="椭圆 22"/>
            <p:cNvSpPr/>
            <p:nvPr>
              <p:custDataLst>
                <p:tags r:id="rId10"/>
              </p:custDataLst>
            </p:nvPr>
          </p:nvSpPr>
          <p:spPr>
            <a:xfrm>
              <a:off x="6904336" y="4002254"/>
              <a:ext cx="644277" cy="646145"/>
            </a:xfrm>
            <a:prstGeom prst="ellipse">
              <a:avLst/>
            </a:prstGeom>
            <a:solidFill>
              <a:schemeClr val="bg1">
                <a:alpha val="84999"/>
              </a:schemeClr>
            </a:solidFill>
            <a:ln w="28575" cap="flat" cmpd="sng">
              <a:solidFill>
                <a:schemeClr val="bg1"/>
              </a:solidFill>
              <a:prstDash val="solid"/>
              <a:round/>
              <a:headEnd type="none" w="med" len="med"/>
              <a:tailEnd type="none" w="med" len="med"/>
            </a:ln>
          </p:spPr>
          <p:txBody>
            <a:bodyPr anchor="ctr"/>
            <a:p>
              <a:pPr algn="ctr"/>
              <a:r>
                <a:rPr lang="en-US" altLang="zh-CN" dirty="0">
                  <a:latin typeface="苹方字体" pitchFamily="34" charset="-122"/>
                  <a:ea typeface="苹方字体" pitchFamily="34" charset="-122"/>
                  <a:sym typeface="Arial" panose="020B0604020202020204" pitchFamily="34" charset="0"/>
                </a:rPr>
                <a:t>4</a:t>
              </a:r>
              <a:endParaRPr lang="zh-CN" altLang="en-US" dirty="0">
                <a:latin typeface="苹方字体" pitchFamily="34" charset="-122"/>
                <a:ea typeface="苹方字体" pitchFamily="34" charset="-122"/>
                <a:sym typeface="Arial" panose="020B0604020202020204" pitchFamily="34" charset="0"/>
              </a:endParaRPr>
            </a:p>
          </p:txBody>
        </p:sp>
        <p:sp>
          <p:nvSpPr>
            <p:cNvPr id="27" name="文本框 26"/>
            <p:cNvSpPr txBox="1"/>
            <p:nvPr/>
          </p:nvSpPr>
          <p:spPr>
            <a:xfrm>
              <a:off x="6859048" y="4095971"/>
              <a:ext cx="4171462" cy="460399"/>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rPr>
                <a:t>项目体会</a:t>
              </a:r>
              <a:endParaRPr kumimoji="0" lang="zh-CN" altLang="en-US" sz="2400" b="0" i="0" kern="1200" cap="none" spc="0" normalizeH="0" baseline="0" noProof="0" dirty="0">
                <a:solidFill>
                  <a:prstClr val="white"/>
                </a:solidFill>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000000"/>
                                          </p:val>
                                        </p:tav>
                                        <p:tav tm="100000">
                                          <p:val>
                                            <p:strVal val="#ppt_w"/>
                                          </p:val>
                                        </p:tav>
                                      </p:tavLst>
                                    </p:anim>
                                    <p:anim calcmode="lin" valueType="num">
                                      <p:cBhvr>
                                        <p:cTn id="8" dur="1000" fill="hold"/>
                                        <p:tgtEl>
                                          <p:spTgt spid="16"/>
                                        </p:tgtEl>
                                        <p:attrNameLst>
                                          <p:attrName>ppt_h</p:attrName>
                                        </p:attrNameLst>
                                      </p:cBhvr>
                                      <p:tavLst>
                                        <p:tav tm="0">
                                          <p:val>
                                            <p:fltVal val="0.000000"/>
                                          </p:val>
                                        </p:tav>
                                        <p:tav tm="100000">
                                          <p:val>
                                            <p:strVal val="#ppt_h"/>
                                          </p:val>
                                        </p:tav>
                                      </p:tavLst>
                                    </p:anim>
                                    <p:anim calcmode="lin" valueType="num">
                                      <p:cBhvr>
                                        <p:cTn id="9" dur="1000" fill="hold"/>
                                        <p:tgtEl>
                                          <p:spTgt spid="16"/>
                                        </p:tgtEl>
                                        <p:attrNameLst>
                                          <p:attrName>style.rotation</p:attrName>
                                        </p:attrNameLst>
                                      </p:cBhvr>
                                      <p:tavLst>
                                        <p:tav tm="0">
                                          <p:val>
                                            <p:fltVal val="90.000000"/>
                                          </p:val>
                                        </p:tav>
                                        <p:tav tm="100000">
                                          <p:val>
                                            <p:fltVal val="0.00000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000000"/>
                                          </p:val>
                                        </p:tav>
                                        <p:tav tm="100000">
                                          <p:val>
                                            <p:strVal val="#ppt_w"/>
                                          </p:val>
                                        </p:tav>
                                      </p:tavLst>
                                    </p:anim>
                                    <p:anim calcmode="lin" valueType="num">
                                      <p:cBhvr>
                                        <p:cTn id="14" dur="1000" fill="hold"/>
                                        <p:tgtEl>
                                          <p:spTgt spid="19"/>
                                        </p:tgtEl>
                                        <p:attrNameLst>
                                          <p:attrName>ppt_h</p:attrName>
                                        </p:attrNameLst>
                                      </p:cBhvr>
                                      <p:tavLst>
                                        <p:tav tm="0">
                                          <p:val>
                                            <p:fltVal val="0.000000"/>
                                          </p:val>
                                        </p:tav>
                                        <p:tav tm="100000">
                                          <p:val>
                                            <p:strVal val="#ppt_h"/>
                                          </p:val>
                                        </p:tav>
                                      </p:tavLst>
                                    </p:anim>
                                    <p:anim calcmode="lin" valueType="num">
                                      <p:cBhvr>
                                        <p:cTn id="15" dur="1000" fill="hold"/>
                                        <p:tgtEl>
                                          <p:spTgt spid="19"/>
                                        </p:tgtEl>
                                        <p:attrNameLst>
                                          <p:attrName>style.rotation</p:attrName>
                                        </p:attrNameLst>
                                      </p:cBhvr>
                                      <p:tavLst>
                                        <p:tav tm="0">
                                          <p:val>
                                            <p:fltVal val="90.000000"/>
                                          </p:val>
                                        </p:tav>
                                        <p:tav tm="100000">
                                          <p:val>
                                            <p:fltVal val="0.00000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403725" y="2232025"/>
            <a:ext cx="3351213" cy="3352800"/>
            <a:chOff x="4403725" y="2232025"/>
            <a:chExt cx="3351213" cy="3352800"/>
          </a:xfrm>
        </p:grpSpPr>
        <p:sp>
          <p:nvSpPr>
            <p:cNvPr id="43010" name="任意多边形 8"/>
            <p:cNvSpPr/>
            <p:nvPr/>
          </p:nvSpPr>
          <p:spPr>
            <a:xfrm rot="-5406812" flipH="1">
              <a:off x="3789361" y="2846387"/>
              <a:ext cx="1617663" cy="388938"/>
            </a:xfrm>
            <a:custGeom>
              <a:avLst/>
              <a:gdLst/>
              <a:ahLst/>
              <a:cxnLst>
                <a:cxn ang="0">
                  <a:pos x="0" y="0"/>
                </a:cxn>
                <a:cxn ang="0">
                  <a:pos x="379511" y="389968"/>
                </a:cxn>
                <a:cxn ang="0">
                  <a:pos x="1617991" y="389968"/>
                </a:cxn>
                <a:cxn ang="0">
                  <a:pos x="1617991" y="387946"/>
                </a:cxn>
                <a:cxn ang="0">
                  <a:pos x="1231936"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11" name="矩形 9"/>
            <p:cNvSpPr>
              <a:spLocks noChangeAspect="1"/>
            </p:cNvSpPr>
            <p:nvPr/>
          </p:nvSpPr>
          <p:spPr>
            <a:xfrm rot="-5406812" flipH="1">
              <a:off x="4793456" y="2626517"/>
              <a:ext cx="1225550" cy="1223963"/>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grpSp>
          <p:nvGrpSpPr>
            <p:cNvPr id="43012" name="组合 10"/>
            <p:cNvGrpSpPr/>
            <p:nvPr/>
          </p:nvGrpSpPr>
          <p:grpSpPr>
            <a:xfrm>
              <a:off x="6527800" y="2962275"/>
              <a:ext cx="519113" cy="581025"/>
              <a:chOff x="0" y="0"/>
              <a:chExt cx="402656" cy="450303"/>
            </a:xfrm>
          </p:grpSpPr>
          <p:sp>
            <p:nvSpPr>
              <p:cNvPr id="43013"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7"/>
                </a:srgbClr>
              </a:solidFill>
              <a:ln w="9525">
                <a:noFill/>
              </a:ln>
            </p:spPr>
            <p:txBody>
              <a:bodyPr/>
              <a:p>
                <a:endParaRPr lang="zh-CN" altLang="en-US"/>
              </a:p>
            </p:txBody>
          </p:sp>
          <p:sp>
            <p:nvSpPr>
              <p:cNvPr id="43014"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7"/>
                </a:srgbClr>
              </a:solidFill>
              <a:ln w="9525">
                <a:noFill/>
              </a:ln>
            </p:spPr>
            <p:txBody>
              <a:bodyPr/>
              <a:p>
                <a:endParaRPr lang="zh-CN" altLang="en-US"/>
              </a:p>
            </p:txBody>
          </p:sp>
          <p:sp>
            <p:nvSpPr>
              <p:cNvPr id="43015"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7"/>
                </a:srgbClr>
              </a:solidFill>
              <a:ln w="9525">
                <a:noFill/>
              </a:ln>
            </p:spPr>
            <p:txBody>
              <a:bodyPr/>
              <a:p>
                <a:endParaRPr lang="zh-CN" altLang="en-US"/>
              </a:p>
            </p:txBody>
          </p:sp>
          <p:sp>
            <p:nvSpPr>
              <p:cNvPr id="43016"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7"/>
                </a:srgbClr>
              </a:solidFill>
              <a:ln w="9525">
                <a:noFill/>
              </a:ln>
            </p:spPr>
            <p:txBody>
              <a:bodyPr/>
              <a:p>
                <a:endParaRPr lang="zh-CN" altLang="en-US"/>
              </a:p>
            </p:txBody>
          </p:sp>
          <p:sp>
            <p:nvSpPr>
              <p:cNvPr id="43017"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7"/>
                </a:srgbClr>
              </a:solidFill>
              <a:ln w="9525">
                <a:noFill/>
              </a:ln>
            </p:spPr>
            <p:txBody>
              <a:bodyPr/>
              <a:p>
                <a:endParaRPr lang="zh-CN" altLang="en-US"/>
              </a:p>
            </p:txBody>
          </p:sp>
        </p:grpSp>
        <p:grpSp>
          <p:nvGrpSpPr>
            <p:cNvPr id="43018" name="组合 16"/>
            <p:cNvGrpSpPr/>
            <p:nvPr/>
          </p:nvGrpSpPr>
          <p:grpSpPr>
            <a:xfrm>
              <a:off x="5200650" y="4264025"/>
              <a:ext cx="476250" cy="471488"/>
              <a:chOff x="0" y="0"/>
              <a:chExt cx="453105" cy="448433"/>
            </a:xfrm>
          </p:grpSpPr>
          <p:sp>
            <p:nvSpPr>
              <p:cNvPr id="43019" name="Freeform 136"/>
              <p:cNvSpPr/>
              <p:nvPr/>
            </p:nvSpPr>
            <p:spPr>
              <a:xfrm>
                <a:off x="0" y="251309"/>
                <a:ext cx="453105" cy="197124"/>
              </a:xfrm>
              <a:custGeom>
                <a:avLst/>
                <a:gdLst/>
                <a:ahLst/>
                <a:cxnLst>
                  <a:cxn ang="0">
                    <a:pos x="503185258" y="93208643"/>
                  </a:cxn>
                  <a:cxn ang="0">
                    <a:pos x="229609301" y="0"/>
                  </a:cxn>
                  <a:cxn ang="0">
                    <a:pos x="0" y="0"/>
                  </a:cxn>
                  <a:cxn ang="0">
                    <a:pos x="0" y="328681013"/>
                  </a:cxn>
                  <a:cxn ang="0">
                    <a:pos x="107476506" y="436605296"/>
                  </a:cxn>
                  <a:cxn ang="0">
                    <a:pos x="894007108" y="436605296"/>
                  </a:cxn>
                  <a:cxn ang="0">
                    <a:pos x="1001483614" y="328681013"/>
                  </a:cxn>
                  <a:cxn ang="0">
                    <a:pos x="1001483614" y="0"/>
                  </a:cxn>
                  <a:cxn ang="0">
                    <a:pos x="771874313" y="0"/>
                  </a:cxn>
                  <a:cxn ang="0">
                    <a:pos x="503185258" y="93208643"/>
                  </a:cxn>
                </a:cxnLst>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7"/>
                </a:srgbClr>
              </a:solidFill>
              <a:ln w="9525">
                <a:noFill/>
              </a:ln>
            </p:spPr>
            <p:txBody>
              <a:bodyPr/>
              <a:p>
                <a:endParaRPr lang="zh-CN" altLang="en-US"/>
              </a:p>
            </p:txBody>
          </p:sp>
          <p:sp>
            <p:nvSpPr>
              <p:cNvPr id="43020" name="Freeform 137"/>
              <p:cNvSpPr>
                <a:spLocks noEditPoints="1"/>
              </p:cNvSpPr>
              <p:nvPr/>
            </p:nvSpPr>
            <p:spPr>
              <a:xfrm>
                <a:off x="0" y="0"/>
                <a:ext cx="453105" cy="260652"/>
              </a:xfrm>
              <a:custGeom>
                <a:avLst/>
                <a:gdLst/>
                <a:ahLst/>
                <a:cxnLst>
                  <a:cxn ang="0">
                    <a:pos x="894007108" y="204929903"/>
                  </a:cxn>
                  <a:cxn ang="0">
                    <a:pos x="879350819" y="204929903"/>
                  </a:cxn>
                  <a:cxn ang="0">
                    <a:pos x="752333331" y="204929903"/>
                  </a:cxn>
                  <a:cxn ang="0">
                    <a:pos x="752333331" y="107344445"/>
                  </a:cxn>
                  <a:cxn ang="0">
                    <a:pos x="644856825" y="0"/>
                  </a:cxn>
                  <a:cxn ang="0">
                    <a:pos x="356626789" y="0"/>
                  </a:cxn>
                  <a:cxn ang="0">
                    <a:pos x="249150283" y="107344445"/>
                  </a:cxn>
                  <a:cxn ang="0">
                    <a:pos x="249150283" y="204929903"/>
                  </a:cxn>
                  <a:cxn ang="0">
                    <a:pos x="122132795" y="204929903"/>
                  </a:cxn>
                  <a:cxn ang="0">
                    <a:pos x="107476506" y="204929903"/>
                  </a:cxn>
                  <a:cxn ang="0">
                    <a:pos x="0" y="312276558"/>
                  </a:cxn>
                  <a:cxn ang="0">
                    <a:pos x="0" y="492808993"/>
                  </a:cxn>
                  <a:cxn ang="0">
                    <a:pos x="263804361" y="492808993"/>
                  </a:cxn>
                  <a:cxn ang="0">
                    <a:pos x="503185258" y="575758178"/>
                  </a:cxn>
                  <a:cxn ang="0">
                    <a:pos x="737679252" y="492808993"/>
                  </a:cxn>
                  <a:cxn ang="0">
                    <a:pos x="1001483614" y="492808993"/>
                  </a:cxn>
                  <a:cxn ang="0">
                    <a:pos x="1001483614" y="312276558"/>
                  </a:cxn>
                  <a:cxn ang="0">
                    <a:pos x="894007108" y="204929903"/>
                  </a:cxn>
                  <a:cxn ang="0">
                    <a:pos x="327314210" y="126862420"/>
                  </a:cxn>
                  <a:cxn ang="0">
                    <a:pos x="327314210" y="107344445"/>
                  </a:cxn>
                  <a:cxn ang="0">
                    <a:pos x="356626789" y="82949185"/>
                  </a:cxn>
                  <a:cxn ang="0">
                    <a:pos x="644856825" y="82949185"/>
                  </a:cxn>
                  <a:cxn ang="0">
                    <a:pos x="674169403" y="107344445"/>
                  </a:cxn>
                  <a:cxn ang="0">
                    <a:pos x="674169403" y="126862420"/>
                  </a:cxn>
                  <a:cxn ang="0">
                    <a:pos x="674169403" y="204929903"/>
                  </a:cxn>
                  <a:cxn ang="0">
                    <a:pos x="327314210" y="204929903"/>
                  </a:cxn>
                  <a:cxn ang="0">
                    <a:pos x="327314210" y="126862420"/>
                  </a:cxn>
                  <a:cxn ang="0">
                    <a:pos x="493413662" y="492808993"/>
                  </a:cxn>
                  <a:cxn ang="0">
                    <a:pos x="415249734" y="419621004"/>
                  </a:cxn>
                  <a:cxn ang="0">
                    <a:pos x="493413662" y="341551312"/>
                  </a:cxn>
                  <a:cxn ang="0">
                    <a:pos x="571577590" y="419621004"/>
                  </a:cxn>
                  <a:cxn ang="0">
                    <a:pos x="493413662" y="492808993"/>
                  </a:cxn>
                </a:cxnLst>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7"/>
                </a:srgbClr>
              </a:solidFill>
              <a:ln w="9525">
                <a:noFill/>
              </a:ln>
            </p:spPr>
            <p:txBody>
              <a:bodyPr/>
              <a:p>
                <a:endParaRPr lang="zh-CN" altLang="en-US"/>
              </a:p>
            </p:txBody>
          </p:sp>
        </p:grpSp>
        <p:grpSp>
          <p:nvGrpSpPr>
            <p:cNvPr id="43021" name="组合 19"/>
            <p:cNvGrpSpPr/>
            <p:nvPr/>
          </p:nvGrpSpPr>
          <p:grpSpPr>
            <a:xfrm>
              <a:off x="5187950" y="2997200"/>
              <a:ext cx="495300" cy="533400"/>
              <a:chOff x="0" y="0"/>
              <a:chExt cx="466184" cy="501686"/>
            </a:xfrm>
          </p:grpSpPr>
          <p:sp>
            <p:nvSpPr>
              <p:cNvPr id="43022"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7"/>
                </a:srgbClr>
              </a:solidFill>
              <a:ln w="9525">
                <a:noFill/>
              </a:ln>
            </p:spPr>
            <p:txBody>
              <a:bodyPr/>
              <a:p>
                <a:endParaRPr lang="zh-CN" altLang="en-US"/>
              </a:p>
            </p:txBody>
          </p:sp>
          <p:sp>
            <p:nvSpPr>
              <p:cNvPr id="43023" name="Rectangle 155"/>
              <p:cNvSpPr/>
              <p:nvPr/>
            </p:nvSpPr>
            <p:spPr>
              <a:xfrm>
                <a:off x="160689" y="419472"/>
                <a:ext cx="9342" cy="32698"/>
              </a:xfrm>
              <a:prstGeom prst="rect">
                <a:avLst/>
              </a:prstGeom>
              <a:solidFill>
                <a:srgbClr val="FCFCFC">
                  <a:alpha val="89017"/>
                </a:srgbClr>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43024"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7"/>
                </a:srgbClr>
              </a:solidFill>
              <a:ln w="9525">
                <a:noFill/>
              </a:ln>
            </p:spPr>
            <p:txBody>
              <a:bodyPr/>
              <a:p>
                <a:endParaRPr lang="zh-CN" altLang="en-US"/>
              </a:p>
            </p:txBody>
          </p:sp>
          <p:sp>
            <p:nvSpPr>
              <p:cNvPr id="43025"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7"/>
                </a:srgbClr>
              </a:solidFill>
              <a:ln w="9525">
                <a:noFill/>
              </a:ln>
            </p:spPr>
            <p:txBody>
              <a:bodyPr/>
              <a:p>
                <a:endParaRPr lang="zh-CN" altLang="en-US"/>
              </a:p>
            </p:txBody>
          </p:sp>
          <p:sp>
            <p:nvSpPr>
              <p:cNvPr id="43026"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7"/>
                </a:srgbClr>
              </a:solidFill>
              <a:ln w="9525">
                <a:noFill/>
              </a:ln>
            </p:spPr>
            <p:txBody>
              <a:bodyPr/>
              <a:p>
                <a:endParaRPr lang="zh-CN" altLang="en-US"/>
              </a:p>
            </p:txBody>
          </p:sp>
        </p:grpSp>
        <p:grpSp>
          <p:nvGrpSpPr>
            <p:cNvPr id="43027" name="组合 25"/>
            <p:cNvGrpSpPr/>
            <p:nvPr/>
          </p:nvGrpSpPr>
          <p:grpSpPr>
            <a:xfrm>
              <a:off x="6553200" y="4222750"/>
              <a:ext cx="444500" cy="568325"/>
              <a:chOff x="0" y="0"/>
              <a:chExt cx="563562" cy="720725"/>
            </a:xfrm>
          </p:grpSpPr>
          <p:sp>
            <p:nvSpPr>
              <p:cNvPr id="43028" name="Freeform 32"/>
              <p:cNvSpPr/>
              <p:nvPr/>
            </p:nvSpPr>
            <p:spPr>
              <a:xfrm>
                <a:off x="209550" y="0"/>
                <a:ext cx="142875" cy="720725"/>
              </a:xfrm>
              <a:custGeom>
                <a:avLst/>
                <a:gdLst/>
                <a:ahLst/>
                <a:cxnLst>
                  <a:cxn ang="0">
                    <a:pos x="318957275" y="1456890578"/>
                  </a:cxn>
                  <a:cxn ang="0">
                    <a:pos x="159479753" y="1618207244"/>
                  </a:cxn>
                  <a:cxn ang="0">
                    <a:pos x="0" y="1456890578"/>
                  </a:cxn>
                  <a:cxn ang="0">
                    <a:pos x="0" y="161316666"/>
                  </a:cxn>
                  <a:cxn ang="0">
                    <a:pos x="159479753" y="0"/>
                  </a:cxn>
                  <a:cxn ang="0">
                    <a:pos x="318957275" y="161316666"/>
                  </a:cxn>
                  <a:cxn ang="0">
                    <a:pos x="318957275" y="1456890578"/>
                  </a:cxn>
                </a:cxnLst>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7"/>
                </a:srgbClr>
              </a:solidFill>
              <a:ln w="9525">
                <a:noFill/>
              </a:ln>
            </p:spPr>
            <p:txBody>
              <a:bodyPr/>
              <a:p>
                <a:endParaRPr lang="zh-CN" altLang="en-US"/>
              </a:p>
            </p:txBody>
          </p:sp>
          <p:sp>
            <p:nvSpPr>
              <p:cNvPr id="43029" name="Freeform 33"/>
              <p:cNvSpPr/>
              <p:nvPr/>
            </p:nvSpPr>
            <p:spPr>
              <a:xfrm>
                <a:off x="0" y="439737"/>
                <a:ext cx="141288" cy="280988"/>
              </a:xfrm>
              <a:custGeom>
                <a:avLst/>
                <a:gdLst/>
                <a:ahLst/>
                <a:cxnLst>
                  <a:cxn ang="0">
                    <a:pos x="316861888" y="469935570"/>
                  </a:cxn>
                  <a:cxn ang="0">
                    <a:pos x="160944973" y="631634049"/>
                  </a:cxn>
                  <a:cxn ang="0">
                    <a:pos x="0" y="469935570"/>
                  </a:cxn>
                  <a:cxn ang="0">
                    <a:pos x="0" y="161698478"/>
                  </a:cxn>
                  <a:cxn ang="0">
                    <a:pos x="160944973" y="0"/>
                  </a:cxn>
                  <a:cxn ang="0">
                    <a:pos x="316861888" y="161698478"/>
                  </a:cxn>
                  <a:cxn ang="0">
                    <a:pos x="316861888" y="469935570"/>
                  </a:cxn>
                </a:cxnLst>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7"/>
                </a:srgbClr>
              </a:solidFill>
              <a:ln w="9525">
                <a:noFill/>
              </a:ln>
            </p:spPr>
            <p:txBody>
              <a:bodyPr/>
              <a:p>
                <a:endParaRPr lang="zh-CN" altLang="en-US"/>
              </a:p>
            </p:txBody>
          </p:sp>
          <p:sp>
            <p:nvSpPr>
              <p:cNvPr id="43030" name="Freeform 34"/>
              <p:cNvSpPr/>
              <p:nvPr/>
            </p:nvSpPr>
            <p:spPr>
              <a:xfrm>
                <a:off x="420687" y="231775"/>
                <a:ext cx="142875" cy="488950"/>
              </a:xfrm>
              <a:custGeom>
                <a:avLst/>
                <a:gdLst/>
                <a:ahLst/>
                <a:cxnLst>
                  <a:cxn ang="0">
                    <a:pos x="318957275" y="935684326"/>
                  </a:cxn>
                  <a:cxn ang="0">
                    <a:pos x="159479753" y="1096661020"/>
                  </a:cxn>
                  <a:cxn ang="0">
                    <a:pos x="0" y="935684326"/>
                  </a:cxn>
                  <a:cxn ang="0">
                    <a:pos x="0" y="160976694"/>
                  </a:cxn>
                  <a:cxn ang="0">
                    <a:pos x="159479753" y="0"/>
                  </a:cxn>
                  <a:cxn ang="0">
                    <a:pos x="318957275" y="160976694"/>
                  </a:cxn>
                  <a:cxn ang="0">
                    <a:pos x="318957275" y="935684326"/>
                  </a:cxn>
                </a:cxnLst>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7"/>
                </a:srgbClr>
              </a:solidFill>
              <a:ln w="9525">
                <a:noFill/>
              </a:ln>
            </p:spPr>
            <p:txBody>
              <a:bodyPr/>
              <a:p>
                <a:endParaRPr lang="zh-CN" altLang="en-US"/>
              </a:p>
            </p:txBody>
          </p:sp>
        </p:grpSp>
        <p:sp>
          <p:nvSpPr>
            <p:cNvPr id="43031" name="任意多边形 29"/>
            <p:cNvSpPr/>
            <p:nvPr/>
          </p:nvSpPr>
          <p:spPr>
            <a:xfrm rot="-5406812" flipH="1">
              <a:off x="5022849" y="1617662"/>
              <a:ext cx="388937" cy="1627188"/>
            </a:xfrm>
            <a:custGeom>
              <a:avLst/>
              <a:gdLst/>
              <a:ahLst/>
              <a:cxnLst>
                <a:cxn ang="0">
                  <a:pos x="0" y="1241378"/>
                </a:cxn>
                <a:cxn ang="0">
                  <a:pos x="385687" y="1627356"/>
                </a:cxn>
                <a:cxn ang="0">
                  <a:pos x="387697" y="1627356"/>
                </a:cxn>
                <a:cxn ang="0">
                  <a:pos x="387697" y="387990"/>
                </a:cxn>
                <a:cxn ang="0">
                  <a:pos x="388831" y="387990"/>
                </a:cxn>
                <a:cxn ang="0">
                  <a:pos x="9679"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nvGrpSpPr>
            <p:cNvPr id="43032" name="组合 30"/>
            <p:cNvGrpSpPr/>
            <p:nvPr/>
          </p:nvGrpSpPr>
          <p:grpSpPr>
            <a:xfrm flipH="1">
              <a:off x="6127750" y="2232025"/>
              <a:ext cx="1627188" cy="1617663"/>
              <a:chOff x="0" y="0"/>
              <a:chExt cx="1627020" cy="1617746"/>
            </a:xfrm>
          </p:grpSpPr>
          <p:sp>
            <p:nvSpPr>
              <p:cNvPr id="43033" name="任意多边形 31"/>
              <p:cNvSpPr/>
              <p:nvPr/>
            </p:nvSpPr>
            <p:spPr>
              <a:xfrm rot="-5406812" flipH="1">
                <a:off x="-613477" y="614712"/>
                <a:ext cx="1617335" cy="387910"/>
              </a:xfrm>
              <a:custGeom>
                <a:avLst/>
                <a:gdLst/>
                <a:ahLst/>
                <a:cxnLst>
                  <a:cxn ang="0">
                    <a:pos x="0" y="0"/>
                  </a:cxn>
                  <a:cxn ang="0">
                    <a:pos x="379358" y="387910"/>
                  </a:cxn>
                  <a:cxn ang="0">
                    <a:pos x="1617335" y="387910"/>
                  </a:cxn>
                  <a:cxn ang="0">
                    <a:pos x="1617335" y="385898"/>
                  </a:cxn>
                  <a:cxn ang="0">
                    <a:pos x="1231437"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34" name="矩形 32"/>
              <p:cNvSpPr>
                <a:spLocks noChangeAspect="1"/>
              </p:cNvSpPr>
              <p:nvPr/>
            </p:nvSpPr>
            <p:spPr>
              <a:xfrm rot="-5406812" flipH="1">
                <a:off x="389537" y="393746"/>
                <a:ext cx="1224000" cy="1224000"/>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43035" name="任意多边形 33"/>
              <p:cNvSpPr/>
              <p:nvPr/>
            </p:nvSpPr>
            <p:spPr>
              <a:xfrm rot="-5406812" flipH="1">
                <a:off x="618986" y="-613571"/>
                <a:ext cx="389043" cy="1627020"/>
              </a:xfrm>
              <a:custGeom>
                <a:avLst/>
                <a:gdLst/>
                <a:ahLst/>
                <a:cxnLst>
                  <a:cxn ang="0">
                    <a:pos x="0" y="1241122"/>
                  </a:cxn>
                  <a:cxn ang="0">
                    <a:pos x="385898" y="1627020"/>
                  </a:cxn>
                  <a:cxn ang="0">
                    <a:pos x="387909" y="1627020"/>
                  </a:cxn>
                  <a:cxn ang="0">
                    <a:pos x="387909" y="387910"/>
                  </a:cxn>
                  <a:cxn ang="0">
                    <a:pos x="389043" y="387910"/>
                  </a:cxn>
                  <a:cxn ang="0">
                    <a:pos x="9685"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grpSp>
          <p:nvGrpSpPr>
            <p:cNvPr id="43036" name="组合 34"/>
            <p:cNvGrpSpPr/>
            <p:nvPr/>
          </p:nvGrpSpPr>
          <p:grpSpPr>
            <a:xfrm flipH="1" flipV="1">
              <a:off x="6127750" y="3967163"/>
              <a:ext cx="1627188" cy="1617662"/>
              <a:chOff x="0" y="0"/>
              <a:chExt cx="1627020" cy="1617746"/>
            </a:xfrm>
          </p:grpSpPr>
          <p:sp>
            <p:nvSpPr>
              <p:cNvPr id="43037" name="任意多边形 35"/>
              <p:cNvSpPr/>
              <p:nvPr/>
            </p:nvSpPr>
            <p:spPr>
              <a:xfrm rot="-5406812" flipH="1">
                <a:off x="-613477" y="614712"/>
                <a:ext cx="1617335" cy="387910"/>
              </a:xfrm>
              <a:custGeom>
                <a:avLst/>
                <a:gdLst/>
                <a:ahLst/>
                <a:cxnLst>
                  <a:cxn ang="0">
                    <a:pos x="0" y="0"/>
                  </a:cxn>
                  <a:cxn ang="0">
                    <a:pos x="379358" y="387910"/>
                  </a:cxn>
                  <a:cxn ang="0">
                    <a:pos x="1617335" y="387910"/>
                  </a:cxn>
                  <a:cxn ang="0">
                    <a:pos x="1617335" y="385898"/>
                  </a:cxn>
                  <a:cxn ang="0">
                    <a:pos x="1231437"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38" name="矩形 36"/>
              <p:cNvSpPr>
                <a:spLocks noChangeAspect="1"/>
              </p:cNvSpPr>
              <p:nvPr/>
            </p:nvSpPr>
            <p:spPr>
              <a:xfrm rot="-5406812" flipH="1">
                <a:off x="389537" y="393746"/>
                <a:ext cx="1224000" cy="1224000"/>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43039" name="任意多边形 37"/>
              <p:cNvSpPr/>
              <p:nvPr/>
            </p:nvSpPr>
            <p:spPr>
              <a:xfrm rot="-5406812" flipH="1">
                <a:off x="618986" y="-613571"/>
                <a:ext cx="389043" cy="1627020"/>
              </a:xfrm>
              <a:custGeom>
                <a:avLst/>
                <a:gdLst/>
                <a:ahLst/>
                <a:cxnLst>
                  <a:cxn ang="0">
                    <a:pos x="0" y="1241122"/>
                  </a:cxn>
                  <a:cxn ang="0">
                    <a:pos x="385898" y="1627020"/>
                  </a:cxn>
                  <a:cxn ang="0">
                    <a:pos x="387909" y="1627020"/>
                  </a:cxn>
                  <a:cxn ang="0">
                    <a:pos x="387909" y="387910"/>
                  </a:cxn>
                  <a:cxn ang="0">
                    <a:pos x="389043" y="387910"/>
                  </a:cxn>
                  <a:cxn ang="0">
                    <a:pos x="9685"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grpSp>
          <p:nvGrpSpPr>
            <p:cNvPr id="43040" name="组合 38"/>
            <p:cNvGrpSpPr/>
            <p:nvPr/>
          </p:nvGrpSpPr>
          <p:grpSpPr>
            <a:xfrm flipV="1">
              <a:off x="4403725" y="3962400"/>
              <a:ext cx="1627188" cy="1619250"/>
              <a:chOff x="0" y="0"/>
              <a:chExt cx="1627020" cy="1617746"/>
            </a:xfrm>
          </p:grpSpPr>
          <p:sp>
            <p:nvSpPr>
              <p:cNvPr id="43041" name="任意多边形 39"/>
              <p:cNvSpPr/>
              <p:nvPr/>
            </p:nvSpPr>
            <p:spPr>
              <a:xfrm rot="-5406812" flipH="1">
                <a:off x="-613477" y="614712"/>
                <a:ext cx="1617335" cy="387910"/>
              </a:xfrm>
              <a:custGeom>
                <a:avLst/>
                <a:gdLst/>
                <a:ahLst/>
                <a:cxnLst>
                  <a:cxn ang="0">
                    <a:pos x="0" y="0"/>
                  </a:cxn>
                  <a:cxn ang="0">
                    <a:pos x="379358" y="387910"/>
                  </a:cxn>
                  <a:cxn ang="0">
                    <a:pos x="1617335" y="387910"/>
                  </a:cxn>
                  <a:cxn ang="0">
                    <a:pos x="1617335" y="385898"/>
                  </a:cxn>
                  <a:cxn ang="0">
                    <a:pos x="1231437"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42" name="矩形 40"/>
              <p:cNvSpPr>
                <a:spLocks noChangeAspect="1"/>
              </p:cNvSpPr>
              <p:nvPr/>
            </p:nvSpPr>
            <p:spPr>
              <a:xfrm rot="-5406812" flipH="1">
                <a:off x="389537" y="393746"/>
                <a:ext cx="1224000" cy="1224000"/>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43043" name="任意多边形 41"/>
              <p:cNvSpPr/>
              <p:nvPr/>
            </p:nvSpPr>
            <p:spPr>
              <a:xfrm rot="-5406812" flipH="1">
                <a:off x="618986" y="-613571"/>
                <a:ext cx="389043" cy="1627020"/>
              </a:xfrm>
              <a:custGeom>
                <a:avLst/>
                <a:gdLst/>
                <a:ahLst/>
                <a:cxnLst>
                  <a:cxn ang="0">
                    <a:pos x="0" y="1241122"/>
                  </a:cxn>
                  <a:cxn ang="0">
                    <a:pos x="385898" y="1627020"/>
                  </a:cxn>
                  <a:cxn ang="0">
                    <a:pos x="387909" y="1627020"/>
                  </a:cxn>
                  <a:cxn ang="0">
                    <a:pos x="387909" y="387910"/>
                  </a:cxn>
                  <a:cxn ang="0">
                    <a:pos x="389043" y="387910"/>
                  </a:cxn>
                  <a:cxn ang="0">
                    <a:pos x="9685"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grpSp>
      <p:grpSp>
        <p:nvGrpSpPr>
          <p:cNvPr id="43044" name="组合 42"/>
          <p:cNvGrpSpPr/>
          <p:nvPr/>
        </p:nvGrpSpPr>
        <p:grpSpPr>
          <a:xfrm>
            <a:off x="0" y="687388"/>
            <a:ext cx="12193588" cy="693737"/>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69156"/>
            <a:chOff x="7192010" y="1640849"/>
            <a:chExt cx="3975100" cy="669156"/>
          </a:xfrm>
        </p:grpSpPr>
        <p:sp>
          <p:nvSpPr>
            <p:cNvPr id="53" name="文本框 52"/>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prstClr val="white"/>
                  </a:solidFill>
                  <a:effectLst/>
                  <a:uLnTx/>
                  <a:uFillTx/>
                  <a:latin typeface="苹方字体" pitchFamily="34" charset="-122"/>
                  <a:ea typeface="苹方字体" pitchFamily="34" charset="-122"/>
                  <a:cs typeface="+mn-ea"/>
                  <a:sym typeface="+mn-lt"/>
                </a:rPr>
                <a:t>项目成果展示</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4" name="文本框 53"/>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58" name="组合 57"/>
          <p:cNvGrpSpPr/>
          <p:nvPr/>
        </p:nvGrpSpPr>
        <p:grpSpPr>
          <a:xfrm>
            <a:off x="986430" y="2624572"/>
            <a:ext cx="3281363" cy="960319"/>
            <a:chOff x="874713" y="3325188"/>
            <a:chExt cx="3281362" cy="960319"/>
          </a:xfrm>
        </p:grpSpPr>
        <p:sp>
          <p:nvSpPr>
            <p:cNvPr id="59" name="矩形 58"/>
            <p:cNvSpPr/>
            <p:nvPr/>
          </p:nvSpPr>
          <p:spPr>
            <a:xfrm>
              <a:off x="874713" y="3677812"/>
              <a:ext cx="3281362" cy="60769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）前端代码量：</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2200</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行</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）后端代码量：</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1160</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行</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0" name="矩形 59"/>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代码量</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61" name="组合 60"/>
          <p:cNvGrpSpPr/>
          <p:nvPr/>
        </p:nvGrpSpPr>
        <p:grpSpPr>
          <a:xfrm>
            <a:off x="7443745" y="2799197"/>
            <a:ext cx="3281470" cy="1992194"/>
            <a:chOff x="874713" y="3325188"/>
            <a:chExt cx="3281469" cy="1992194"/>
          </a:xfrm>
        </p:grpSpPr>
        <p:sp>
          <p:nvSpPr>
            <p:cNvPr id="62" name="矩形 61"/>
            <p:cNvSpPr/>
            <p:nvPr/>
          </p:nvSpPr>
          <p:spPr>
            <a:xfrm>
              <a:off x="874713" y="3675907"/>
              <a:ext cx="3281362" cy="164147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）项目计划书：</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页</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）需求分析：</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6</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页</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3</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）基本设计：</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7</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页</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4</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）功能设计：</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5</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页</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5</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）结构设计：</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5</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页</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6</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）详细设计：</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10</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页</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3" name="矩形 62"/>
            <p:cNvSpPr/>
            <p:nvPr/>
          </p:nvSpPr>
          <p:spPr>
            <a:xfrm>
              <a:off x="1914208" y="3325188"/>
              <a:ext cx="2241974"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设计文档页数</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64" name="组合 63"/>
          <p:cNvGrpSpPr/>
          <p:nvPr/>
        </p:nvGrpSpPr>
        <p:grpSpPr>
          <a:xfrm>
            <a:off x="985838" y="3920607"/>
            <a:ext cx="3281363" cy="960954"/>
            <a:chOff x="874713" y="3324553"/>
            <a:chExt cx="3281362" cy="960955"/>
          </a:xfrm>
        </p:grpSpPr>
        <p:sp>
          <p:nvSpPr>
            <p:cNvPr id="65" name="矩形 64"/>
            <p:cNvSpPr/>
            <p:nvPr/>
          </p:nvSpPr>
          <p:spPr>
            <a:xfrm>
              <a:off x="874713" y="3677812"/>
              <a:ext cx="3281362" cy="607696"/>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a:t>
              </a:r>
              <a:r>
                <a:rPr lang="en-US" altLang="zh-CN" sz="1400" noProof="0" dirty="0">
                  <a:ln>
                    <a:noFill/>
                  </a:ln>
                  <a:solidFill>
                    <a:prstClr val="white"/>
                  </a:solidFill>
                  <a:effectLst/>
                  <a:uLnTx/>
                  <a:uFillTx/>
                  <a:latin typeface="苹方字体" pitchFamily="34" charset="-122"/>
                  <a:ea typeface="苹方字体" pitchFamily="34" charset="-122"/>
                  <a:cs typeface="+mn-ea"/>
                  <a:sym typeface="+mn-lt"/>
                </a:rPr>
                <a:t>1</a:t>
              </a: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）单元测试：</a:t>
              </a:r>
              <a:r>
                <a:rPr lang="en-US" altLang="zh-CN" sz="1400" noProof="0" dirty="0">
                  <a:ln>
                    <a:noFill/>
                  </a:ln>
                  <a:solidFill>
                    <a:prstClr val="white"/>
                  </a:solidFill>
                  <a:effectLst/>
                  <a:uLnTx/>
                  <a:uFillTx/>
                  <a:latin typeface="苹方字体" pitchFamily="34" charset="-122"/>
                  <a:ea typeface="苹方字体" pitchFamily="34" charset="-122"/>
                  <a:cs typeface="+mn-ea"/>
                  <a:sym typeface="+mn-lt"/>
                </a:rPr>
                <a:t>106</a:t>
              </a: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条</a:t>
              </a:r>
              <a:endParaRPr lang="zh-CN" altLang="en-US" sz="140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）系统测试</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26</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条</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6" name="矩形 65"/>
            <p:cNvSpPr/>
            <p:nvPr/>
          </p:nvSpPr>
          <p:spPr>
            <a:xfrm>
              <a:off x="875241" y="3324553"/>
              <a:ext cx="2241974" cy="423545"/>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测试用例数</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ppt_x</p:attrName>
                                        </p:attrNameLst>
                                      </p:cBhvr>
                                      <p:tavLst>
                                        <p:tav tm="0">
                                          <p:val>
                                            <p:strVal val="0-#ppt_w/2"/>
                                          </p:val>
                                        </p:tav>
                                        <p:tav tm="100000">
                                          <p:val>
                                            <p:strVal val="#ppt_x"/>
                                          </p:val>
                                        </p:tav>
                                      </p:tavLst>
                                    </p:anim>
                                    <p:anim calcmode="lin" valueType="num">
                                      <p:cBhvr>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p:cTn id="17" dur="500" fill="hold"/>
                                        <p:tgtEl>
                                          <p:spTgt spid="61"/>
                                        </p:tgtEl>
                                        <p:attrNameLst>
                                          <p:attrName>ppt_x</p:attrName>
                                        </p:attrNameLst>
                                      </p:cBhvr>
                                      <p:tavLst>
                                        <p:tav tm="0">
                                          <p:val>
                                            <p:strVal val="0-#ppt_w/2"/>
                                          </p:val>
                                        </p:tav>
                                        <p:tav tm="100000">
                                          <p:val>
                                            <p:strVal val="#ppt_x"/>
                                          </p:val>
                                        </p:tav>
                                      </p:tavLst>
                                    </p:anim>
                                    <p:anim calcmode="lin" valueType="num">
                                      <p:cBhvr>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ppt_x</p:attrName>
                                        </p:attrNameLst>
                                      </p:cBhvr>
                                      <p:tavLst>
                                        <p:tav tm="0">
                                          <p:val>
                                            <p:strVal val="1+#ppt_w/2"/>
                                          </p:val>
                                        </p:tav>
                                        <p:tav tm="100000">
                                          <p:val>
                                            <p:strVal val="#ppt_x"/>
                                          </p:val>
                                        </p:tav>
                                      </p:tavLst>
                                    </p:anim>
                                    <p:anim calcmode="lin" valueType="num">
                                      <p:cBhvr>
                                        <p:cTn id="22"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1"/>
          <p:cNvPicPr>
            <a:picLocks noChangeAspect="1"/>
          </p:cNvPicPr>
          <p:nvPr/>
        </p:nvPicPr>
        <p:blipFill>
          <a:blip r:embed="rId1"/>
          <a:srcRect b="10001"/>
          <a:stretch>
            <a:fillRect/>
          </a:stretch>
        </p:blipFill>
        <p:spPr>
          <a:xfrm>
            <a:off x="0" y="0"/>
            <a:ext cx="12192000" cy="6858000"/>
          </a:xfrm>
          <a:prstGeom prst="rect">
            <a:avLst/>
          </a:prstGeom>
          <a:noFill/>
          <a:ln w="9525">
            <a:noFill/>
          </a:ln>
        </p:spPr>
      </p:pic>
      <p:sp>
        <p:nvSpPr>
          <p:cNvPr id="11" name="文本框 10"/>
          <p:cNvSpPr txBox="1"/>
          <p:nvPr/>
        </p:nvSpPr>
        <p:spPr>
          <a:xfrm>
            <a:off x="4952097" y="2105321"/>
            <a:ext cx="2287806" cy="707886"/>
          </a:xfrm>
          <a:prstGeom prst="rect">
            <a:avLst/>
          </a:prstGeom>
          <a:noFill/>
        </p:spPr>
        <p:txBody>
          <a:bodyPr wrap="non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en-US" altLang="zh-CN" sz="4000" b="1" i="0" kern="1200" cap="none" spc="0" normalizeH="0" baseline="0" noProof="0" dirty="0">
                <a:solidFill>
                  <a:prstClr val="white"/>
                </a:solidFill>
                <a:latin typeface="苹方字体" pitchFamily="34" charset="-122"/>
                <a:ea typeface="苹方字体" pitchFamily="34" charset="-122"/>
                <a:cs typeface="+mn-ea"/>
                <a:sym typeface="+mn-lt"/>
              </a:rPr>
              <a:t>PART 04</a:t>
            </a:r>
            <a:endParaRPr kumimoji="0" lang="zh-CN" altLang="en-US" sz="4000" b="1"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2" name="文本框 11"/>
          <p:cNvSpPr txBox="1"/>
          <p:nvPr/>
        </p:nvSpPr>
        <p:spPr>
          <a:xfrm>
            <a:off x="3867150" y="2789751"/>
            <a:ext cx="4457700" cy="645160"/>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rPr>
              <a:t>项目体会</a:t>
            </a:r>
            <a:endPar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3" name="文本框 12"/>
          <p:cNvSpPr txBox="1"/>
          <p:nvPr/>
        </p:nvSpPr>
        <p:spPr>
          <a:xfrm>
            <a:off x="2768600" y="3412627"/>
            <a:ext cx="6654800" cy="478335"/>
          </a:xfrm>
          <a:prstGeom prst="rect">
            <a:avLst/>
          </a:prstGeom>
          <a:noFill/>
        </p:spPr>
        <p:txBody>
          <a:bodyPr wrap="square" rtlCol="0">
            <a:spAutoFit/>
            <a:scene3d>
              <a:camera prst="orthographicFront"/>
              <a:lightRig rig="threePt" dir="t"/>
            </a:scene3d>
            <a:sp3d contourW="12700"/>
          </a:bodyPr>
          <a:lstStyle/>
          <a:p>
            <a:pPr marR="0" algn="ctr" defTabSz="914400" fontAlgn="auto">
              <a:lnSpc>
                <a:spcPct val="114000"/>
              </a:lnSpc>
              <a:spcBef>
                <a:spcPts val="0"/>
              </a:spcBef>
              <a:spcAft>
                <a:spcPts val="0"/>
              </a:spcAft>
              <a:buClrTx/>
              <a:buSzTx/>
              <a:buFontTx/>
              <a:defRPr/>
            </a:pPr>
            <a:r>
              <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rPr>
              <a:t>The user can demonstrate on a projector or computer, or print the presentation and make it into a film to be used in a wider field</a:t>
            </a:r>
            <a:endPar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000000"/>
                                          </p:val>
                                        </p:tav>
                                        <p:tav tm="100000">
                                          <p:val>
                                            <p:strVal val="#ppt_w"/>
                                          </p:val>
                                        </p:tav>
                                      </p:tavLst>
                                    </p:anim>
                                    <p:anim calcmode="lin" valueType="num">
                                      <p:cBhvr>
                                        <p:cTn id="8" dur="500" fill="hold"/>
                                        <p:tgtEl>
                                          <p:spTgt spid="11"/>
                                        </p:tgtEl>
                                        <p:attrNameLst>
                                          <p:attrName>ppt_h</p:attrName>
                                        </p:attrNameLst>
                                      </p:cBhvr>
                                      <p:tavLst>
                                        <p:tav tm="0">
                                          <p:val>
                                            <p:fltVal val="0.00000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040188" y="2039938"/>
            <a:ext cx="4032250" cy="3597275"/>
            <a:chOff x="3778250" y="1806575"/>
            <a:chExt cx="4556125" cy="4064000"/>
          </a:xfrm>
        </p:grpSpPr>
        <p:sp>
          <p:nvSpPr>
            <p:cNvPr id="47106" name="任意多边形 8"/>
            <p:cNvSpPr/>
            <p:nvPr/>
          </p:nvSpPr>
          <p:spPr>
            <a:xfrm>
              <a:off x="3778250" y="2971800"/>
              <a:ext cx="1446213" cy="1449388"/>
            </a:xfrm>
            <a:custGeom>
              <a:avLst/>
              <a:gdLst/>
              <a:ahLst/>
              <a:cxnLst>
                <a:cxn ang="0">
                  <a:pos x="1322488" y="0"/>
                </a:cxn>
                <a:cxn ang="0">
                  <a:pos x="1322488" y="1326765"/>
                </a:cxn>
                <a:cxn ang="0">
                  <a:pos x="168906" y="1326765"/>
                </a:cxn>
                <a:cxn ang="0">
                  <a:pos x="171037" y="1284471"/>
                </a:cxn>
                <a:cxn ang="0">
                  <a:pos x="0" y="1146399"/>
                </a:cxn>
                <a:cxn ang="0">
                  <a:pos x="11533" y="1070674"/>
                </a:cxn>
                <a:cxn ang="0">
                  <a:pos x="89504" y="818971"/>
                </a:cxn>
                <a:cxn ang="0">
                  <a:pos x="118601" y="758445"/>
                </a:cxn>
                <a:cxn ang="0">
                  <a:pos x="335739" y="743009"/>
                </a:cxn>
                <a:cxn ang="0">
                  <a:pos x="365329" y="694200"/>
                </a:cxn>
                <a:cxn ang="0">
                  <a:pos x="418691" y="622692"/>
                </a:cxn>
                <a:cxn ang="0">
                  <a:pos x="363372" y="406978"/>
                </a:cxn>
                <a:cxn ang="0">
                  <a:pos x="376279" y="392745"/>
                </a:cxn>
                <a:cxn ang="0">
                  <a:pos x="574320" y="229007"/>
                </a:cxn>
                <a:cxn ang="0">
                  <a:pos x="668094" y="171920"/>
                </a:cxn>
                <a:cxn ang="0">
                  <a:pos x="856702" y="283082"/>
                </a:cxn>
                <a:cxn ang="0">
                  <a:pos x="873185" y="275125"/>
                </a:cxn>
                <a:cxn ang="0">
                  <a:pos x="979238" y="236229"/>
                </a:cxn>
                <a:cxn ang="0">
                  <a:pos x="1049499" y="218126"/>
                </a:cxn>
                <a:cxn ang="0">
                  <a:pos x="1137041" y="14360"/>
                </a:cxn>
                <a:cxn ang="0">
                  <a:pos x="1185672" y="6923"/>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2"/>
              </a:srgbClr>
            </a:solidFill>
            <a:ln w="9525">
              <a:noFill/>
            </a:ln>
          </p:spPr>
          <p:txBody>
            <a:bodyPr/>
            <a:p>
              <a:endParaRPr lang="zh-CN" altLang="en-US"/>
            </a:p>
          </p:txBody>
        </p:sp>
        <p:sp>
          <p:nvSpPr>
            <p:cNvPr id="47107" name="任意多边形 9"/>
            <p:cNvSpPr/>
            <p:nvPr/>
          </p:nvSpPr>
          <p:spPr>
            <a:xfrm flipH="1">
              <a:off x="5224463" y="2971800"/>
              <a:ext cx="1447800" cy="1449388"/>
            </a:xfrm>
            <a:custGeom>
              <a:avLst/>
              <a:gdLst/>
              <a:ahLst/>
              <a:cxnLst>
                <a:cxn ang="0">
                  <a:pos x="1325392" y="0"/>
                </a:cxn>
                <a:cxn ang="0">
                  <a:pos x="1325392" y="1326765"/>
                </a:cxn>
                <a:cxn ang="0">
                  <a:pos x="169277" y="1326765"/>
                </a:cxn>
                <a:cxn ang="0">
                  <a:pos x="171413" y="1284471"/>
                </a:cxn>
                <a:cxn ang="0">
                  <a:pos x="0" y="1146399"/>
                </a:cxn>
                <a:cxn ang="0">
                  <a:pos x="11558" y="1070674"/>
                </a:cxn>
                <a:cxn ang="0">
                  <a:pos x="89701" y="818971"/>
                </a:cxn>
                <a:cxn ang="0">
                  <a:pos x="118862" y="758445"/>
                </a:cxn>
                <a:cxn ang="0">
                  <a:pos x="336476" y="743009"/>
                </a:cxn>
                <a:cxn ang="0">
                  <a:pos x="366130" y="694200"/>
                </a:cxn>
                <a:cxn ang="0">
                  <a:pos x="419611" y="622692"/>
                </a:cxn>
                <a:cxn ang="0">
                  <a:pos x="364169" y="406978"/>
                </a:cxn>
                <a:cxn ang="0">
                  <a:pos x="377106" y="392745"/>
                </a:cxn>
                <a:cxn ang="0">
                  <a:pos x="575581" y="229007"/>
                </a:cxn>
                <a:cxn ang="0">
                  <a:pos x="669560" y="171920"/>
                </a:cxn>
                <a:cxn ang="0">
                  <a:pos x="858583" y="283082"/>
                </a:cxn>
                <a:cxn ang="0">
                  <a:pos x="875103" y="275125"/>
                </a:cxn>
                <a:cxn ang="0">
                  <a:pos x="981388" y="236229"/>
                </a:cxn>
                <a:cxn ang="0">
                  <a:pos x="1051803" y="218126"/>
                </a:cxn>
                <a:cxn ang="0">
                  <a:pos x="1139538" y="14360"/>
                </a:cxn>
                <a:cxn ang="0">
                  <a:pos x="1188276" y="6923"/>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4"/>
              </a:srgbClr>
            </a:solidFill>
            <a:ln w="9525">
              <a:noFill/>
            </a:ln>
          </p:spPr>
          <p:txBody>
            <a:bodyPr/>
            <a:p>
              <a:endParaRPr lang="zh-CN" altLang="en-US"/>
            </a:p>
          </p:txBody>
        </p:sp>
        <p:sp>
          <p:nvSpPr>
            <p:cNvPr id="47108" name="任意多边形 10"/>
            <p:cNvSpPr/>
            <p:nvPr/>
          </p:nvSpPr>
          <p:spPr>
            <a:xfrm flipV="1">
              <a:off x="3778250" y="4421188"/>
              <a:ext cx="1446213" cy="1449387"/>
            </a:xfrm>
            <a:custGeom>
              <a:avLst/>
              <a:gdLst/>
              <a:ahLst/>
              <a:cxnLst>
                <a:cxn ang="0">
                  <a:pos x="1322488" y="0"/>
                </a:cxn>
                <a:cxn ang="0">
                  <a:pos x="1322488" y="1326763"/>
                </a:cxn>
                <a:cxn ang="0">
                  <a:pos x="168906" y="1326763"/>
                </a:cxn>
                <a:cxn ang="0">
                  <a:pos x="171037" y="1284470"/>
                </a:cxn>
                <a:cxn ang="0">
                  <a:pos x="0" y="1146399"/>
                </a:cxn>
                <a:cxn ang="0">
                  <a:pos x="11533" y="1070672"/>
                </a:cxn>
                <a:cxn ang="0">
                  <a:pos x="89504" y="818970"/>
                </a:cxn>
                <a:cxn ang="0">
                  <a:pos x="118601" y="758444"/>
                </a:cxn>
                <a:cxn ang="0">
                  <a:pos x="335739" y="743007"/>
                </a:cxn>
                <a:cxn ang="0">
                  <a:pos x="365329" y="694199"/>
                </a:cxn>
                <a:cxn ang="0">
                  <a:pos x="418691" y="622691"/>
                </a:cxn>
                <a:cxn ang="0">
                  <a:pos x="363372" y="406976"/>
                </a:cxn>
                <a:cxn ang="0">
                  <a:pos x="376279" y="392744"/>
                </a:cxn>
                <a:cxn ang="0">
                  <a:pos x="574320" y="229007"/>
                </a:cxn>
                <a:cxn ang="0">
                  <a:pos x="668094" y="171920"/>
                </a:cxn>
                <a:cxn ang="0">
                  <a:pos x="856702" y="283082"/>
                </a:cxn>
                <a:cxn ang="0">
                  <a:pos x="873185" y="275125"/>
                </a:cxn>
                <a:cxn ang="0">
                  <a:pos x="979238" y="236228"/>
                </a:cxn>
                <a:cxn ang="0">
                  <a:pos x="1049499" y="218126"/>
                </a:cxn>
                <a:cxn ang="0">
                  <a:pos x="1137041" y="14360"/>
                </a:cxn>
                <a:cxn ang="0">
                  <a:pos x="1185672" y="6923"/>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4"/>
              </a:srgbClr>
            </a:solidFill>
            <a:ln w="9525">
              <a:noFill/>
            </a:ln>
          </p:spPr>
          <p:txBody>
            <a:bodyPr/>
            <a:p>
              <a:endParaRPr lang="zh-CN" altLang="en-US"/>
            </a:p>
          </p:txBody>
        </p:sp>
        <p:sp>
          <p:nvSpPr>
            <p:cNvPr id="47109" name="任意多边形 11"/>
            <p:cNvSpPr/>
            <p:nvPr/>
          </p:nvSpPr>
          <p:spPr>
            <a:xfrm flipH="1" flipV="1">
              <a:off x="5224463" y="4421188"/>
              <a:ext cx="1447800" cy="1449387"/>
            </a:xfrm>
            <a:custGeom>
              <a:avLst/>
              <a:gdLst/>
              <a:ahLst/>
              <a:cxnLst>
                <a:cxn ang="0">
                  <a:pos x="1325392" y="0"/>
                </a:cxn>
                <a:cxn ang="0">
                  <a:pos x="1325392" y="1326763"/>
                </a:cxn>
                <a:cxn ang="0">
                  <a:pos x="169277" y="1326763"/>
                </a:cxn>
                <a:cxn ang="0">
                  <a:pos x="171413" y="1284470"/>
                </a:cxn>
                <a:cxn ang="0">
                  <a:pos x="0" y="1146399"/>
                </a:cxn>
                <a:cxn ang="0">
                  <a:pos x="11558" y="1070672"/>
                </a:cxn>
                <a:cxn ang="0">
                  <a:pos x="89701" y="818970"/>
                </a:cxn>
                <a:cxn ang="0">
                  <a:pos x="118862" y="758444"/>
                </a:cxn>
                <a:cxn ang="0">
                  <a:pos x="336476" y="743007"/>
                </a:cxn>
                <a:cxn ang="0">
                  <a:pos x="366130" y="694199"/>
                </a:cxn>
                <a:cxn ang="0">
                  <a:pos x="419611" y="622691"/>
                </a:cxn>
                <a:cxn ang="0">
                  <a:pos x="364169" y="406976"/>
                </a:cxn>
                <a:cxn ang="0">
                  <a:pos x="377106" y="392744"/>
                </a:cxn>
                <a:cxn ang="0">
                  <a:pos x="575581" y="229007"/>
                </a:cxn>
                <a:cxn ang="0">
                  <a:pos x="669560" y="171920"/>
                </a:cxn>
                <a:cxn ang="0">
                  <a:pos x="858583" y="283082"/>
                </a:cxn>
                <a:cxn ang="0">
                  <a:pos x="875103" y="275125"/>
                </a:cxn>
                <a:cxn ang="0">
                  <a:pos x="981388" y="236228"/>
                </a:cxn>
                <a:cxn ang="0">
                  <a:pos x="1051803" y="218126"/>
                </a:cxn>
                <a:cxn ang="0">
                  <a:pos x="1139538" y="14360"/>
                </a:cxn>
                <a:cxn ang="0">
                  <a:pos x="1188276" y="6923"/>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2"/>
              </a:srgbClr>
            </a:solidFill>
            <a:ln w="9525">
              <a:noFill/>
            </a:ln>
          </p:spPr>
          <p:txBody>
            <a:bodyPr/>
            <a:p>
              <a:endParaRPr lang="zh-CN" altLang="en-US"/>
            </a:p>
          </p:txBody>
        </p:sp>
        <p:sp>
          <p:nvSpPr>
            <p:cNvPr id="47110" name="任意多边形 22"/>
            <p:cNvSpPr/>
            <p:nvPr/>
          </p:nvSpPr>
          <p:spPr>
            <a:xfrm rot="687363" flipH="1">
              <a:off x="7294563" y="2012950"/>
              <a:ext cx="1039812" cy="1041400"/>
            </a:xfrm>
            <a:custGeom>
              <a:avLst/>
              <a:gdLst/>
              <a:ahLst/>
              <a:cxnLst>
                <a:cxn ang="0">
                  <a:pos x="683655" y="0"/>
                </a:cxn>
                <a:cxn ang="0">
                  <a:pos x="683655" y="684951"/>
                </a:cxn>
                <a:cxn ang="0">
                  <a:pos x="87315" y="684951"/>
                </a:cxn>
                <a:cxn ang="0">
                  <a:pos x="88417" y="663117"/>
                </a:cxn>
                <a:cxn ang="0">
                  <a:pos x="0" y="591837"/>
                </a:cxn>
                <a:cxn ang="0">
                  <a:pos x="5962" y="552742"/>
                </a:cxn>
                <a:cxn ang="0">
                  <a:pos x="46268" y="422799"/>
                </a:cxn>
                <a:cxn ang="0">
                  <a:pos x="61310" y="391553"/>
                </a:cxn>
                <a:cxn ang="0">
                  <a:pos x="173558" y="383583"/>
                </a:cxn>
                <a:cxn ang="0">
                  <a:pos x="188855" y="358386"/>
                </a:cxn>
                <a:cxn ang="0">
                  <a:pos x="216440" y="321469"/>
                </a:cxn>
                <a:cxn ang="0">
                  <a:pos x="187843" y="210105"/>
                </a:cxn>
                <a:cxn ang="0">
                  <a:pos x="194516" y="202757"/>
                </a:cxn>
                <a:cxn ang="0">
                  <a:pos x="296892" y="118226"/>
                </a:cxn>
                <a:cxn ang="0">
                  <a:pos x="345368" y="88754"/>
                </a:cxn>
                <a:cxn ang="0">
                  <a:pos x="442868" y="146143"/>
                </a:cxn>
                <a:cxn ang="0">
                  <a:pos x="451390" y="142035"/>
                </a:cxn>
                <a:cxn ang="0">
                  <a:pos x="506213" y="121954"/>
                </a:cxn>
                <a:cxn ang="0">
                  <a:pos x="542533" y="112609"/>
                </a:cxn>
                <a:cxn ang="0">
                  <a:pos x="587788" y="7413"/>
                </a:cxn>
                <a:cxn ang="0">
                  <a:pos x="612928" y="3574"/>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4"/>
              </a:srgbClr>
            </a:solidFill>
            <a:ln w="9525">
              <a:noFill/>
            </a:ln>
          </p:spPr>
          <p:txBody>
            <a:bodyPr/>
            <a:p>
              <a:endParaRPr lang="zh-CN" altLang="en-US"/>
            </a:p>
          </p:txBody>
        </p:sp>
        <p:sp>
          <p:nvSpPr>
            <p:cNvPr id="47111" name="任意多边形 23"/>
            <p:cNvSpPr/>
            <p:nvPr/>
          </p:nvSpPr>
          <p:spPr>
            <a:xfrm rot="687363">
              <a:off x="6275388" y="1806575"/>
              <a:ext cx="1039812" cy="1041400"/>
            </a:xfrm>
            <a:custGeom>
              <a:avLst/>
              <a:gdLst/>
              <a:ahLst/>
              <a:cxnLst>
                <a:cxn ang="0">
                  <a:pos x="683655" y="0"/>
                </a:cxn>
                <a:cxn ang="0">
                  <a:pos x="683655" y="684951"/>
                </a:cxn>
                <a:cxn ang="0">
                  <a:pos x="87315" y="684951"/>
                </a:cxn>
                <a:cxn ang="0">
                  <a:pos x="88417" y="663117"/>
                </a:cxn>
                <a:cxn ang="0">
                  <a:pos x="0" y="591837"/>
                </a:cxn>
                <a:cxn ang="0">
                  <a:pos x="5962" y="552742"/>
                </a:cxn>
                <a:cxn ang="0">
                  <a:pos x="46268" y="422799"/>
                </a:cxn>
                <a:cxn ang="0">
                  <a:pos x="61310" y="391553"/>
                </a:cxn>
                <a:cxn ang="0">
                  <a:pos x="173558" y="383583"/>
                </a:cxn>
                <a:cxn ang="0">
                  <a:pos x="188855" y="358386"/>
                </a:cxn>
                <a:cxn ang="0">
                  <a:pos x="216440" y="321469"/>
                </a:cxn>
                <a:cxn ang="0">
                  <a:pos x="187843" y="210105"/>
                </a:cxn>
                <a:cxn ang="0">
                  <a:pos x="194516" y="202757"/>
                </a:cxn>
                <a:cxn ang="0">
                  <a:pos x="296892" y="118226"/>
                </a:cxn>
                <a:cxn ang="0">
                  <a:pos x="345368" y="88754"/>
                </a:cxn>
                <a:cxn ang="0">
                  <a:pos x="442868" y="146143"/>
                </a:cxn>
                <a:cxn ang="0">
                  <a:pos x="451390" y="142035"/>
                </a:cxn>
                <a:cxn ang="0">
                  <a:pos x="506213" y="121954"/>
                </a:cxn>
                <a:cxn ang="0">
                  <a:pos x="542533" y="112609"/>
                </a:cxn>
                <a:cxn ang="0">
                  <a:pos x="587788" y="7413"/>
                </a:cxn>
                <a:cxn ang="0">
                  <a:pos x="612928" y="3574"/>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2"/>
              </a:srgbClr>
            </a:solidFill>
            <a:ln w="9525">
              <a:noFill/>
            </a:ln>
          </p:spPr>
          <p:txBody>
            <a:bodyPr/>
            <a:p>
              <a:endParaRPr lang="zh-CN" altLang="en-US"/>
            </a:p>
          </p:txBody>
        </p:sp>
        <p:sp>
          <p:nvSpPr>
            <p:cNvPr id="47112" name="任意多边形 24"/>
            <p:cNvSpPr/>
            <p:nvPr/>
          </p:nvSpPr>
          <p:spPr>
            <a:xfrm rot="687363" flipH="1" flipV="1">
              <a:off x="7088188" y="3032125"/>
              <a:ext cx="1039812" cy="1041400"/>
            </a:xfrm>
            <a:custGeom>
              <a:avLst/>
              <a:gdLst/>
              <a:ahLst/>
              <a:cxnLst>
                <a:cxn ang="0">
                  <a:pos x="683655" y="0"/>
                </a:cxn>
                <a:cxn ang="0">
                  <a:pos x="683655" y="684951"/>
                </a:cxn>
                <a:cxn ang="0">
                  <a:pos x="87315" y="684951"/>
                </a:cxn>
                <a:cxn ang="0">
                  <a:pos x="88417" y="663117"/>
                </a:cxn>
                <a:cxn ang="0">
                  <a:pos x="0" y="591837"/>
                </a:cxn>
                <a:cxn ang="0">
                  <a:pos x="5962" y="552742"/>
                </a:cxn>
                <a:cxn ang="0">
                  <a:pos x="46268" y="422799"/>
                </a:cxn>
                <a:cxn ang="0">
                  <a:pos x="61310" y="391553"/>
                </a:cxn>
                <a:cxn ang="0">
                  <a:pos x="173558" y="383583"/>
                </a:cxn>
                <a:cxn ang="0">
                  <a:pos x="188855" y="358386"/>
                </a:cxn>
                <a:cxn ang="0">
                  <a:pos x="216440" y="321469"/>
                </a:cxn>
                <a:cxn ang="0">
                  <a:pos x="187843" y="210105"/>
                </a:cxn>
                <a:cxn ang="0">
                  <a:pos x="194516" y="202757"/>
                </a:cxn>
                <a:cxn ang="0">
                  <a:pos x="296892" y="118226"/>
                </a:cxn>
                <a:cxn ang="0">
                  <a:pos x="345368" y="88754"/>
                </a:cxn>
                <a:cxn ang="0">
                  <a:pos x="442868" y="146143"/>
                </a:cxn>
                <a:cxn ang="0">
                  <a:pos x="451390" y="142035"/>
                </a:cxn>
                <a:cxn ang="0">
                  <a:pos x="506213" y="121954"/>
                </a:cxn>
                <a:cxn ang="0">
                  <a:pos x="542533" y="112609"/>
                </a:cxn>
                <a:cxn ang="0">
                  <a:pos x="587788" y="7413"/>
                </a:cxn>
                <a:cxn ang="0">
                  <a:pos x="612928" y="3574"/>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2"/>
              </a:srgbClr>
            </a:solidFill>
            <a:ln w="9525">
              <a:noFill/>
            </a:ln>
          </p:spPr>
          <p:txBody>
            <a:bodyPr/>
            <a:p>
              <a:endParaRPr lang="zh-CN" altLang="en-US"/>
            </a:p>
          </p:txBody>
        </p:sp>
        <p:sp>
          <p:nvSpPr>
            <p:cNvPr id="47113" name="任意多边形 25"/>
            <p:cNvSpPr/>
            <p:nvPr/>
          </p:nvSpPr>
          <p:spPr>
            <a:xfrm rot="687363" flipV="1">
              <a:off x="6069013" y="2825750"/>
              <a:ext cx="1039812" cy="1041400"/>
            </a:xfrm>
            <a:custGeom>
              <a:avLst/>
              <a:gdLst/>
              <a:ahLst/>
              <a:cxnLst>
                <a:cxn ang="0">
                  <a:pos x="683655" y="0"/>
                </a:cxn>
                <a:cxn ang="0">
                  <a:pos x="683655" y="684951"/>
                </a:cxn>
                <a:cxn ang="0">
                  <a:pos x="87315" y="684951"/>
                </a:cxn>
                <a:cxn ang="0">
                  <a:pos x="88417" y="663117"/>
                </a:cxn>
                <a:cxn ang="0">
                  <a:pos x="0" y="591837"/>
                </a:cxn>
                <a:cxn ang="0">
                  <a:pos x="5962" y="552742"/>
                </a:cxn>
                <a:cxn ang="0">
                  <a:pos x="46268" y="422799"/>
                </a:cxn>
                <a:cxn ang="0">
                  <a:pos x="61310" y="391553"/>
                </a:cxn>
                <a:cxn ang="0">
                  <a:pos x="173558" y="383583"/>
                </a:cxn>
                <a:cxn ang="0">
                  <a:pos x="188855" y="358386"/>
                </a:cxn>
                <a:cxn ang="0">
                  <a:pos x="216440" y="321469"/>
                </a:cxn>
                <a:cxn ang="0">
                  <a:pos x="187843" y="210105"/>
                </a:cxn>
                <a:cxn ang="0">
                  <a:pos x="194516" y="202757"/>
                </a:cxn>
                <a:cxn ang="0">
                  <a:pos x="296892" y="118226"/>
                </a:cxn>
                <a:cxn ang="0">
                  <a:pos x="345368" y="88754"/>
                </a:cxn>
                <a:cxn ang="0">
                  <a:pos x="442868" y="146143"/>
                </a:cxn>
                <a:cxn ang="0">
                  <a:pos x="451390" y="142035"/>
                </a:cxn>
                <a:cxn ang="0">
                  <a:pos x="506213" y="121954"/>
                </a:cxn>
                <a:cxn ang="0">
                  <a:pos x="542533" y="112609"/>
                </a:cxn>
                <a:cxn ang="0">
                  <a:pos x="587788" y="7413"/>
                </a:cxn>
                <a:cxn ang="0">
                  <a:pos x="612928" y="3574"/>
                </a:cxn>
              </a:cxnLst>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4"/>
              </a:srgbClr>
            </a:solidFill>
            <a:ln w="9525">
              <a:noFill/>
            </a:ln>
          </p:spPr>
          <p:txBody>
            <a:bodyPr/>
            <a:p>
              <a:endParaRPr lang="zh-CN" altLang="en-US"/>
            </a:p>
          </p:txBody>
        </p:sp>
        <p:grpSp>
          <p:nvGrpSpPr>
            <p:cNvPr id="47114" name="组合 40"/>
            <p:cNvGrpSpPr/>
            <p:nvPr/>
          </p:nvGrpSpPr>
          <p:grpSpPr>
            <a:xfrm>
              <a:off x="4464050" y="3560763"/>
              <a:ext cx="463550" cy="517525"/>
              <a:chOff x="0" y="0"/>
              <a:chExt cx="402656" cy="450303"/>
            </a:xfrm>
          </p:grpSpPr>
          <p:sp>
            <p:nvSpPr>
              <p:cNvPr id="47115"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w="9525">
                <a:noFill/>
              </a:ln>
            </p:spPr>
            <p:txBody>
              <a:bodyPr/>
              <a:p>
                <a:endParaRPr lang="zh-CN" altLang="en-US"/>
              </a:p>
            </p:txBody>
          </p:sp>
          <p:sp>
            <p:nvSpPr>
              <p:cNvPr id="47116"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w="9525">
                <a:noFill/>
              </a:ln>
            </p:spPr>
            <p:txBody>
              <a:bodyPr/>
              <a:p>
                <a:endParaRPr lang="zh-CN" altLang="en-US"/>
              </a:p>
            </p:txBody>
          </p:sp>
          <p:sp>
            <p:nvSpPr>
              <p:cNvPr id="47117"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w="9525">
                <a:noFill/>
              </a:ln>
            </p:spPr>
            <p:txBody>
              <a:bodyPr/>
              <a:p>
                <a:endParaRPr lang="zh-CN" altLang="en-US"/>
              </a:p>
            </p:txBody>
          </p:sp>
          <p:sp>
            <p:nvSpPr>
              <p:cNvPr id="47118"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w="9525">
                <a:noFill/>
              </a:ln>
            </p:spPr>
            <p:txBody>
              <a:bodyPr/>
              <a:p>
                <a:endParaRPr lang="zh-CN" altLang="en-US"/>
              </a:p>
            </p:txBody>
          </p:sp>
          <p:sp>
            <p:nvSpPr>
              <p:cNvPr id="47119"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w="9525">
                <a:noFill/>
              </a:ln>
            </p:spPr>
            <p:txBody>
              <a:bodyPr/>
              <a:p>
                <a:endParaRPr lang="zh-CN" altLang="en-US"/>
              </a:p>
            </p:txBody>
          </p:sp>
        </p:grpSp>
        <p:grpSp>
          <p:nvGrpSpPr>
            <p:cNvPr id="21531" name="组合 46"/>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21535" name="组合 50"/>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47122" name="组合 53"/>
            <p:cNvGrpSpPr/>
            <p:nvPr/>
          </p:nvGrpSpPr>
          <p:grpSpPr>
            <a:xfrm>
              <a:off x="5651500" y="4664075"/>
              <a:ext cx="442913" cy="476250"/>
              <a:chOff x="0" y="0"/>
              <a:chExt cx="466184" cy="501686"/>
            </a:xfrm>
          </p:grpSpPr>
          <p:sp>
            <p:nvSpPr>
              <p:cNvPr id="47123"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w="9525">
                <a:noFill/>
              </a:ln>
            </p:spPr>
            <p:txBody>
              <a:bodyPr/>
              <a:p>
                <a:endParaRPr lang="zh-CN" altLang="en-US"/>
              </a:p>
            </p:txBody>
          </p:sp>
          <p:sp>
            <p:nvSpPr>
              <p:cNvPr id="47124" name="Rectangle 155"/>
              <p:cNvSpPr/>
              <p:nvPr/>
            </p:nvSpPr>
            <p:spPr>
              <a:xfrm>
                <a:off x="160689" y="419472"/>
                <a:ext cx="9342" cy="32698"/>
              </a:xfrm>
              <a:prstGeom prst="rect">
                <a:avLst/>
              </a:prstGeom>
              <a:solidFill>
                <a:srgbClr val="FEFEFE"/>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47125"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w="9525">
                <a:noFill/>
              </a:ln>
            </p:spPr>
            <p:txBody>
              <a:bodyPr/>
              <a:p>
                <a:endParaRPr lang="zh-CN" altLang="en-US"/>
              </a:p>
            </p:txBody>
          </p:sp>
          <p:sp>
            <p:nvSpPr>
              <p:cNvPr id="47126"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w="9525">
                <a:noFill/>
              </a:ln>
            </p:spPr>
            <p:txBody>
              <a:bodyPr/>
              <a:p>
                <a:endParaRPr lang="zh-CN" altLang="en-US"/>
              </a:p>
            </p:txBody>
          </p:sp>
          <p:sp>
            <p:nvSpPr>
              <p:cNvPr id="47127"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w="9525">
                <a:noFill/>
              </a:ln>
            </p:spPr>
            <p:txBody>
              <a:bodyPr/>
              <a:p>
                <a:endParaRPr lang="zh-CN" altLang="en-US"/>
              </a:p>
            </p:txBody>
          </p:sp>
        </p:grpSp>
        <p:grpSp>
          <p:nvGrpSpPr>
            <p:cNvPr id="47128" name="组合 59"/>
            <p:cNvGrpSpPr/>
            <p:nvPr/>
          </p:nvGrpSpPr>
          <p:grpSpPr>
            <a:xfrm rot="1030086">
              <a:off x="6729413" y="2319338"/>
              <a:ext cx="382587" cy="427037"/>
              <a:chOff x="0" y="0"/>
              <a:chExt cx="402656" cy="450303"/>
            </a:xfrm>
          </p:grpSpPr>
          <p:sp>
            <p:nvSpPr>
              <p:cNvPr id="47129"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w="9525">
                <a:noFill/>
              </a:ln>
            </p:spPr>
            <p:txBody>
              <a:bodyPr/>
              <a:p>
                <a:endParaRPr lang="zh-CN" altLang="en-US"/>
              </a:p>
            </p:txBody>
          </p:sp>
          <p:sp>
            <p:nvSpPr>
              <p:cNvPr id="47130"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w="9525">
                <a:noFill/>
              </a:ln>
            </p:spPr>
            <p:txBody>
              <a:bodyPr/>
              <a:p>
                <a:endParaRPr lang="zh-CN" altLang="en-US"/>
              </a:p>
            </p:txBody>
          </p:sp>
          <p:sp>
            <p:nvSpPr>
              <p:cNvPr id="47131"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w="9525">
                <a:noFill/>
              </a:ln>
            </p:spPr>
            <p:txBody>
              <a:bodyPr/>
              <a:p>
                <a:endParaRPr lang="zh-CN" altLang="en-US"/>
              </a:p>
            </p:txBody>
          </p:sp>
          <p:sp>
            <p:nvSpPr>
              <p:cNvPr id="47132"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w="9525">
                <a:noFill/>
              </a:ln>
            </p:spPr>
            <p:txBody>
              <a:bodyPr/>
              <a:p>
                <a:endParaRPr lang="zh-CN" altLang="en-US"/>
              </a:p>
            </p:txBody>
          </p:sp>
          <p:sp>
            <p:nvSpPr>
              <p:cNvPr id="47133"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w="9525">
                <a:noFill/>
              </a:ln>
            </p:spPr>
            <p:txBody>
              <a:bodyPr/>
              <a:p>
                <a:endParaRPr lang="zh-CN" altLang="en-US"/>
              </a:p>
            </p:txBody>
          </p:sp>
        </p:grpSp>
        <p:grpSp>
          <p:nvGrpSpPr>
            <p:cNvPr id="21550" name="组合 65"/>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21554" name="组合 69"/>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47136" name="组合 72"/>
            <p:cNvGrpSpPr/>
            <p:nvPr/>
          </p:nvGrpSpPr>
          <p:grpSpPr>
            <a:xfrm rot="1030086">
              <a:off x="7426325" y="3233738"/>
              <a:ext cx="363538" cy="392112"/>
              <a:chOff x="0" y="0"/>
              <a:chExt cx="466184" cy="501686"/>
            </a:xfrm>
          </p:grpSpPr>
          <p:sp>
            <p:nvSpPr>
              <p:cNvPr id="47137"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w="9525">
                <a:noFill/>
              </a:ln>
            </p:spPr>
            <p:txBody>
              <a:bodyPr/>
              <a:p>
                <a:endParaRPr lang="zh-CN" altLang="en-US"/>
              </a:p>
            </p:txBody>
          </p:sp>
          <p:sp>
            <p:nvSpPr>
              <p:cNvPr id="47138" name="Rectangle 155"/>
              <p:cNvSpPr/>
              <p:nvPr/>
            </p:nvSpPr>
            <p:spPr>
              <a:xfrm>
                <a:off x="160689" y="419472"/>
                <a:ext cx="9342" cy="32698"/>
              </a:xfrm>
              <a:prstGeom prst="rect">
                <a:avLst/>
              </a:prstGeom>
              <a:solidFill>
                <a:srgbClr val="FEFEFE"/>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47139"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w="9525">
                <a:noFill/>
              </a:ln>
            </p:spPr>
            <p:txBody>
              <a:bodyPr/>
              <a:p>
                <a:endParaRPr lang="zh-CN" altLang="en-US"/>
              </a:p>
            </p:txBody>
          </p:sp>
          <p:sp>
            <p:nvSpPr>
              <p:cNvPr id="47140"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w="9525">
                <a:noFill/>
              </a:ln>
            </p:spPr>
            <p:txBody>
              <a:bodyPr/>
              <a:p>
                <a:endParaRPr lang="zh-CN" altLang="en-US"/>
              </a:p>
            </p:txBody>
          </p:sp>
          <p:sp>
            <p:nvSpPr>
              <p:cNvPr id="47141"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w="9525">
                <a:noFill/>
              </a:ln>
            </p:spPr>
            <p:txBody>
              <a:bodyPr/>
              <a:p>
                <a:endParaRPr lang="zh-CN" altLang="en-US"/>
              </a:p>
            </p:txBody>
          </p:sp>
        </p:grpSp>
      </p:grpSp>
      <p:grpSp>
        <p:nvGrpSpPr>
          <p:cNvPr id="47142" name="组合 54"/>
          <p:cNvGrpSpPr/>
          <p:nvPr/>
        </p:nvGrpSpPr>
        <p:grpSpPr>
          <a:xfrm>
            <a:off x="0" y="687388"/>
            <a:ext cx="12193588" cy="693737"/>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69156"/>
            <a:chOff x="7192010" y="1640849"/>
            <a:chExt cx="3975100" cy="669156"/>
          </a:xfrm>
        </p:grpSpPr>
        <p:sp>
          <p:nvSpPr>
            <p:cNvPr id="65" name="文本框 64"/>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项目体会</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6" name="文本框 65"/>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67" name="组合 66"/>
          <p:cNvGrpSpPr/>
          <p:nvPr/>
        </p:nvGrpSpPr>
        <p:grpSpPr>
          <a:xfrm>
            <a:off x="8839200" y="3851910"/>
            <a:ext cx="2369820" cy="2365846"/>
            <a:chOff x="918521" y="3330602"/>
            <a:chExt cx="3715682" cy="408699"/>
          </a:xfrm>
        </p:grpSpPr>
        <p:sp>
          <p:nvSpPr>
            <p:cNvPr id="68" name="矩形 67"/>
            <p:cNvSpPr/>
            <p:nvPr/>
          </p:nvSpPr>
          <p:spPr>
            <a:xfrm>
              <a:off x="918521" y="3500383"/>
              <a:ext cx="3715682" cy="23891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以字典的形式存储两行数据，在数据抽取的过程中，以字典的</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key</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和</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value</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值结合判断，取出符合两个条件的两组数据。</a:t>
              </a:r>
              <a:endPar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9" name="矩形 68"/>
            <p:cNvSpPr/>
            <p:nvPr/>
          </p:nvSpPr>
          <p:spPr>
            <a:xfrm>
              <a:off x="918521" y="3330602"/>
              <a:ext cx="3715682" cy="13053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Excel</a:t>
              </a: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表格抽取指定两行数据</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76" name="组合 75"/>
          <p:cNvGrpSpPr/>
          <p:nvPr/>
        </p:nvGrpSpPr>
        <p:grpSpPr>
          <a:xfrm>
            <a:off x="8636000" y="1978660"/>
            <a:ext cx="2573020" cy="1746141"/>
            <a:chOff x="874712" y="3325188"/>
            <a:chExt cx="3154087" cy="569772"/>
          </a:xfrm>
        </p:grpSpPr>
        <p:sp>
          <p:nvSpPr>
            <p:cNvPr id="77" name="矩形 76"/>
            <p:cNvSpPr/>
            <p:nvPr/>
          </p:nvSpPr>
          <p:spPr>
            <a:xfrm>
              <a:off x="874712" y="3612336"/>
              <a:ext cx="3154087" cy="28262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从前端获取文件，并取出所有内容存储到指定文件名的该类型文件中，然后进行读取。</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78" name="矩形 77"/>
            <p:cNvSpPr/>
            <p:nvPr/>
          </p:nvSpPr>
          <p:spPr>
            <a:xfrm>
              <a:off x="874712" y="3325188"/>
              <a:ext cx="3154087" cy="13820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读取</a:t>
              </a:r>
              <a:r>
                <a:rPr kumimoji="0" lang="en-US" altLang="zh-CN"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xls</a:t>
              </a: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文件与</a:t>
              </a:r>
              <a:r>
                <a:rPr kumimoji="0" lang="en-US" altLang="zh-CN"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cvs</a:t>
              </a: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文件</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6" name="矩形 5"/>
          <p:cNvSpPr/>
          <p:nvPr/>
        </p:nvSpPr>
        <p:spPr>
          <a:xfrm>
            <a:off x="986155" y="1332230"/>
            <a:ext cx="3478530" cy="53403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过程问题与解决办法</a:t>
            </a:r>
            <a:endParaRPr kumimoji="0" lang="zh-CN" altLang="en-US" sz="2400"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grpSp>
        <p:nvGrpSpPr>
          <p:cNvPr id="5" name="组合 4"/>
          <p:cNvGrpSpPr/>
          <p:nvPr/>
        </p:nvGrpSpPr>
        <p:grpSpPr>
          <a:xfrm>
            <a:off x="1080770" y="2682240"/>
            <a:ext cx="2305685" cy="2822713"/>
            <a:chOff x="874712" y="3325188"/>
            <a:chExt cx="3154087" cy="527878"/>
          </a:xfrm>
        </p:grpSpPr>
        <p:sp>
          <p:nvSpPr>
            <p:cNvPr id="7" name="矩形 6"/>
            <p:cNvSpPr/>
            <p:nvPr/>
          </p:nvSpPr>
          <p:spPr>
            <a:xfrm>
              <a:off x="874712" y="3497760"/>
              <a:ext cx="3154087" cy="355306"/>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最初通过</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Matplotlib</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生成的图表直接以</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.png</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的形式在前端页面展示，后经过再次的需求添加，引入学习</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Echarts</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与</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PyEcharts</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库，对数据传入该框架，实现图表的可交互。</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8" name="矩形 7"/>
            <p:cNvSpPr/>
            <p:nvPr/>
          </p:nvSpPr>
          <p:spPr>
            <a:xfrm>
              <a:off x="874712" y="3325188"/>
              <a:ext cx="3154087" cy="141315"/>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对生成的图表进行可交互</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style.rotation</p:attrName>
                                        </p:attrNameLst>
                                      </p:cBhvr>
                                      <p:tavLst>
                                        <p:tav tm="0">
                                          <p:val>
                                            <p:fltVal val="90.000000"/>
                                          </p:val>
                                        </p:tav>
                                        <p:tav tm="100000">
                                          <p:val>
                                            <p:fltVal val="0.00000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ppt_x</p:attrName>
                                        </p:attrNameLst>
                                      </p:cBhvr>
                                      <p:tavLst>
                                        <p:tav tm="0">
                                          <p:val>
                                            <p:strVal val="0-#ppt_w/2"/>
                                          </p:val>
                                        </p:tav>
                                        <p:tav tm="100000">
                                          <p:val>
                                            <p:strVal val="#ppt_x"/>
                                          </p:val>
                                        </p:tav>
                                      </p:tavLst>
                                    </p:anim>
                                    <p:anim calcmode="lin" valueType="num">
                                      <p:cBhvr>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p:cTn id="18" dur="500" fill="hold"/>
                                        <p:tgtEl>
                                          <p:spTgt spid="76"/>
                                        </p:tgtEl>
                                        <p:attrNameLst>
                                          <p:attrName>ppt_x</p:attrName>
                                        </p:attrNameLst>
                                      </p:cBhvr>
                                      <p:tavLst>
                                        <p:tav tm="0">
                                          <p:val>
                                            <p:strVal val="1+#ppt_w/2"/>
                                          </p:val>
                                        </p:tav>
                                        <p:tav tm="100000">
                                          <p:val>
                                            <p:strVal val="#ppt_x"/>
                                          </p:val>
                                        </p:tav>
                                      </p:tavLst>
                                    </p:anim>
                                    <p:anim calcmode="lin" valueType="num">
                                      <p:cBhvr>
                                        <p:cTn id="19" dur="500" fill="hold"/>
                                        <p:tgtEl>
                                          <p:spTgt spid="76"/>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1+#ppt_w/2"/>
                                          </p:val>
                                        </p:tav>
                                        <p:tav tm="100000">
                                          <p:val>
                                            <p:strVal val="#ppt_x"/>
                                          </p:val>
                                        </p:tav>
                                      </p:tavLst>
                                    </p:anim>
                                    <p:anim calcmode="lin" valueType="num">
                                      <p:cBhvr>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39"/>
          <p:cNvGrpSpPr/>
          <p:nvPr/>
        </p:nvGrpSpPr>
        <p:grpSpPr>
          <a:xfrm>
            <a:off x="0" y="687388"/>
            <a:ext cx="12193588" cy="693737"/>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69156"/>
            <a:chOff x="7192010" y="1640849"/>
            <a:chExt cx="3975100" cy="669156"/>
          </a:xfrm>
        </p:grpSpPr>
        <p:sp>
          <p:nvSpPr>
            <p:cNvPr id="50" name="文本框 49"/>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项目收获与未来展望</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1" name="文本框 50"/>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2" name="组合 1"/>
          <p:cNvGrpSpPr/>
          <p:nvPr/>
        </p:nvGrpSpPr>
        <p:grpSpPr>
          <a:xfrm>
            <a:off x="1082675" y="1482725"/>
            <a:ext cx="10025063" cy="4586288"/>
            <a:chOff x="1082675" y="1482725"/>
            <a:chExt cx="10025063" cy="4586288"/>
          </a:xfrm>
        </p:grpSpPr>
        <p:sp>
          <p:nvSpPr>
            <p:cNvPr id="16396" name="任意多边形 59"/>
            <p:cNvSpPr/>
            <p:nvPr/>
          </p:nvSpPr>
          <p:spPr>
            <a:xfrm>
              <a:off x="5584825" y="1482725"/>
              <a:ext cx="1038225" cy="998538"/>
            </a:xfrm>
            <a:custGeom>
              <a:avLst/>
              <a:gdLst/>
              <a:ahLst/>
              <a:cxnLst>
                <a:cxn ang="0">
                  <a:pos x="0" y="0"/>
                </a:cxn>
                <a:cxn ang="0">
                  <a:pos x="459685" y="0"/>
                </a:cxn>
                <a:cxn ang="0">
                  <a:pos x="1037981" y="579107"/>
                </a:cxn>
                <a:cxn ang="0">
                  <a:pos x="1037981" y="999004"/>
                </a:cxn>
                <a:cxn ang="0">
                  <a:pos x="0" y="999004"/>
                </a:cxn>
              </a:cxnLst>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w="9525">
              <a:noFill/>
            </a:ln>
          </p:spPr>
          <p:txBody>
            <a:bodyPr/>
            <a:p>
              <a:endParaRPr lang="zh-CN" altLang="en-US"/>
            </a:p>
          </p:txBody>
        </p:sp>
        <p:sp>
          <p:nvSpPr>
            <p:cNvPr id="16397" name="任意多边形 60"/>
            <p:cNvSpPr/>
            <p:nvPr/>
          </p:nvSpPr>
          <p:spPr>
            <a:xfrm flipH="1" flipV="1">
              <a:off x="5584825" y="4564063"/>
              <a:ext cx="1038225" cy="998537"/>
            </a:xfrm>
            <a:custGeom>
              <a:avLst/>
              <a:gdLst/>
              <a:ahLst/>
              <a:cxnLst>
                <a:cxn ang="0">
                  <a:pos x="0" y="0"/>
                </a:cxn>
                <a:cxn ang="0">
                  <a:pos x="459685" y="0"/>
                </a:cxn>
                <a:cxn ang="0">
                  <a:pos x="1037981" y="579106"/>
                </a:cxn>
                <a:cxn ang="0">
                  <a:pos x="1037981" y="999002"/>
                </a:cxn>
                <a:cxn ang="0">
                  <a:pos x="0" y="999002"/>
                </a:cxn>
              </a:cxnLst>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8"/>
              </a:srgbClr>
            </a:solidFill>
            <a:ln w="9525">
              <a:noFill/>
            </a:ln>
          </p:spPr>
          <p:txBody>
            <a:bodyPr/>
            <a:p>
              <a:endParaRPr lang="zh-CN" altLang="en-US"/>
            </a:p>
          </p:txBody>
        </p:sp>
        <p:sp>
          <p:nvSpPr>
            <p:cNvPr id="16398" name="矩形 61"/>
            <p:cNvSpPr/>
            <p:nvPr/>
          </p:nvSpPr>
          <p:spPr>
            <a:xfrm>
              <a:off x="5584825" y="2481263"/>
              <a:ext cx="1038225" cy="1042987"/>
            </a:xfrm>
            <a:prstGeom prst="rect">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16399" name="矩形 62"/>
            <p:cNvSpPr/>
            <p:nvPr/>
          </p:nvSpPr>
          <p:spPr>
            <a:xfrm>
              <a:off x="5584825" y="3522663"/>
              <a:ext cx="1038225" cy="1042987"/>
            </a:xfrm>
            <a:prstGeom prst="rect">
              <a:avLst/>
            </a:prstGeom>
            <a:solidFill>
              <a:srgbClr val="FEFEFE">
                <a:alpha val="20000"/>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16400" name="任意多边形 85"/>
            <p:cNvSpPr/>
            <p:nvPr/>
          </p:nvSpPr>
          <p:spPr>
            <a:xfrm flipH="1">
              <a:off x="7085013" y="2979738"/>
              <a:ext cx="4022725" cy="1006475"/>
            </a:xfrm>
            <a:custGeom>
              <a:avLst/>
              <a:gdLst/>
              <a:ahLst/>
              <a:cxnLst>
                <a:cxn ang="0">
                  <a:pos x="4022632" y="1005013"/>
                </a:cxn>
                <a:cxn ang="0">
                  <a:pos x="4021812" y="1005912"/>
                </a:cxn>
                <a:cxn ang="0">
                  <a:pos x="4022632" y="1005912"/>
                </a:cxn>
                <a:cxn ang="0">
                  <a:pos x="503494" y="0"/>
                </a:cxn>
                <a:cxn ang="0">
                  <a:pos x="0" y="502955"/>
                </a:cxn>
                <a:cxn ang="0">
                  <a:pos x="503494" y="1005910"/>
                </a:cxn>
                <a:cxn ang="0">
                  <a:pos x="556072" y="1000616"/>
                </a:cxn>
                <a:cxn ang="0">
                  <a:pos x="556072" y="1005911"/>
                </a:cxn>
                <a:cxn ang="0">
                  <a:pos x="1879242" y="1005911"/>
                </a:cxn>
                <a:cxn ang="0">
                  <a:pos x="1931819" y="1005911"/>
                </a:cxn>
                <a:cxn ang="0">
                  <a:pos x="1931819" y="1005912"/>
                </a:cxn>
                <a:cxn ang="0">
                  <a:pos x="4021812" y="1005912"/>
                </a:cxn>
                <a:cxn ang="0">
                  <a:pos x="4005700" y="9048"/>
                </a:cxn>
                <a:cxn ang="0">
                  <a:pos x="4010694" y="3823"/>
                </a:cxn>
                <a:cxn ang="0">
                  <a:pos x="2646884" y="3823"/>
                </a:cxn>
                <a:cxn ang="0">
                  <a:pos x="2646884" y="3822"/>
                </a:cxn>
                <a:cxn ang="0">
                  <a:pos x="1917190" y="3822"/>
                </a:cxn>
                <a:cxn ang="0">
                  <a:pos x="1879242" y="0"/>
                </a:cxn>
                <a:cxn ang="0">
                  <a:pos x="1841290" y="3822"/>
                </a:cxn>
                <a:cxn ang="0">
                  <a:pos x="556072" y="3822"/>
                </a:cxn>
                <a:cxn ang="0">
                  <a:pos x="556072" y="5295"/>
                </a:cxn>
              </a:cxnLst>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8"/>
              </a:srgbClr>
            </a:solidFill>
            <a:ln w="9525">
              <a:noFill/>
            </a:ln>
          </p:spPr>
          <p:txBody>
            <a:bodyPr/>
            <a:p>
              <a:endParaRPr lang="zh-CN" altLang="en-US"/>
            </a:p>
          </p:txBody>
        </p:sp>
        <p:sp>
          <p:nvSpPr>
            <p:cNvPr id="16401" name="任意多边形 89"/>
            <p:cNvSpPr/>
            <p:nvPr/>
          </p:nvSpPr>
          <p:spPr>
            <a:xfrm>
              <a:off x="1082675" y="1981200"/>
              <a:ext cx="4040188" cy="1008063"/>
            </a:xfrm>
            <a:custGeom>
              <a:avLst/>
              <a:gdLst/>
              <a:ahLst/>
              <a:cxnLst>
                <a:cxn ang="0">
                  <a:pos x="503667" y="0"/>
                </a:cxn>
                <a:cxn ang="0">
                  <a:pos x="556262" y="5311"/>
                </a:cxn>
                <a:cxn ang="0">
                  <a:pos x="556262" y="3834"/>
                </a:cxn>
                <a:cxn ang="0">
                  <a:pos x="1858688" y="3834"/>
                </a:cxn>
                <a:cxn ang="0">
                  <a:pos x="1896662" y="0"/>
                </a:cxn>
                <a:cxn ang="0">
                  <a:pos x="1934633" y="3834"/>
                </a:cxn>
                <a:cxn ang="0">
                  <a:pos x="1949257" y="3834"/>
                </a:cxn>
                <a:cxn ang="0">
                  <a:pos x="2647792" y="3834"/>
                </a:cxn>
                <a:cxn ang="0">
                  <a:pos x="4028845" y="3834"/>
                </a:cxn>
                <a:cxn ang="0">
                  <a:pos x="4023850" y="9075"/>
                </a:cxn>
                <a:cxn ang="0">
                  <a:pos x="4039967" y="1009089"/>
                </a:cxn>
                <a:cxn ang="0">
                  <a:pos x="4040787" y="1008188"/>
                </a:cxn>
                <a:cxn ang="0">
                  <a:pos x="4040787" y="1009090"/>
                </a:cxn>
                <a:cxn ang="0">
                  <a:pos x="2647792" y="1009090"/>
                </a:cxn>
                <a:cxn ang="0">
                  <a:pos x="1949257" y="1009090"/>
                </a:cxn>
                <a:cxn ang="0">
                  <a:pos x="556262" y="1009090"/>
                </a:cxn>
                <a:cxn ang="0">
                  <a:pos x="556262" y="1003778"/>
                </a:cxn>
                <a:cxn ang="0">
                  <a:pos x="503667" y="1009089"/>
                </a:cxn>
                <a:cxn ang="0">
                  <a:pos x="0" y="504544"/>
                </a:cxn>
                <a:cxn ang="0">
                  <a:pos x="503667" y="0"/>
                </a:cxn>
              </a:cxnLst>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w="9525">
              <a:noFill/>
            </a:ln>
          </p:spPr>
          <p:txBody>
            <a:bodyPr/>
            <a:p>
              <a:endParaRPr lang="zh-CN" altLang="en-US"/>
            </a:p>
          </p:txBody>
        </p:sp>
        <p:sp>
          <p:nvSpPr>
            <p:cNvPr id="16402" name="任意多边形 91"/>
            <p:cNvSpPr/>
            <p:nvPr/>
          </p:nvSpPr>
          <p:spPr>
            <a:xfrm>
              <a:off x="1082675" y="4013200"/>
              <a:ext cx="4040188" cy="1006475"/>
            </a:xfrm>
            <a:custGeom>
              <a:avLst/>
              <a:gdLst/>
              <a:ahLst/>
              <a:cxnLst>
                <a:cxn ang="0">
                  <a:pos x="503667" y="0"/>
                </a:cxn>
                <a:cxn ang="0">
                  <a:pos x="556262" y="5295"/>
                </a:cxn>
                <a:cxn ang="0">
                  <a:pos x="556262" y="3822"/>
                </a:cxn>
                <a:cxn ang="0">
                  <a:pos x="1858688" y="3822"/>
                </a:cxn>
                <a:cxn ang="0">
                  <a:pos x="1896662" y="0"/>
                </a:cxn>
                <a:cxn ang="0">
                  <a:pos x="1934633" y="3822"/>
                </a:cxn>
                <a:cxn ang="0">
                  <a:pos x="1949257" y="3822"/>
                </a:cxn>
                <a:cxn ang="0">
                  <a:pos x="2647792" y="3822"/>
                </a:cxn>
                <a:cxn ang="0">
                  <a:pos x="4028845" y="3822"/>
                </a:cxn>
                <a:cxn ang="0">
                  <a:pos x="4023850" y="9046"/>
                </a:cxn>
                <a:cxn ang="0">
                  <a:pos x="4039967" y="1005912"/>
                </a:cxn>
                <a:cxn ang="0">
                  <a:pos x="4040787" y="1005014"/>
                </a:cxn>
                <a:cxn ang="0">
                  <a:pos x="4040787" y="1005913"/>
                </a:cxn>
                <a:cxn ang="0">
                  <a:pos x="2647792" y="1005913"/>
                </a:cxn>
                <a:cxn ang="0">
                  <a:pos x="1949257" y="1005913"/>
                </a:cxn>
                <a:cxn ang="0">
                  <a:pos x="556262" y="1005913"/>
                </a:cxn>
                <a:cxn ang="0">
                  <a:pos x="556262" y="1000618"/>
                </a:cxn>
                <a:cxn ang="0">
                  <a:pos x="503667" y="1005912"/>
                </a:cxn>
                <a:cxn ang="0">
                  <a:pos x="0" y="502956"/>
                </a:cxn>
                <a:cxn ang="0">
                  <a:pos x="503667" y="0"/>
                </a:cxn>
              </a:cxnLst>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w="9525">
              <a:noFill/>
            </a:ln>
          </p:spPr>
          <p:txBody>
            <a:bodyPr/>
            <a:p>
              <a:endParaRPr lang="zh-CN" altLang="en-US"/>
            </a:p>
          </p:txBody>
        </p:sp>
        <p:sp>
          <p:nvSpPr>
            <p:cNvPr id="16403" name="任意多边形 87"/>
            <p:cNvSpPr/>
            <p:nvPr/>
          </p:nvSpPr>
          <p:spPr>
            <a:xfrm flipH="1">
              <a:off x="7085013" y="5060950"/>
              <a:ext cx="4022725" cy="1006475"/>
            </a:xfrm>
            <a:custGeom>
              <a:avLst/>
              <a:gdLst/>
              <a:ahLst/>
              <a:cxnLst>
                <a:cxn ang="0">
                  <a:pos x="4022632" y="1005013"/>
                </a:cxn>
                <a:cxn ang="0">
                  <a:pos x="4021812" y="1005912"/>
                </a:cxn>
                <a:cxn ang="0">
                  <a:pos x="4022632" y="1005912"/>
                </a:cxn>
                <a:cxn ang="0">
                  <a:pos x="503494" y="0"/>
                </a:cxn>
                <a:cxn ang="0">
                  <a:pos x="0" y="502955"/>
                </a:cxn>
                <a:cxn ang="0">
                  <a:pos x="503494" y="1005910"/>
                </a:cxn>
                <a:cxn ang="0">
                  <a:pos x="556072" y="1000616"/>
                </a:cxn>
                <a:cxn ang="0">
                  <a:pos x="556072" y="1005911"/>
                </a:cxn>
                <a:cxn ang="0">
                  <a:pos x="1879242" y="1005911"/>
                </a:cxn>
                <a:cxn ang="0">
                  <a:pos x="1931819" y="1005911"/>
                </a:cxn>
                <a:cxn ang="0">
                  <a:pos x="1931819" y="1005912"/>
                </a:cxn>
                <a:cxn ang="0">
                  <a:pos x="4021812" y="1005912"/>
                </a:cxn>
                <a:cxn ang="0">
                  <a:pos x="4005700" y="9048"/>
                </a:cxn>
                <a:cxn ang="0">
                  <a:pos x="4010694" y="3823"/>
                </a:cxn>
                <a:cxn ang="0">
                  <a:pos x="2646884" y="3823"/>
                </a:cxn>
                <a:cxn ang="0">
                  <a:pos x="2646884" y="3822"/>
                </a:cxn>
                <a:cxn ang="0">
                  <a:pos x="1917190" y="3822"/>
                </a:cxn>
                <a:cxn ang="0">
                  <a:pos x="1879242" y="0"/>
                </a:cxn>
                <a:cxn ang="0">
                  <a:pos x="1841290" y="3822"/>
                </a:cxn>
                <a:cxn ang="0">
                  <a:pos x="556072" y="3822"/>
                </a:cxn>
                <a:cxn ang="0">
                  <a:pos x="556072" y="5295"/>
                </a:cxn>
              </a:cxnLst>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8"/>
              </a:srgbClr>
            </a:solidFill>
            <a:ln w="9525">
              <a:noFill/>
            </a:ln>
          </p:spPr>
          <p:txBody>
            <a:bodyPr/>
            <a:p>
              <a:endParaRPr lang="zh-CN" altLang="en-US"/>
            </a:p>
          </p:txBody>
        </p:sp>
        <p:sp>
          <p:nvSpPr>
            <p:cNvPr id="16404" name="任意多边形 86"/>
            <p:cNvSpPr/>
            <p:nvPr/>
          </p:nvSpPr>
          <p:spPr>
            <a:xfrm flipH="1">
              <a:off x="6623050" y="2486025"/>
              <a:ext cx="479425" cy="1500188"/>
            </a:xfrm>
            <a:custGeom>
              <a:avLst/>
              <a:gdLst/>
              <a:ahLst/>
              <a:cxnLst>
                <a:cxn ang="0">
                  <a:pos x="480003" y="0"/>
                </a:cxn>
                <a:cxn ang="0">
                  <a:pos x="480003" y="992388"/>
                </a:cxn>
                <a:cxn ang="0">
                  <a:pos x="16150" y="1500810"/>
                </a:cxn>
                <a:cxn ang="0">
                  <a:pos x="0" y="502003"/>
                </a:cxn>
              </a:cxnLst>
              <a:pathLst>
                <a:path w="478847" h="1499566">
                  <a:moveTo>
                    <a:pt x="478847" y="0"/>
                  </a:moveTo>
                  <a:lnTo>
                    <a:pt x="478847" y="991566"/>
                  </a:lnTo>
                  <a:lnTo>
                    <a:pt x="16112" y="1499566"/>
                  </a:lnTo>
                  <a:lnTo>
                    <a:pt x="0" y="501587"/>
                  </a:lnTo>
                  <a:lnTo>
                    <a:pt x="478847" y="0"/>
                  </a:lnTo>
                  <a:close/>
                </a:path>
              </a:pathLst>
            </a:custGeom>
            <a:solidFill>
              <a:srgbClr val="FEFEFE">
                <a:alpha val="59998"/>
              </a:srgbClr>
            </a:solidFill>
            <a:ln w="9525">
              <a:noFill/>
            </a:ln>
          </p:spPr>
          <p:txBody>
            <a:bodyPr/>
            <a:p>
              <a:endParaRPr lang="zh-CN" altLang="en-US"/>
            </a:p>
          </p:txBody>
        </p:sp>
        <p:sp>
          <p:nvSpPr>
            <p:cNvPr id="16405" name="任意多边形 88"/>
            <p:cNvSpPr/>
            <p:nvPr/>
          </p:nvSpPr>
          <p:spPr>
            <a:xfrm flipH="1">
              <a:off x="6623050" y="4568825"/>
              <a:ext cx="479425" cy="1500188"/>
            </a:xfrm>
            <a:custGeom>
              <a:avLst/>
              <a:gdLst/>
              <a:ahLst/>
              <a:cxnLst>
                <a:cxn ang="0">
                  <a:pos x="480003" y="0"/>
                </a:cxn>
                <a:cxn ang="0">
                  <a:pos x="480003" y="992388"/>
                </a:cxn>
                <a:cxn ang="0">
                  <a:pos x="16150" y="1500810"/>
                </a:cxn>
                <a:cxn ang="0">
                  <a:pos x="0" y="502003"/>
                </a:cxn>
              </a:cxnLst>
              <a:pathLst>
                <a:path w="478847" h="1499566">
                  <a:moveTo>
                    <a:pt x="478847" y="0"/>
                  </a:moveTo>
                  <a:lnTo>
                    <a:pt x="478847" y="991566"/>
                  </a:lnTo>
                  <a:lnTo>
                    <a:pt x="16112" y="1499566"/>
                  </a:lnTo>
                  <a:lnTo>
                    <a:pt x="0" y="501587"/>
                  </a:lnTo>
                  <a:lnTo>
                    <a:pt x="478847" y="0"/>
                  </a:lnTo>
                  <a:close/>
                </a:path>
              </a:pathLst>
            </a:custGeom>
            <a:solidFill>
              <a:srgbClr val="FEFEFE">
                <a:alpha val="59998"/>
              </a:srgbClr>
            </a:solidFill>
            <a:ln w="9525">
              <a:noFill/>
            </a:ln>
          </p:spPr>
          <p:txBody>
            <a:bodyPr/>
            <a:p>
              <a:endParaRPr lang="zh-CN" altLang="en-US"/>
            </a:p>
          </p:txBody>
        </p:sp>
        <p:sp>
          <p:nvSpPr>
            <p:cNvPr id="16406" name="任意多边形 90"/>
            <p:cNvSpPr/>
            <p:nvPr/>
          </p:nvSpPr>
          <p:spPr>
            <a:xfrm>
              <a:off x="5105400" y="1489075"/>
              <a:ext cx="479425" cy="1500188"/>
            </a:xfrm>
            <a:custGeom>
              <a:avLst/>
              <a:gdLst/>
              <a:ahLst/>
              <a:cxnLst>
                <a:cxn ang="0">
                  <a:pos x="480003" y="0"/>
                </a:cxn>
                <a:cxn ang="0">
                  <a:pos x="480003" y="992388"/>
                </a:cxn>
                <a:cxn ang="0">
                  <a:pos x="16150" y="1500810"/>
                </a:cxn>
                <a:cxn ang="0">
                  <a:pos x="0" y="502003"/>
                </a:cxn>
              </a:cxnLst>
              <a:pathLst>
                <a:path w="478847" h="1499566">
                  <a:moveTo>
                    <a:pt x="478847" y="0"/>
                  </a:moveTo>
                  <a:lnTo>
                    <a:pt x="478847" y="991566"/>
                  </a:lnTo>
                  <a:lnTo>
                    <a:pt x="16112" y="1499566"/>
                  </a:lnTo>
                  <a:lnTo>
                    <a:pt x="0" y="501587"/>
                  </a:lnTo>
                  <a:lnTo>
                    <a:pt x="478847" y="0"/>
                  </a:lnTo>
                  <a:close/>
                </a:path>
              </a:pathLst>
            </a:custGeom>
            <a:solidFill>
              <a:srgbClr val="FEFEFE">
                <a:alpha val="39998"/>
              </a:srgbClr>
            </a:solidFill>
            <a:ln w="9525">
              <a:noFill/>
            </a:ln>
          </p:spPr>
          <p:txBody>
            <a:bodyPr/>
            <a:p>
              <a:endParaRPr lang="zh-CN" altLang="en-US"/>
            </a:p>
          </p:txBody>
        </p:sp>
        <p:sp>
          <p:nvSpPr>
            <p:cNvPr id="16407" name="任意多边形 92"/>
            <p:cNvSpPr/>
            <p:nvPr/>
          </p:nvSpPr>
          <p:spPr>
            <a:xfrm>
              <a:off x="5105400" y="3521075"/>
              <a:ext cx="479425" cy="1498600"/>
            </a:xfrm>
            <a:custGeom>
              <a:avLst/>
              <a:gdLst/>
              <a:ahLst/>
              <a:cxnLst>
                <a:cxn ang="0">
                  <a:pos x="480003" y="0"/>
                </a:cxn>
                <a:cxn ang="0">
                  <a:pos x="480003" y="990288"/>
                </a:cxn>
                <a:cxn ang="0">
                  <a:pos x="16150" y="1497634"/>
                </a:cxn>
                <a:cxn ang="0">
                  <a:pos x="0" y="500941"/>
                </a:cxn>
              </a:cxnLst>
              <a:pathLst>
                <a:path w="478847" h="1499566">
                  <a:moveTo>
                    <a:pt x="478847" y="0"/>
                  </a:moveTo>
                  <a:lnTo>
                    <a:pt x="478847" y="991566"/>
                  </a:lnTo>
                  <a:lnTo>
                    <a:pt x="16112" y="1499566"/>
                  </a:lnTo>
                  <a:lnTo>
                    <a:pt x="0" y="501587"/>
                  </a:lnTo>
                  <a:lnTo>
                    <a:pt x="478847" y="0"/>
                  </a:lnTo>
                  <a:close/>
                </a:path>
              </a:pathLst>
            </a:custGeom>
            <a:solidFill>
              <a:srgbClr val="FEFEFE">
                <a:alpha val="39998"/>
              </a:srgbClr>
            </a:solidFill>
            <a:ln w="9525">
              <a:noFill/>
            </a:ln>
          </p:spPr>
          <p:txBody>
            <a:bodyPr/>
            <a:p>
              <a:endParaRPr lang="zh-CN" altLang="en-US"/>
            </a:p>
          </p:txBody>
        </p:sp>
        <p:grpSp>
          <p:nvGrpSpPr>
            <p:cNvPr id="16408" name="组合 93"/>
            <p:cNvGrpSpPr/>
            <p:nvPr/>
          </p:nvGrpSpPr>
          <p:grpSpPr>
            <a:xfrm>
              <a:off x="5937250" y="1817688"/>
              <a:ext cx="374650" cy="419100"/>
              <a:chOff x="0" y="0"/>
              <a:chExt cx="402656" cy="450303"/>
            </a:xfrm>
          </p:grpSpPr>
          <p:sp>
            <p:nvSpPr>
              <p:cNvPr id="16409"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w="9525">
                <a:noFill/>
              </a:ln>
            </p:spPr>
            <p:txBody>
              <a:bodyPr/>
              <a:p>
                <a:endParaRPr lang="zh-CN" altLang="en-US"/>
              </a:p>
            </p:txBody>
          </p:sp>
          <p:sp>
            <p:nvSpPr>
              <p:cNvPr id="16410"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w="9525">
                <a:noFill/>
              </a:ln>
            </p:spPr>
            <p:txBody>
              <a:bodyPr/>
              <a:p>
                <a:endParaRPr lang="zh-CN" altLang="en-US"/>
              </a:p>
            </p:txBody>
          </p:sp>
          <p:sp>
            <p:nvSpPr>
              <p:cNvPr id="16411"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w="9525">
                <a:noFill/>
              </a:ln>
            </p:spPr>
            <p:txBody>
              <a:bodyPr/>
              <a:p>
                <a:endParaRPr lang="zh-CN" altLang="en-US"/>
              </a:p>
            </p:txBody>
          </p:sp>
          <p:sp>
            <p:nvSpPr>
              <p:cNvPr id="16412"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w="9525">
                <a:noFill/>
              </a:ln>
            </p:spPr>
            <p:txBody>
              <a:bodyPr/>
              <a:p>
                <a:endParaRPr lang="zh-CN" altLang="en-US"/>
              </a:p>
            </p:txBody>
          </p:sp>
          <p:sp>
            <p:nvSpPr>
              <p:cNvPr id="16413"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w="9525">
                <a:noFill/>
              </a:ln>
            </p:spPr>
            <p:txBody>
              <a:bodyPr/>
              <a:p>
                <a:endParaRPr lang="zh-CN" altLang="en-US"/>
              </a:p>
            </p:txBody>
          </p:sp>
        </p:grpSp>
        <p:grpSp>
          <p:nvGrpSpPr>
            <p:cNvPr id="25631" name="组合 99"/>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25635" name="组合 103"/>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6416" name="组合 106"/>
            <p:cNvGrpSpPr/>
            <p:nvPr/>
          </p:nvGrpSpPr>
          <p:grpSpPr>
            <a:xfrm>
              <a:off x="5951538" y="3863975"/>
              <a:ext cx="358775" cy="385763"/>
              <a:chOff x="0" y="0"/>
              <a:chExt cx="466184" cy="501686"/>
            </a:xfrm>
          </p:grpSpPr>
          <p:sp>
            <p:nvSpPr>
              <p:cNvPr id="16417"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w="9525">
                <a:noFill/>
              </a:ln>
            </p:spPr>
            <p:txBody>
              <a:bodyPr/>
              <a:p>
                <a:endParaRPr lang="zh-CN" altLang="en-US"/>
              </a:p>
            </p:txBody>
          </p:sp>
          <p:sp>
            <p:nvSpPr>
              <p:cNvPr id="16418" name="Rectangle 155"/>
              <p:cNvSpPr/>
              <p:nvPr/>
            </p:nvSpPr>
            <p:spPr>
              <a:xfrm>
                <a:off x="160689" y="419472"/>
                <a:ext cx="9342" cy="32698"/>
              </a:xfrm>
              <a:prstGeom prst="rect">
                <a:avLst/>
              </a:prstGeom>
              <a:solidFill>
                <a:srgbClr val="FEFEFE"/>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16419"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w="9525">
                <a:noFill/>
              </a:ln>
            </p:spPr>
            <p:txBody>
              <a:bodyPr/>
              <a:p>
                <a:endParaRPr lang="zh-CN" altLang="en-US"/>
              </a:p>
            </p:txBody>
          </p:sp>
          <p:sp>
            <p:nvSpPr>
              <p:cNvPr id="16420"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w="9525">
                <a:noFill/>
              </a:ln>
            </p:spPr>
            <p:txBody>
              <a:bodyPr/>
              <a:p>
                <a:endParaRPr lang="zh-CN" altLang="en-US"/>
              </a:p>
            </p:txBody>
          </p:sp>
          <p:sp>
            <p:nvSpPr>
              <p:cNvPr id="16421"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w="9525">
                <a:noFill/>
              </a:ln>
            </p:spPr>
            <p:txBody>
              <a:bodyPr/>
              <a:p>
                <a:endParaRPr lang="zh-CN" altLang="en-US"/>
              </a:p>
            </p:txBody>
          </p:sp>
        </p:grpSp>
        <p:sp>
          <p:nvSpPr>
            <p:cNvPr id="53" name="矩形 52"/>
            <p:cNvSpPr/>
            <p:nvPr/>
          </p:nvSpPr>
          <p:spPr>
            <a:xfrm>
              <a:off x="1382749" y="2064803"/>
              <a:ext cx="3538501" cy="86614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1</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）团队合作</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一个完整团队的从设计文档到代码编写到参与测试的项目过程</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5" name="矩形 54"/>
            <p:cNvSpPr/>
            <p:nvPr/>
          </p:nvSpPr>
          <p:spPr>
            <a:xfrm>
              <a:off x="1382749" y="4083399"/>
              <a:ext cx="3538501" cy="86614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3</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）每日计划</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在项目过程的每一天都订一个当日计划，这种工作模式更有利于工作学习的进步</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6" name="矩形 55"/>
            <p:cNvSpPr/>
            <p:nvPr/>
          </p:nvSpPr>
          <p:spPr>
            <a:xfrm>
              <a:off x="7270129" y="3061653"/>
              <a:ext cx="3538501" cy="86614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2</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）沟通能力</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在整个项目的实现过程中，免不了成员间的沟通与交流，使之更有效率的完成。</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7" name="矩形 56"/>
            <p:cNvSpPr/>
            <p:nvPr/>
          </p:nvSpPr>
          <p:spPr>
            <a:xfrm>
              <a:off x="7270129" y="5144612"/>
              <a:ext cx="3538501" cy="86614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4</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）项目进度汇报</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项目的每一个阶段的进度都会在组内进行汇报交流，促使进度与计划相一致</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style.rotation</p:attrName>
                                        </p:attrNameLst>
                                      </p:cBhvr>
                                      <p:tavLst>
                                        <p:tav tm="0">
                                          <p:val>
                                            <p:fltVal val="90.000000"/>
                                          </p:val>
                                        </p:tav>
                                        <p:tav tm="100000">
                                          <p:val>
                                            <p:fltVal val="0.00000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403725" y="2232025"/>
            <a:ext cx="3351213" cy="3352800"/>
            <a:chOff x="4403725" y="2232025"/>
            <a:chExt cx="3351213" cy="3352800"/>
          </a:xfrm>
        </p:grpSpPr>
        <p:sp>
          <p:nvSpPr>
            <p:cNvPr id="43010" name="任意多边形 8"/>
            <p:cNvSpPr/>
            <p:nvPr/>
          </p:nvSpPr>
          <p:spPr>
            <a:xfrm rot="-5406812" flipH="1">
              <a:off x="3789361" y="2846387"/>
              <a:ext cx="1617663" cy="388938"/>
            </a:xfrm>
            <a:custGeom>
              <a:avLst/>
              <a:gdLst/>
              <a:ahLst/>
              <a:cxnLst>
                <a:cxn ang="0">
                  <a:pos x="0" y="0"/>
                </a:cxn>
                <a:cxn ang="0">
                  <a:pos x="379511" y="389968"/>
                </a:cxn>
                <a:cxn ang="0">
                  <a:pos x="1617991" y="389968"/>
                </a:cxn>
                <a:cxn ang="0">
                  <a:pos x="1617991" y="387946"/>
                </a:cxn>
                <a:cxn ang="0">
                  <a:pos x="1231936"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11" name="矩形 9"/>
            <p:cNvSpPr>
              <a:spLocks noChangeAspect="1"/>
            </p:cNvSpPr>
            <p:nvPr/>
          </p:nvSpPr>
          <p:spPr>
            <a:xfrm rot="-5406812" flipH="1">
              <a:off x="4793456" y="2626517"/>
              <a:ext cx="1225550" cy="1223963"/>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grpSp>
          <p:nvGrpSpPr>
            <p:cNvPr id="43012" name="组合 10"/>
            <p:cNvGrpSpPr/>
            <p:nvPr/>
          </p:nvGrpSpPr>
          <p:grpSpPr>
            <a:xfrm>
              <a:off x="6527800" y="2962275"/>
              <a:ext cx="519113" cy="581025"/>
              <a:chOff x="0" y="0"/>
              <a:chExt cx="402656" cy="450303"/>
            </a:xfrm>
          </p:grpSpPr>
          <p:sp>
            <p:nvSpPr>
              <p:cNvPr id="43013" name="Freeform 108"/>
              <p:cNvSpPr>
                <a:spLocks noEditPoints="1"/>
              </p:cNvSpPr>
              <p:nvPr/>
            </p:nvSpPr>
            <p:spPr>
              <a:xfrm>
                <a:off x="69134" y="167228"/>
                <a:ext cx="56988" cy="57923"/>
              </a:xfrm>
              <a:custGeom>
                <a:avLst/>
                <a:gdLst/>
                <a:ahLst/>
                <a:cxnLst>
                  <a:cxn ang="0">
                    <a:pos x="62454464" y="0"/>
                  </a:cxn>
                  <a:cxn ang="0">
                    <a:pos x="0" y="64521766"/>
                  </a:cxn>
                  <a:cxn ang="0">
                    <a:pos x="62454464" y="129041304"/>
                  </a:cxn>
                  <a:cxn ang="0">
                    <a:pos x="124908928" y="64521766"/>
                  </a:cxn>
                  <a:cxn ang="0">
                    <a:pos x="62454464" y="0"/>
                  </a:cxn>
                  <a:cxn ang="0">
                    <a:pos x="62454464" y="114152866"/>
                  </a:cxn>
                  <a:cxn ang="0">
                    <a:pos x="14413580" y="64521766"/>
                  </a:cxn>
                  <a:cxn ang="0">
                    <a:pos x="62454464" y="14888438"/>
                  </a:cxn>
                  <a:cxn ang="0">
                    <a:pos x="110495348" y="64521766"/>
                  </a:cxn>
                  <a:cxn ang="0">
                    <a:pos x="62454464" y="114152866"/>
                  </a:cxn>
                </a:cxnLst>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7"/>
                </a:srgbClr>
              </a:solidFill>
              <a:ln w="9525">
                <a:noFill/>
              </a:ln>
            </p:spPr>
            <p:txBody>
              <a:bodyPr/>
              <a:p>
                <a:endParaRPr lang="zh-CN" altLang="en-US"/>
              </a:p>
            </p:txBody>
          </p:sp>
          <p:sp>
            <p:nvSpPr>
              <p:cNvPr id="43014" name="Freeform 109"/>
              <p:cNvSpPr>
                <a:spLocks noEditPoints="1"/>
              </p:cNvSpPr>
              <p:nvPr/>
            </p:nvSpPr>
            <p:spPr>
              <a:xfrm>
                <a:off x="197125" y="129859"/>
                <a:ext cx="48580" cy="48580"/>
              </a:xfrm>
              <a:custGeom>
                <a:avLst/>
                <a:gdLst/>
                <a:ahLst/>
                <a:cxnLst>
                  <a:cxn ang="0">
                    <a:pos x="53636736" y="0"/>
                  </a:cxn>
                  <a:cxn ang="0">
                    <a:pos x="0" y="53636736"/>
                  </a:cxn>
                  <a:cxn ang="0">
                    <a:pos x="53636736" y="107273472"/>
                  </a:cxn>
                  <a:cxn ang="0">
                    <a:pos x="107273472" y="53636736"/>
                  </a:cxn>
                  <a:cxn ang="0">
                    <a:pos x="53636736" y="0"/>
                  </a:cxn>
                  <a:cxn ang="0">
                    <a:pos x="53636736" y="82892937"/>
                  </a:cxn>
                  <a:cxn ang="0">
                    <a:pos x="24380535" y="53636736"/>
                  </a:cxn>
                  <a:cxn ang="0">
                    <a:pos x="53636736" y="24380535"/>
                  </a:cxn>
                  <a:cxn ang="0">
                    <a:pos x="82892937" y="53636736"/>
                  </a:cxn>
                  <a:cxn ang="0">
                    <a:pos x="53636736" y="82892937"/>
                  </a:cxn>
                </a:cxnLst>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7"/>
                </a:srgbClr>
              </a:solidFill>
              <a:ln w="9525">
                <a:noFill/>
              </a:ln>
            </p:spPr>
            <p:txBody>
              <a:bodyPr/>
              <a:p>
                <a:endParaRPr lang="zh-CN" altLang="en-US"/>
              </a:p>
            </p:txBody>
          </p:sp>
          <p:sp>
            <p:nvSpPr>
              <p:cNvPr id="43015" name="Freeform 110"/>
              <p:cNvSpPr>
                <a:spLocks noEditPoints="1"/>
              </p:cNvSpPr>
              <p:nvPr/>
            </p:nvSpPr>
            <p:spPr>
              <a:xfrm>
                <a:off x="82213" y="181242"/>
                <a:ext cx="30830" cy="30830"/>
              </a:xfrm>
              <a:custGeom>
                <a:avLst/>
                <a:gdLst/>
                <a:ahLst/>
                <a:cxnLst>
                  <a:cxn ang="0">
                    <a:pos x="33946032" y="0"/>
                  </a:cxn>
                  <a:cxn ang="0">
                    <a:pos x="0" y="33946032"/>
                  </a:cxn>
                  <a:cxn ang="0">
                    <a:pos x="33946032" y="67892064"/>
                  </a:cxn>
                  <a:cxn ang="0">
                    <a:pos x="67892064" y="33946032"/>
                  </a:cxn>
                  <a:cxn ang="0">
                    <a:pos x="33946032" y="0"/>
                  </a:cxn>
                  <a:cxn ang="0">
                    <a:pos x="33946032" y="48493387"/>
                  </a:cxn>
                  <a:cxn ang="0">
                    <a:pos x="19398676" y="33946032"/>
                  </a:cxn>
                  <a:cxn ang="0">
                    <a:pos x="33946032" y="14547355"/>
                  </a:cxn>
                  <a:cxn ang="0">
                    <a:pos x="53344708" y="33946032"/>
                  </a:cxn>
                  <a:cxn ang="0">
                    <a:pos x="33946032" y="48493387"/>
                  </a:cxn>
                </a:cxnLst>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7"/>
                </a:srgbClr>
              </a:solidFill>
              <a:ln w="9525">
                <a:noFill/>
              </a:ln>
            </p:spPr>
            <p:txBody>
              <a:bodyPr/>
              <a:p>
                <a:endParaRPr lang="zh-CN" altLang="en-US"/>
              </a:p>
            </p:txBody>
          </p:sp>
          <p:sp>
            <p:nvSpPr>
              <p:cNvPr id="43016" name="Freeform 111"/>
              <p:cNvSpPr>
                <a:spLocks noEditPoints="1"/>
              </p:cNvSpPr>
              <p:nvPr/>
            </p:nvSpPr>
            <p:spPr>
              <a:xfrm>
                <a:off x="172834" y="105568"/>
                <a:ext cx="97161" cy="97161"/>
              </a:xfrm>
              <a:custGeom>
                <a:avLst/>
                <a:gdLst/>
                <a:ahLst/>
                <a:cxnLst>
                  <a:cxn ang="0">
                    <a:pos x="107276785" y="0"/>
                  </a:cxn>
                  <a:cxn ang="0">
                    <a:pos x="0" y="107276785"/>
                  </a:cxn>
                  <a:cxn ang="0">
                    <a:pos x="107276785" y="214551361"/>
                  </a:cxn>
                  <a:cxn ang="0">
                    <a:pos x="214551361" y="107276785"/>
                  </a:cxn>
                  <a:cxn ang="0">
                    <a:pos x="107276785" y="0"/>
                  </a:cxn>
                  <a:cxn ang="0">
                    <a:pos x="107276785" y="190170575"/>
                  </a:cxn>
                  <a:cxn ang="0">
                    <a:pos x="24380786" y="107276785"/>
                  </a:cxn>
                  <a:cxn ang="0">
                    <a:pos x="107276785" y="29256502"/>
                  </a:cxn>
                  <a:cxn ang="0">
                    <a:pos x="190170575" y="107276785"/>
                  </a:cxn>
                  <a:cxn ang="0">
                    <a:pos x="107276785" y="190170575"/>
                  </a:cxn>
                </a:cxnLst>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7"/>
                </a:srgbClr>
              </a:solidFill>
              <a:ln w="9525">
                <a:noFill/>
              </a:ln>
            </p:spPr>
            <p:txBody>
              <a:bodyPr/>
              <a:p>
                <a:endParaRPr lang="zh-CN" altLang="en-US"/>
              </a:p>
            </p:txBody>
          </p:sp>
          <p:sp>
            <p:nvSpPr>
              <p:cNvPr id="43017" name="Freeform 112"/>
              <p:cNvSpPr>
                <a:spLocks noEditPoints="1"/>
              </p:cNvSpPr>
              <p:nvPr/>
            </p:nvSpPr>
            <p:spPr>
              <a:xfrm>
                <a:off x="0" y="0"/>
                <a:ext cx="402656" cy="450303"/>
              </a:xfrm>
              <a:custGeom>
                <a:avLst/>
                <a:gdLst/>
                <a:ahLst/>
                <a:cxnLst>
                  <a:cxn ang="0">
                    <a:pos x="768466763" y="467756655"/>
                  </a:cxn>
                  <a:cxn ang="0">
                    <a:pos x="748889274" y="233879431"/>
                  </a:cxn>
                  <a:cxn ang="0">
                    <a:pos x="381786472" y="0"/>
                  </a:cxn>
                  <a:cxn ang="0">
                    <a:pos x="4893819" y="384925185"/>
                  </a:cxn>
                  <a:cxn ang="0">
                    <a:pos x="0" y="993984273"/>
                  </a:cxn>
                  <a:cxn ang="0">
                    <a:pos x="553101113" y="857555708"/>
                  </a:cxn>
                  <a:cxn ang="0">
                    <a:pos x="719519723" y="857555708"/>
                  </a:cxn>
                  <a:cxn ang="0">
                    <a:pos x="719519723" y="857555708"/>
                  </a:cxn>
                  <a:cxn ang="0">
                    <a:pos x="763572944" y="735744332"/>
                  </a:cxn>
                  <a:cxn ang="0">
                    <a:pos x="714625904" y="706507748"/>
                  </a:cxn>
                  <a:cxn ang="0">
                    <a:pos x="763572944" y="682145031"/>
                  </a:cxn>
                  <a:cxn ang="0">
                    <a:pos x="758676913" y="672401710"/>
                  </a:cxn>
                  <a:cxn ang="0">
                    <a:pos x="832097473" y="540844806"/>
                  </a:cxn>
                  <a:cxn ang="0">
                    <a:pos x="303472092" y="453139467"/>
                  </a:cxn>
                  <a:cxn ang="0">
                    <a:pos x="303472092" y="496993240"/>
                  </a:cxn>
                  <a:cxn ang="0">
                    <a:pos x="264312690" y="511610429"/>
                  </a:cxn>
                  <a:cxn ang="0">
                    <a:pos x="234945351" y="535970938"/>
                  </a:cxn>
                  <a:cxn ang="0">
                    <a:pos x="195788161" y="521353749"/>
                  </a:cxn>
                  <a:cxn ang="0">
                    <a:pos x="156630971" y="521353749"/>
                  </a:cxn>
                  <a:cxn ang="0">
                    <a:pos x="137051270" y="482373844"/>
                  </a:cxn>
                  <a:cxn ang="0">
                    <a:pos x="107683931" y="453139467"/>
                  </a:cxn>
                  <a:cxn ang="0">
                    <a:pos x="127261419" y="414159562"/>
                  </a:cxn>
                  <a:cxn ang="0">
                    <a:pos x="127261419" y="370307996"/>
                  </a:cxn>
                  <a:cxn ang="0">
                    <a:pos x="166418609" y="355690807"/>
                  </a:cxn>
                  <a:cxn ang="0">
                    <a:pos x="195788161" y="331328091"/>
                  </a:cxn>
                  <a:cxn ang="0">
                    <a:pos x="234945351" y="345945279"/>
                  </a:cxn>
                  <a:cxn ang="0">
                    <a:pos x="278998572" y="345945279"/>
                  </a:cxn>
                  <a:cxn ang="0">
                    <a:pos x="293682242" y="384925185"/>
                  </a:cxn>
                  <a:cxn ang="0">
                    <a:pos x="323049581" y="414159562"/>
                  </a:cxn>
                  <a:cxn ang="0">
                    <a:pos x="665678863" y="375179656"/>
                  </a:cxn>
                  <a:cxn ang="0">
                    <a:pos x="616731823" y="423905090"/>
                  </a:cxn>
                  <a:cxn ang="0">
                    <a:pos x="592258303" y="487247712"/>
                  </a:cxn>
                  <a:cxn ang="0">
                    <a:pos x="523731561" y="487247712"/>
                  </a:cxn>
                  <a:cxn ang="0">
                    <a:pos x="460100851" y="511610429"/>
                  </a:cxn>
                  <a:cxn ang="0">
                    <a:pos x="406259992" y="467756655"/>
                  </a:cxn>
                  <a:cxn ang="0">
                    <a:pos x="342629282" y="443393939"/>
                  </a:cxn>
                  <a:cxn ang="0">
                    <a:pos x="342629282" y="375179656"/>
                  </a:cxn>
                  <a:cxn ang="0">
                    <a:pos x="313259730" y="311839242"/>
                  </a:cxn>
                  <a:cxn ang="0">
                    <a:pos x="362206771" y="258239941"/>
                  </a:cxn>
                  <a:cxn ang="0">
                    <a:pos x="386680291" y="194899526"/>
                  </a:cxn>
                  <a:cxn ang="0">
                    <a:pos x="460100851" y="194899526"/>
                  </a:cxn>
                  <a:cxn ang="0">
                    <a:pos x="523731561" y="170536809"/>
                  </a:cxn>
                  <a:cxn ang="0">
                    <a:pos x="572678602" y="214388375"/>
                  </a:cxn>
                  <a:cxn ang="0">
                    <a:pos x="636309312" y="238751092"/>
                  </a:cxn>
                  <a:cxn ang="0">
                    <a:pos x="636309312" y="311839242"/>
                  </a:cxn>
                  <a:cxn ang="0">
                    <a:pos x="665678863" y="375179656"/>
                  </a:cxn>
                </a:cxnLst>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7"/>
                </a:srgbClr>
              </a:solidFill>
              <a:ln w="9525">
                <a:noFill/>
              </a:ln>
            </p:spPr>
            <p:txBody>
              <a:bodyPr/>
              <a:p>
                <a:endParaRPr lang="zh-CN" altLang="en-US"/>
              </a:p>
            </p:txBody>
          </p:sp>
        </p:grpSp>
        <p:grpSp>
          <p:nvGrpSpPr>
            <p:cNvPr id="43018" name="组合 16"/>
            <p:cNvGrpSpPr/>
            <p:nvPr/>
          </p:nvGrpSpPr>
          <p:grpSpPr>
            <a:xfrm>
              <a:off x="5200650" y="4264025"/>
              <a:ext cx="476250" cy="471488"/>
              <a:chOff x="0" y="0"/>
              <a:chExt cx="453105" cy="448433"/>
            </a:xfrm>
          </p:grpSpPr>
          <p:sp>
            <p:nvSpPr>
              <p:cNvPr id="43019" name="Freeform 136"/>
              <p:cNvSpPr/>
              <p:nvPr/>
            </p:nvSpPr>
            <p:spPr>
              <a:xfrm>
                <a:off x="0" y="251309"/>
                <a:ext cx="453105" cy="197124"/>
              </a:xfrm>
              <a:custGeom>
                <a:avLst/>
                <a:gdLst/>
                <a:ahLst/>
                <a:cxnLst>
                  <a:cxn ang="0">
                    <a:pos x="503185258" y="93208643"/>
                  </a:cxn>
                  <a:cxn ang="0">
                    <a:pos x="229609301" y="0"/>
                  </a:cxn>
                  <a:cxn ang="0">
                    <a:pos x="0" y="0"/>
                  </a:cxn>
                  <a:cxn ang="0">
                    <a:pos x="0" y="328681013"/>
                  </a:cxn>
                  <a:cxn ang="0">
                    <a:pos x="107476506" y="436605296"/>
                  </a:cxn>
                  <a:cxn ang="0">
                    <a:pos x="894007108" y="436605296"/>
                  </a:cxn>
                  <a:cxn ang="0">
                    <a:pos x="1001483614" y="328681013"/>
                  </a:cxn>
                  <a:cxn ang="0">
                    <a:pos x="1001483614" y="0"/>
                  </a:cxn>
                  <a:cxn ang="0">
                    <a:pos x="771874313" y="0"/>
                  </a:cxn>
                  <a:cxn ang="0">
                    <a:pos x="503185258" y="93208643"/>
                  </a:cxn>
                </a:cxnLst>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7"/>
                </a:srgbClr>
              </a:solidFill>
              <a:ln w="9525">
                <a:noFill/>
              </a:ln>
            </p:spPr>
            <p:txBody>
              <a:bodyPr/>
              <a:p>
                <a:endParaRPr lang="zh-CN" altLang="en-US"/>
              </a:p>
            </p:txBody>
          </p:sp>
          <p:sp>
            <p:nvSpPr>
              <p:cNvPr id="43020" name="Freeform 137"/>
              <p:cNvSpPr>
                <a:spLocks noEditPoints="1"/>
              </p:cNvSpPr>
              <p:nvPr/>
            </p:nvSpPr>
            <p:spPr>
              <a:xfrm>
                <a:off x="0" y="0"/>
                <a:ext cx="453105" cy="260652"/>
              </a:xfrm>
              <a:custGeom>
                <a:avLst/>
                <a:gdLst/>
                <a:ahLst/>
                <a:cxnLst>
                  <a:cxn ang="0">
                    <a:pos x="894007108" y="204929903"/>
                  </a:cxn>
                  <a:cxn ang="0">
                    <a:pos x="879350819" y="204929903"/>
                  </a:cxn>
                  <a:cxn ang="0">
                    <a:pos x="752333331" y="204929903"/>
                  </a:cxn>
                  <a:cxn ang="0">
                    <a:pos x="752333331" y="107344445"/>
                  </a:cxn>
                  <a:cxn ang="0">
                    <a:pos x="644856825" y="0"/>
                  </a:cxn>
                  <a:cxn ang="0">
                    <a:pos x="356626789" y="0"/>
                  </a:cxn>
                  <a:cxn ang="0">
                    <a:pos x="249150283" y="107344445"/>
                  </a:cxn>
                  <a:cxn ang="0">
                    <a:pos x="249150283" y="204929903"/>
                  </a:cxn>
                  <a:cxn ang="0">
                    <a:pos x="122132795" y="204929903"/>
                  </a:cxn>
                  <a:cxn ang="0">
                    <a:pos x="107476506" y="204929903"/>
                  </a:cxn>
                  <a:cxn ang="0">
                    <a:pos x="0" y="312276558"/>
                  </a:cxn>
                  <a:cxn ang="0">
                    <a:pos x="0" y="492808993"/>
                  </a:cxn>
                  <a:cxn ang="0">
                    <a:pos x="263804361" y="492808993"/>
                  </a:cxn>
                  <a:cxn ang="0">
                    <a:pos x="503185258" y="575758178"/>
                  </a:cxn>
                  <a:cxn ang="0">
                    <a:pos x="737679252" y="492808993"/>
                  </a:cxn>
                  <a:cxn ang="0">
                    <a:pos x="1001483614" y="492808993"/>
                  </a:cxn>
                  <a:cxn ang="0">
                    <a:pos x="1001483614" y="312276558"/>
                  </a:cxn>
                  <a:cxn ang="0">
                    <a:pos x="894007108" y="204929903"/>
                  </a:cxn>
                  <a:cxn ang="0">
                    <a:pos x="327314210" y="126862420"/>
                  </a:cxn>
                  <a:cxn ang="0">
                    <a:pos x="327314210" y="107344445"/>
                  </a:cxn>
                  <a:cxn ang="0">
                    <a:pos x="356626789" y="82949185"/>
                  </a:cxn>
                  <a:cxn ang="0">
                    <a:pos x="644856825" y="82949185"/>
                  </a:cxn>
                  <a:cxn ang="0">
                    <a:pos x="674169403" y="107344445"/>
                  </a:cxn>
                  <a:cxn ang="0">
                    <a:pos x="674169403" y="126862420"/>
                  </a:cxn>
                  <a:cxn ang="0">
                    <a:pos x="674169403" y="204929903"/>
                  </a:cxn>
                  <a:cxn ang="0">
                    <a:pos x="327314210" y="204929903"/>
                  </a:cxn>
                  <a:cxn ang="0">
                    <a:pos x="327314210" y="126862420"/>
                  </a:cxn>
                  <a:cxn ang="0">
                    <a:pos x="493413662" y="492808993"/>
                  </a:cxn>
                  <a:cxn ang="0">
                    <a:pos x="415249734" y="419621004"/>
                  </a:cxn>
                  <a:cxn ang="0">
                    <a:pos x="493413662" y="341551312"/>
                  </a:cxn>
                  <a:cxn ang="0">
                    <a:pos x="571577590" y="419621004"/>
                  </a:cxn>
                  <a:cxn ang="0">
                    <a:pos x="493413662" y="492808993"/>
                  </a:cxn>
                </a:cxnLst>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7"/>
                </a:srgbClr>
              </a:solidFill>
              <a:ln w="9525">
                <a:noFill/>
              </a:ln>
            </p:spPr>
            <p:txBody>
              <a:bodyPr/>
              <a:p>
                <a:endParaRPr lang="zh-CN" altLang="en-US"/>
              </a:p>
            </p:txBody>
          </p:sp>
        </p:grpSp>
        <p:grpSp>
          <p:nvGrpSpPr>
            <p:cNvPr id="43021" name="组合 19"/>
            <p:cNvGrpSpPr/>
            <p:nvPr/>
          </p:nvGrpSpPr>
          <p:grpSpPr>
            <a:xfrm>
              <a:off x="5187950" y="2997200"/>
              <a:ext cx="495300" cy="533400"/>
              <a:chOff x="0" y="0"/>
              <a:chExt cx="466184" cy="501686"/>
            </a:xfrm>
          </p:grpSpPr>
          <p:sp>
            <p:nvSpPr>
              <p:cNvPr id="43022" name="Freeform 154"/>
              <p:cNvSpPr/>
              <p:nvPr/>
            </p:nvSpPr>
            <p:spPr>
              <a:xfrm>
                <a:off x="141070" y="426012"/>
                <a:ext cx="50449" cy="46712"/>
              </a:xfrm>
              <a:custGeom>
                <a:avLst/>
                <a:gdLst/>
                <a:ahLst/>
                <a:cxnLst>
                  <a:cxn ang="0">
                    <a:pos x="76978593" y="0"/>
                  </a:cxn>
                  <a:cxn ang="0">
                    <a:pos x="76978593" y="19792541"/>
                  </a:cxn>
                  <a:cxn ang="0">
                    <a:pos x="91411394" y="54426153"/>
                  </a:cxn>
                  <a:cxn ang="0">
                    <a:pos x="48110798" y="84112741"/>
                  </a:cxn>
                  <a:cxn ang="0">
                    <a:pos x="19245196" y="44529882"/>
                  </a:cxn>
                  <a:cxn ang="0">
                    <a:pos x="28867795" y="24739564"/>
                  </a:cxn>
                  <a:cxn ang="0">
                    <a:pos x="28867795" y="0"/>
                  </a:cxn>
                  <a:cxn ang="0">
                    <a:pos x="0" y="49479129"/>
                  </a:cxn>
                  <a:cxn ang="0">
                    <a:pos x="52923194" y="103905283"/>
                  </a:cxn>
                  <a:cxn ang="0">
                    <a:pos x="110656591" y="49479129"/>
                  </a:cxn>
                  <a:cxn ang="0">
                    <a:pos x="76978593" y="0"/>
                  </a:cxn>
                </a:cxnLst>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7"/>
                </a:srgbClr>
              </a:solidFill>
              <a:ln w="9525">
                <a:noFill/>
              </a:ln>
            </p:spPr>
            <p:txBody>
              <a:bodyPr/>
              <a:p>
                <a:endParaRPr lang="zh-CN" altLang="en-US"/>
              </a:p>
            </p:txBody>
          </p:sp>
          <p:sp>
            <p:nvSpPr>
              <p:cNvPr id="43023" name="Rectangle 155"/>
              <p:cNvSpPr/>
              <p:nvPr/>
            </p:nvSpPr>
            <p:spPr>
              <a:xfrm>
                <a:off x="160689" y="419472"/>
                <a:ext cx="9342" cy="32698"/>
              </a:xfrm>
              <a:prstGeom prst="rect">
                <a:avLst/>
              </a:prstGeom>
              <a:solidFill>
                <a:srgbClr val="FCFCFC">
                  <a:alpha val="89017"/>
                </a:srgbClr>
              </a:solidFill>
              <a:ln w="9525">
                <a:noFill/>
              </a:ln>
            </p:spPr>
            <p:txBody>
              <a:bodyPr anchor="t"/>
              <a:p>
                <a:endParaRPr lang="zh-CN" altLang="zh-CN">
                  <a:solidFill>
                    <a:srgbClr val="000000"/>
                  </a:solidFill>
                  <a:latin typeface="苹方字体" pitchFamily="34" charset="-122"/>
                  <a:ea typeface="苹方字体" pitchFamily="34" charset="-122"/>
                  <a:sym typeface="Arial" panose="020B0604020202020204" pitchFamily="34" charset="0"/>
                </a:endParaRPr>
              </a:p>
            </p:txBody>
          </p:sp>
          <p:sp>
            <p:nvSpPr>
              <p:cNvPr id="43024" name="Freeform 156"/>
              <p:cNvSpPr>
                <a:spLocks noEditPoints="1"/>
              </p:cNvSpPr>
              <p:nvPr/>
            </p:nvSpPr>
            <p:spPr>
              <a:xfrm>
                <a:off x="39238" y="81278"/>
                <a:ext cx="260652" cy="260652"/>
              </a:xfrm>
              <a:custGeom>
                <a:avLst/>
                <a:gdLst/>
                <a:ahLst/>
                <a:cxnLst>
                  <a:cxn ang="0">
                    <a:pos x="117103433" y="92705964"/>
                  </a:cxn>
                  <a:cxn ang="0">
                    <a:pos x="92705964" y="458654745"/>
                  </a:cxn>
                  <a:cxn ang="0">
                    <a:pos x="458654745" y="483052214"/>
                  </a:cxn>
                  <a:cxn ang="0">
                    <a:pos x="483052214" y="117103433"/>
                  </a:cxn>
                  <a:cxn ang="0">
                    <a:pos x="117103433" y="92705964"/>
                  </a:cxn>
                  <a:cxn ang="0">
                    <a:pos x="312276558" y="409862016"/>
                  </a:cxn>
                  <a:cxn ang="0">
                    <a:pos x="312276558" y="453775251"/>
                  </a:cxn>
                  <a:cxn ang="0">
                    <a:pos x="273240608" y="453775251"/>
                  </a:cxn>
                  <a:cxn ang="0">
                    <a:pos x="273240608" y="414741510"/>
                  </a:cxn>
                  <a:cxn ang="0">
                    <a:pos x="200052618" y="395223535"/>
                  </a:cxn>
                  <a:cxn ang="0">
                    <a:pos x="209809397" y="346430806"/>
                  </a:cxn>
                  <a:cxn ang="0">
                    <a:pos x="282999595" y="365948781"/>
                  </a:cxn>
                  <a:cxn ang="0">
                    <a:pos x="322033337" y="341551312"/>
                  </a:cxn>
                  <a:cxn ang="0">
                    <a:pos x="278120101" y="302517570"/>
                  </a:cxn>
                  <a:cxn ang="0">
                    <a:pos x="200052618" y="224447878"/>
                  </a:cxn>
                  <a:cxn ang="0">
                    <a:pos x="273240608" y="151257680"/>
                  </a:cxn>
                  <a:cxn ang="0">
                    <a:pos x="273240608" y="112223939"/>
                  </a:cxn>
                  <a:cxn ang="0">
                    <a:pos x="312276558" y="112223939"/>
                  </a:cxn>
                  <a:cxn ang="0">
                    <a:pos x="312276558" y="146378187"/>
                  </a:cxn>
                  <a:cxn ang="0">
                    <a:pos x="375705559" y="161016668"/>
                  </a:cxn>
                  <a:cxn ang="0">
                    <a:pos x="361069287" y="209809397"/>
                  </a:cxn>
                  <a:cxn ang="0">
                    <a:pos x="302517570" y="195173125"/>
                  </a:cxn>
                  <a:cxn ang="0">
                    <a:pos x="268361114" y="219568385"/>
                  </a:cxn>
                  <a:cxn ang="0">
                    <a:pos x="317153843" y="253724841"/>
                  </a:cxn>
                  <a:cxn ang="0">
                    <a:pos x="385464547" y="336671818"/>
                  </a:cxn>
                  <a:cxn ang="0">
                    <a:pos x="312276558" y="409862016"/>
                  </a:cxn>
                </a:cxnLst>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7"/>
                </a:srgbClr>
              </a:solidFill>
              <a:ln w="9525">
                <a:noFill/>
              </a:ln>
            </p:spPr>
            <p:txBody>
              <a:bodyPr/>
              <a:p>
                <a:endParaRPr lang="zh-CN" altLang="en-US"/>
              </a:p>
            </p:txBody>
          </p:sp>
          <p:sp>
            <p:nvSpPr>
              <p:cNvPr id="43025" name="Freeform 157"/>
              <p:cNvSpPr>
                <a:spLocks noEditPoints="1"/>
              </p:cNvSpPr>
              <p:nvPr/>
            </p:nvSpPr>
            <p:spPr>
              <a:xfrm>
                <a:off x="0" y="0"/>
                <a:ext cx="338194" cy="501686"/>
              </a:xfrm>
              <a:custGeom>
                <a:avLst/>
                <a:gdLst/>
                <a:ahLst/>
                <a:cxnLst>
                  <a:cxn ang="0">
                    <a:pos x="674261577" y="864539792"/>
                  </a:cxn>
                  <a:cxn ang="0">
                    <a:pos x="78175864" y="864539792"/>
                  </a:cxn>
                  <a:cxn ang="0">
                    <a:pos x="78175864" y="78150302"/>
                  </a:cxn>
                  <a:cxn ang="0">
                    <a:pos x="674261577" y="78150302"/>
                  </a:cxn>
                  <a:cxn ang="0">
                    <a:pos x="674261577" y="503093814"/>
                  </a:cxn>
                  <a:cxn ang="0">
                    <a:pos x="679146602" y="498209559"/>
                  </a:cxn>
                  <a:cxn ang="0">
                    <a:pos x="747550206" y="459135512"/>
                  </a:cxn>
                  <a:cxn ang="0">
                    <a:pos x="747550206" y="63497535"/>
                  </a:cxn>
                  <a:cxn ang="0">
                    <a:pos x="688918861" y="0"/>
                  </a:cxn>
                  <a:cxn ang="0">
                    <a:pos x="58631345" y="0"/>
                  </a:cxn>
                  <a:cxn ang="0">
                    <a:pos x="0" y="63497535"/>
                  </a:cxn>
                  <a:cxn ang="0">
                    <a:pos x="0" y="1050148141"/>
                  </a:cxn>
                  <a:cxn ang="0">
                    <a:pos x="58631345" y="1108761421"/>
                  </a:cxn>
                  <a:cxn ang="0">
                    <a:pos x="688918861" y="1108761421"/>
                  </a:cxn>
                  <a:cxn ang="0">
                    <a:pos x="747550206" y="1050148141"/>
                  </a:cxn>
                  <a:cxn ang="0">
                    <a:pos x="747550206" y="859655536"/>
                  </a:cxn>
                  <a:cxn ang="0">
                    <a:pos x="674261577" y="810812978"/>
                  </a:cxn>
                  <a:cxn ang="0">
                    <a:pos x="674261577" y="864539792"/>
                  </a:cxn>
                  <a:cxn ang="0">
                    <a:pos x="366445356" y="1079455886"/>
                  </a:cxn>
                  <a:cxn ang="0">
                    <a:pos x="273612208" y="981766350"/>
                  </a:cxn>
                  <a:cxn ang="0">
                    <a:pos x="366445356" y="888963281"/>
                  </a:cxn>
                  <a:cxn ang="0">
                    <a:pos x="464165738" y="981766350"/>
                  </a:cxn>
                  <a:cxn ang="0">
                    <a:pos x="366445356" y="1079455886"/>
                  </a:cxn>
                </a:cxnLst>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7"/>
                </a:srgbClr>
              </a:solidFill>
              <a:ln w="9525">
                <a:noFill/>
              </a:ln>
            </p:spPr>
            <p:txBody>
              <a:bodyPr/>
              <a:p>
                <a:endParaRPr lang="zh-CN" altLang="en-US"/>
              </a:p>
            </p:txBody>
          </p:sp>
          <p:sp>
            <p:nvSpPr>
              <p:cNvPr id="43026" name="Freeform 158"/>
              <p:cNvSpPr>
                <a:spLocks noEditPoints="1"/>
              </p:cNvSpPr>
              <p:nvPr/>
            </p:nvSpPr>
            <p:spPr>
              <a:xfrm>
                <a:off x="275600" y="202729"/>
                <a:ext cx="190584" cy="190584"/>
              </a:xfrm>
              <a:custGeom>
                <a:avLst/>
                <a:gdLst/>
                <a:ahLst/>
                <a:cxnLst>
                  <a:cxn ang="0">
                    <a:pos x="353597586" y="83489088"/>
                  </a:cxn>
                  <a:cxn ang="0">
                    <a:pos x="88399950" y="68754286"/>
                  </a:cxn>
                  <a:cxn ang="0">
                    <a:pos x="68754286" y="333951922"/>
                  </a:cxn>
                  <a:cxn ang="0">
                    <a:pos x="338862784" y="353597586"/>
                  </a:cxn>
                  <a:cxn ang="0">
                    <a:pos x="353597586" y="83489088"/>
                  </a:cxn>
                  <a:cxn ang="0">
                    <a:pos x="225908522" y="309397611"/>
                  </a:cxn>
                  <a:cxn ang="0">
                    <a:pos x="225908522" y="343775862"/>
                  </a:cxn>
                  <a:cxn ang="0">
                    <a:pos x="196443349" y="343775862"/>
                  </a:cxn>
                  <a:cxn ang="0">
                    <a:pos x="196443349" y="314308473"/>
                  </a:cxn>
                  <a:cxn ang="0">
                    <a:pos x="137510788" y="299575887"/>
                  </a:cxn>
                  <a:cxn ang="0">
                    <a:pos x="147332512" y="260286773"/>
                  </a:cxn>
                  <a:cxn ang="0">
                    <a:pos x="201354212" y="275019360"/>
                  </a:cxn>
                  <a:cxn ang="0">
                    <a:pos x="235730247" y="255375911"/>
                  </a:cxn>
                  <a:cxn ang="0">
                    <a:pos x="201354212" y="225908522"/>
                  </a:cxn>
                  <a:cxn ang="0">
                    <a:pos x="142421650" y="166975961"/>
                  </a:cxn>
                  <a:cxn ang="0">
                    <a:pos x="196443349" y="108043399"/>
                  </a:cxn>
                  <a:cxn ang="0">
                    <a:pos x="196443349" y="73665148"/>
                  </a:cxn>
                  <a:cxn ang="0">
                    <a:pos x="230819384" y="73665148"/>
                  </a:cxn>
                  <a:cxn ang="0">
                    <a:pos x="230819384" y="103132537"/>
                  </a:cxn>
                  <a:cxn ang="0">
                    <a:pos x="275019360" y="112954261"/>
                  </a:cxn>
                  <a:cxn ang="0">
                    <a:pos x="265197636" y="152243374"/>
                  </a:cxn>
                  <a:cxn ang="0">
                    <a:pos x="220997660" y="142421650"/>
                  </a:cxn>
                  <a:cxn ang="0">
                    <a:pos x="191532487" y="157154236"/>
                  </a:cxn>
                  <a:cxn ang="0">
                    <a:pos x="230819384" y="186621625"/>
                  </a:cxn>
                  <a:cxn ang="0">
                    <a:pos x="284841084" y="250465049"/>
                  </a:cxn>
                  <a:cxn ang="0">
                    <a:pos x="225908522" y="309397611"/>
                  </a:cxn>
                </a:cxnLst>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7"/>
                </a:srgbClr>
              </a:solidFill>
              <a:ln w="9525">
                <a:noFill/>
              </a:ln>
            </p:spPr>
            <p:txBody>
              <a:bodyPr/>
              <a:p>
                <a:endParaRPr lang="zh-CN" altLang="en-US"/>
              </a:p>
            </p:txBody>
          </p:sp>
        </p:grpSp>
        <p:grpSp>
          <p:nvGrpSpPr>
            <p:cNvPr id="43027" name="组合 25"/>
            <p:cNvGrpSpPr/>
            <p:nvPr/>
          </p:nvGrpSpPr>
          <p:grpSpPr>
            <a:xfrm>
              <a:off x="6553200" y="4222750"/>
              <a:ext cx="444500" cy="568325"/>
              <a:chOff x="0" y="0"/>
              <a:chExt cx="563562" cy="720725"/>
            </a:xfrm>
          </p:grpSpPr>
          <p:sp>
            <p:nvSpPr>
              <p:cNvPr id="43028" name="Freeform 32"/>
              <p:cNvSpPr/>
              <p:nvPr/>
            </p:nvSpPr>
            <p:spPr>
              <a:xfrm>
                <a:off x="209550" y="0"/>
                <a:ext cx="142875" cy="720725"/>
              </a:xfrm>
              <a:custGeom>
                <a:avLst/>
                <a:gdLst/>
                <a:ahLst/>
                <a:cxnLst>
                  <a:cxn ang="0">
                    <a:pos x="318957275" y="1456890578"/>
                  </a:cxn>
                  <a:cxn ang="0">
                    <a:pos x="159479753" y="1618207244"/>
                  </a:cxn>
                  <a:cxn ang="0">
                    <a:pos x="0" y="1456890578"/>
                  </a:cxn>
                  <a:cxn ang="0">
                    <a:pos x="0" y="161316666"/>
                  </a:cxn>
                  <a:cxn ang="0">
                    <a:pos x="159479753" y="0"/>
                  </a:cxn>
                  <a:cxn ang="0">
                    <a:pos x="318957275" y="161316666"/>
                  </a:cxn>
                  <a:cxn ang="0">
                    <a:pos x="318957275" y="1456890578"/>
                  </a:cxn>
                </a:cxnLst>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7"/>
                </a:srgbClr>
              </a:solidFill>
              <a:ln w="9525">
                <a:noFill/>
              </a:ln>
            </p:spPr>
            <p:txBody>
              <a:bodyPr/>
              <a:p>
                <a:endParaRPr lang="zh-CN" altLang="en-US"/>
              </a:p>
            </p:txBody>
          </p:sp>
          <p:sp>
            <p:nvSpPr>
              <p:cNvPr id="43029" name="Freeform 33"/>
              <p:cNvSpPr/>
              <p:nvPr/>
            </p:nvSpPr>
            <p:spPr>
              <a:xfrm>
                <a:off x="0" y="439737"/>
                <a:ext cx="141288" cy="280988"/>
              </a:xfrm>
              <a:custGeom>
                <a:avLst/>
                <a:gdLst/>
                <a:ahLst/>
                <a:cxnLst>
                  <a:cxn ang="0">
                    <a:pos x="316861888" y="469935570"/>
                  </a:cxn>
                  <a:cxn ang="0">
                    <a:pos x="160944973" y="631634049"/>
                  </a:cxn>
                  <a:cxn ang="0">
                    <a:pos x="0" y="469935570"/>
                  </a:cxn>
                  <a:cxn ang="0">
                    <a:pos x="0" y="161698478"/>
                  </a:cxn>
                  <a:cxn ang="0">
                    <a:pos x="160944973" y="0"/>
                  </a:cxn>
                  <a:cxn ang="0">
                    <a:pos x="316861888" y="161698478"/>
                  </a:cxn>
                  <a:cxn ang="0">
                    <a:pos x="316861888" y="469935570"/>
                  </a:cxn>
                </a:cxnLst>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7"/>
                </a:srgbClr>
              </a:solidFill>
              <a:ln w="9525">
                <a:noFill/>
              </a:ln>
            </p:spPr>
            <p:txBody>
              <a:bodyPr/>
              <a:p>
                <a:endParaRPr lang="zh-CN" altLang="en-US"/>
              </a:p>
            </p:txBody>
          </p:sp>
          <p:sp>
            <p:nvSpPr>
              <p:cNvPr id="43030" name="Freeform 34"/>
              <p:cNvSpPr/>
              <p:nvPr/>
            </p:nvSpPr>
            <p:spPr>
              <a:xfrm>
                <a:off x="420687" y="231775"/>
                <a:ext cx="142875" cy="488950"/>
              </a:xfrm>
              <a:custGeom>
                <a:avLst/>
                <a:gdLst/>
                <a:ahLst/>
                <a:cxnLst>
                  <a:cxn ang="0">
                    <a:pos x="318957275" y="935684326"/>
                  </a:cxn>
                  <a:cxn ang="0">
                    <a:pos x="159479753" y="1096661020"/>
                  </a:cxn>
                  <a:cxn ang="0">
                    <a:pos x="0" y="935684326"/>
                  </a:cxn>
                  <a:cxn ang="0">
                    <a:pos x="0" y="160976694"/>
                  </a:cxn>
                  <a:cxn ang="0">
                    <a:pos x="159479753" y="0"/>
                  </a:cxn>
                  <a:cxn ang="0">
                    <a:pos x="318957275" y="160976694"/>
                  </a:cxn>
                  <a:cxn ang="0">
                    <a:pos x="318957275" y="935684326"/>
                  </a:cxn>
                </a:cxnLst>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7"/>
                </a:srgbClr>
              </a:solidFill>
              <a:ln w="9525">
                <a:noFill/>
              </a:ln>
            </p:spPr>
            <p:txBody>
              <a:bodyPr/>
              <a:p>
                <a:endParaRPr lang="zh-CN" altLang="en-US"/>
              </a:p>
            </p:txBody>
          </p:sp>
        </p:grpSp>
        <p:sp>
          <p:nvSpPr>
            <p:cNvPr id="43031" name="任意多边形 29"/>
            <p:cNvSpPr/>
            <p:nvPr/>
          </p:nvSpPr>
          <p:spPr>
            <a:xfrm rot="-5406812" flipH="1">
              <a:off x="5022849" y="1617662"/>
              <a:ext cx="388937" cy="1627188"/>
            </a:xfrm>
            <a:custGeom>
              <a:avLst/>
              <a:gdLst/>
              <a:ahLst/>
              <a:cxnLst>
                <a:cxn ang="0">
                  <a:pos x="0" y="1241378"/>
                </a:cxn>
                <a:cxn ang="0">
                  <a:pos x="385687" y="1627356"/>
                </a:cxn>
                <a:cxn ang="0">
                  <a:pos x="387697" y="1627356"/>
                </a:cxn>
                <a:cxn ang="0">
                  <a:pos x="387697" y="387990"/>
                </a:cxn>
                <a:cxn ang="0">
                  <a:pos x="388831" y="387990"/>
                </a:cxn>
                <a:cxn ang="0">
                  <a:pos x="9679"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nvGrpSpPr>
            <p:cNvPr id="43032" name="组合 30"/>
            <p:cNvGrpSpPr/>
            <p:nvPr/>
          </p:nvGrpSpPr>
          <p:grpSpPr>
            <a:xfrm flipH="1">
              <a:off x="6127750" y="2232025"/>
              <a:ext cx="1627188" cy="1617663"/>
              <a:chOff x="0" y="0"/>
              <a:chExt cx="1627020" cy="1617746"/>
            </a:xfrm>
          </p:grpSpPr>
          <p:sp>
            <p:nvSpPr>
              <p:cNvPr id="43033" name="任意多边形 31"/>
              <p:cNvSpPr/>
              <p:nvPr/>
            </p:nvSpPr>
            <p:spPr>
              <a:xfrm rot="-5406812" flipH="1">
                <a:off x="-613477" y="614712"/>
                <a:ext cx="1617335" cy="387910"/>
              </a:xfrm>
              <a:custGeom>
                <a:avLst/>
                <a:gdLst/>
                <a:ahLst/>
                <a:cxnLst>
                  <a:cxn ang="0">
                    <a:pos x="0" y="0"/>
                  </a:cxn>
                  <a:cxn ang="0">
                    <a:pos x="379358" y="387910"/>
                  </a:cxn>
                  <a:cxn ang="0">
                    <a:pos x="1617335" y="387910"/>
                  </a:cxn>
                  <a:cxn ang="0">
                    <a:pos x="1617335" y="385898"/>
                  </a:cxn>
                  <a:cxn ang="0">
                    <a:pos x="1231437"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34" name="矩形 32"/>
              <p:cNvSpPr>
                <a:spLocks noChangeAspect="1"/>
              </p:cNvSpPr>
              <p:nvPr/>
            </p:nvSpPr>
            <p:spPr>
              <a:xfrm rot="-5406812" flipH="1">
                <a:off x="389537" y="393746"/>
                <a:ext cx="1224000" cy="1224000"/>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43035" name="任意多边形 33"/>
              <p:cNvSpPr/>
              <p:nvPr/>
            </p:nvSpPr>
            <p:spPr>
              <a:xfrm rot="-5406812" flipH="1">
                <a:off x="618986" y="-613571"/>
                <a:ext cx="389043" cy="1627020"/>
              </a:xfrm>
              <a:custGeom>
                <a:avLst/>
                <a:gdLst/>
                <a:ahLst/>
                <a:cxnLst>
                  <a:cxn ang="0">
                    <a:pos x="0" y="1241122"/>
                  </a:cxn>
                  <a:cxn ang="0">
                    <a:pos x="385898" y="1627020"/>
                  </a:cxn>
                  <a:cxn ang="0">
                    <a:pos x="387909" y="1627020"/>
                  </a:cxn>
                  <a:cxn ang="0">
                    <a:pos x="387909" y="387910"/>
                  </a:cxn>
                  <a:cxn ang="0">
                    <a:pos x="389043" y="387910"/>
                  </a:cxn>
                  <a:cxn ang="0">
                    <a:pos x="9685"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grpSp>
          <p:nvGrpSpPr>
            <p:cNvPr id="43036" name="组合 34"/>
            <p:cNvGrpSpPr/>
            <p:nvPr/>
          </p:nvGrpSpPr>
          <p:grpSpPr>
            <a:xfrm flipH="1" flipV="1">
              <a:off x="6127750" y="3967163"/>
              <a:ext cx="1627188" cy="1617662"/>
              <a:chOff x="0" y="0"/>
              <a:chExt cx="1627020" cy="1617746"/>
            </a:xfrm>
          </p:grpSpPr>
          <p:sp>
            <p:nvSpPr>
              <p:cNvPr id="43037" name="任意多边形 35"/>
              <p:cNvSpPr/>
              <p:nvPr/>
            </p:nvSpPr>
            <p:spPr>
              <a:xfrm rot="-5406812" flipH="1">
                <a:off x="-613477" y="614712"/>
                <a:ext cx="1617335" cy="387910"/>
              </a:xfrm>
              <a:custGeom>
                <a:avLst/>
                <a:gdLst/>
                <a:ahLst/>
                <a:cxnLst>
                  <a:cxn ang="0">
                    <a:pos x="0" y="0"/>
                  </a:cxn>
                  <a:cxn ang="0">
                    <a:pos x="379358" y="387910"/>
                  </a:cxn>
                  <a:cxn ang="0">
                    <a:pos x="1617335" y="387910"/>
                  </a:cxn>
                  <a:cxn ang="0">
                    <a:pos x="1617335" y="385898"/>
                  </a:cxn>
                  <a:cxn ang="0">
                    <a:pos x="1231437"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38" name="矩形 36"/>
              <p:cNvSpPr>
                <a:spLocks noChangeAspect="1"/>
              </p:cNvSpPr>
              <p:nvPr/>
            </p:nvSpPr>
            <p:spPr>
              <a:xfrm rot="-5406812" flipH="1">
                <a:off x="389537" y="393746"/>
                <a:ext cx="1224000" cy="1224000"/>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43039" name="任意多边形 37"/>
              <p:cNvSpPr/>
              <p:nvPr/>
            </p:nvSpPr>
            <p:spPr>
              <a:xfrm rot="-5406812" flipH="1">
                <a:off x="618986" y="-613571"/>
                <a:ext cx="389043" cy="1627020"/>
              </a:xfrm>
              <a:custGeom>
                <a:avLst/>
                <a:gdLst/>
                <a:ahLst/>
                <a:cxnLst>
                  <a:cxn ang="0">
                    <a:pos x="0" y="1241122"/>
                  </a:cxn>
                  <a:cxn ang="0">
                    <a:pos x="385898" y="1627020"/>
                  </a:cxn>
                  <a:cxn ang="0">
                    <a:pos x="387909" y="1627020"/>
                  </a:cxn>
                  <a:cxn ang="0">
                    <a:pos x="387909" y="387910"/>
                  </a:cxn>
                  <a:cxn ang="0">
                    <a:pos x="389043" y="387910"/>
                  </a:cxn>
                  <a:cxn ang="0">
                    <a:pos x="9685"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grpSp>
          <p:nvGrpSpPr>
            <p:cNvPr id="43040" name="组合 38"/>
            <p:cNvGrpSpPr/>
            <p:nvPr/>
          </p:nvGrpSpPr>
          <p:grpSpPr>
            <a:xfrm flipV="1">
              <a:off x="4403725" y="3962400"/>
              <a:ext cx="1627188" cy="1619250"/>
              <a:chOff x="0" y="0"/>
              <a:chExt cx="1627020" cy="1617746"/>
            </a:xfrm>
          </p:grpSpPr>
          <p:sp>
            <p:nvSpPr>
              <p:cNvPr id="43041" name="任意多边形 39"/>
              <p:cNvSpPr/>
              <p:nvPr/>
            </p:nvSpPr>
            <p:spPr>
              <a:xfrm rot="-5406812" flipH="1">
                <a:off x="-613477" y="614712"/>
                <a:ext cx="1617335" cy="387910"/>
              </a:xfrm>
              <a:custGeom>
                <a:avLst/>
                <a:gdLst/>
                <a:ahLst/>
                <a:cxnLst>
                  <a:cxn ang="0">
                    <a:pos x="0" y="0"/>
                  </a:cxn>
                  <a:cxn ang="0">
                    <a:pos x="379358" y="387910"/>
                  </a:cxn>
                  <a:cxn ang="0">
                    <a:pos x="1617335" y="387910"/>
                  </a:cxn>
                  <a:cxn ang="0">
                    <a:pos x="1617335" y="385898"/>
                  </a:cxn>
                  <a:cxn ang="0">
                    <a:pos x="1231437" y="0"/>
                  </a:cxn>
                </a:cxnLst>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8"/>
                </a:srgbClr>
              </a:solidFill>
              <a:ln w="9525">
                <a:noFill/>
              </a:ln>
            </p:spPr>
            <p:txBody>
              <a:bodyPr/>
              <a:p>
                <a:endParaRPr lang="zh-CN" altLang="en-US"/>
              </a:p>
            </p:txBody>
          </p:sp>
          <p:sp>
            <p:nvSpPr>
              <p:cNvPr id="43042" name="矩形 40"/>
              <p:cNvSpPr>
                <a:spLocks noChangeAspect="1"/>
              </p:cNvSpPr>
              <p:nvPr/>
            </p:nvSpPr>
            <p:spPr>
              <a:xfrm rot="-5406812" flipH="1">
                <a:off x="389537" y="393746"/>
                <a:ext cx="1224000" cy="1224000"/>
              </a:xfrm>
              <a:prstGeom prst="rect">
                <a:avLst/>
              </a:prstGeom>
              <a:noFill/>
              <a:ln w="12700" cap="flat" cmpd="sng">
                <a:solidFill>
                  <a:srgbClr val="FCFCFC">
                    <a:alpha val="70000"/>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43043" name="任意多边形 41"/>
              <p:cNvSpPr/>
              <p:nvPr/>
            </p:nvSpPr>
            <p:spPr>
              <a:xfrm rot="-5406812" flipH="1">
                <a:off x="618986" y="-613571"/>
                <a:ext cx="389043" cy="1627020"/>
              </a:xfrm>
              <a:custGeom>
                <a:avLst/>
                <a:gdLst/>
                <a:ahLst/>
                <a:cxnLst>
                  <a:cxn ang="0">
                    <a:pos x="0" y="1241122"/>
                  </a:cxn>
                  <a:cxn ang="0">
                    <a:pos x="385898" y="1627020"/>
                  </a:cxn>
                  <a:cxn ang="0">
                    <a:pos x="387909" y="1627020"/>
                  </a:cxn>
                  <a:cxn ang="0">
                    <a:pos x="387909" y="387910"/>
                  </a:cxn>
                  <a:cxn ang="0">
                    <a:pos x="389043" y="387910"/>
                  </a:cxn>
                  <a:cxn ang="0">
                    <a:pos x="9685" y="0"/>
                  </a:cxn>
                  <a:cxn ang="0">
                    <a:pos x="0" y="0"/>
                  </a:cxn>
                </a:cxnLst>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6"/>
                </a:srgbClr>
              </a:solidFill>
              <a:ln w="9525">
                <a:noFill/>
              </a:ln>
            </p:spPr>
            <p:txBody>
              <a:bodyPr/>
              <a:p>
                <a:endParaRPr lang="zh-CN" altLang="en-US"/>
              </a:p>
            </p:txBody>
          </p:sp>
        </p:grpSp>
      </p:grpSp>
      <p:grpSp>
        <p:nvGrpSpPr>
          <p:cNvPr id="43044" name="组合 42"/>
          <p:cNvGrpSpPr/>
          <p:nvPr/>
        </p:nvGrpSpPr>
        <p:grpSpPr>
          <a:xfrm>
            <a:off x="0" y="687388"/>
            <a:ext cx="12193588" cy="693737"/>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69156"/>
            <a:chOff x="7192010" y="1640849"/>
            <a:chExt cx="3975100" cy="669156"/>
          </a:xfrm>
        </p:grpSpPr>
        <p:sp>
          <p:nvSpPr>
            <p:cNvPr id="53" name="文本框 52"/>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项目收获与未来展望</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4" name="文本框 53"/>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58" name="组合 57"/>
          <p:cNvGrpSpPr/>
          <p:nvPr/>
        </p:nvGrpSpPr>
        <p:grpSpPr>
          <a:xfrm>
            <a:off x="8089265" y="2344419"/>
            <a:ext cx="3295650" cy="2809859"/>
            <a:chOff x="874713" y="3346338"/>
            <a:chExt cx="3295331" cy="547304"/>
          </a:xfrm>
        </p:grpSpPr>
        <p:sp>
          <p:nvSpPr>
            <p:cNvPr id="59" name="矩形 58"/>
            <p:cNvSpPr/>
            <p:nvPr/>
          </p:nvSpPr>
          <p:spPr>
            <a:xfrm>
              <a:off x="888682" y="3473236"/>
              <a:ext cx="3281362" cy="420406"/>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加强心理素质锻炼，提高生活情趣。快乐也是一天，痛苦也是一天，何不选择快乐生活。要锻炼自己把轻松愉快卸载脸上，让进取活力留在心中。</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一定要朝前看，向远看。作为刚毕业不久的社会新成员，在步入社会是要做的要学的还有很多，从工作中的每个细节去摸索去领悟去收获。</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0" name="矩形 59"/>
            <p:cNvSpPr/>
            <p:nvPr/>
          </p:nvSpPr>
          <p:spPr>
            <a:xfrm>
              <a:off x="874713" y="3346338"/>
              <a:ext cx="2241974" cy="824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生活中</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3" name="矩形 2"/>
          <p:cNvSpPr/>
          <p:nvPr/>
        </p:nvSpPr>
        <p:spPr>
          <a:xfrm>
            <a:off x="986419" y="1242970"/>
            <a:ext cx="2241974" cy="53403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未来展望</a:t>
            </a:r>
            <a:endParaRPr kumimoji="0" lang="zh-CN" altLang="en-US" sz="24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grpSp>
        <p:nvGrpSpPr>
          <p:cNvPr id="4" name="组合 3"/>
          <p:cNvGrpSpPr/>
          <p:nvPr/>
        </p:nvGrpSpPr>
        <p:grpSpPr>
          <a:xfrm>
            <a:off x="873125" y="2235835"/>
            <a:ext cx="3295650" cy="3207186"/>
            <a:chOff x="874713" y="3325188"/>
            <a:chExt cx="3295331" cy="892629"/>
          </a:xfrm>
        </p:grpSpPr>
        <p:sp>
          <p:nvSpPr>
            <p:cNvPr id="5" name="矩形 4"/>
            <p:cNvSpPr/>
            <p:nvPr/>
          </p:nvSpPr>
          <p:spPr>
            <a:xfrm>
              <a:off x="888682" y="3473236"/>
              <a:ext cx="3281362" cy="744581"/>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首先感谢领导的肯定，给与我们发挥的平台。在未来的工作中，我们会严格要求自己，与同事间多沟通多交流，多挖掘自己在工作上的不足点，并积极改进，尽自己所能的将手头的工作做到最好。当然自己也要多努力多学习，才是做好工作的根本。</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加强人际关系，不能太封闭，通过交往发现自己存在问题，才能不断的提高。同时找时间找机会多方面的发展自己。</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 name="矩形 5"/>
            <p:cNvSpPr/>
            <p:nvPr/>
          </p:nvSpPr>
          <p:spPr>
            <a:xfrm>
              <a:off x="874713" y="3325188"/>
              <a:ext cx="2241974" cy="117882"/>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工作中</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ppt_x</p:attrName>
                                        </p:attrNameLst>
                                      </p:cBhvr>
                                      <p:tavLst>
                                        <p:tav tm="0">
                                          <p:val>
                                            <p:strVal val="0-#ppt_w/2"/>
                                          </p:val>
                                        </p:tav>
                                        <p:tav tm="100000">
                                          <p:val>
                                            <p:strVal val="#ppt_x"/>
                                          </p:val>
                                        </p:tav>
                                      </p:tavLst>
                                    </p:anim>
                                    <p:anim calcmode="lin" valueType="num">
                                      <p:cBhvr>
                                        <p:cTn id="14" dur="500" fill="hold"/>
                                        <p:tgtEl>
                                          <p:spTgt spid="5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0-#ppt_w/2"/>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23888" y="2008188"/>
            <a:ext cx="7373937" cy="168592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cxnSp>
          <p:nvCxnSpPr>
            <p:cNvPr id="10" name="PA_直接连接符 8"/>
            <p:cNvCxnSpPr/>
            <p:nvPr>
              <p:custDataLst>
                <p:tags r:id="rId2"/>
              </p:custDataLst>
            </p:nvPr>
          </p:nvCxnSpPr>
          <p:spPr>
            <a:xfrm flipH="1">
              <a:off x="2726971" y="2010504"/>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2010504"/>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4616"/>
            </a:xfrm>
            <a:prstGeom prst="rect">
              <a:avLst/>
            </a:prstGeom>
            <a:noFill/>
          </p:spPr>
          <p:txBody>
            <a:bodyPr wrap="square" rtlCol="0">
              <a:spAutoFit/>
              <a:scene3d>
                <a:camera prst="orthographicFront"/>
                <a:lightRig rig="threePt" dir="t"/>
              </a:scene3d>
              <a:sp3d contourW="12700"/>
            </a:bodyPr>
            <a:lstStyle/>
            <a:p>
              <a:pPr algn="ctr" fontAlgn="auto">
                <a:defRPr/>
              </a:pPr>
              <a:r>
                <a:rPr lang="zh-CN" altLang="en-US" sz="6000" spc="100" noProof="1"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rPr>
                <a:t>感谢各位领导的观看</a:t>
              </a:r>
              <a:endParaRPr kumimoji="0" lang="zh-CN" altLang="en-US" sz="6000" b="0" i="0" kern="1200" cap="none" spc="100" normalizeH="0" baseline="0" noProof="0" dirty="0">
                <a:solidFill>
                  <a:prstClr val="white"/>
                </a:solidFill>
                <a:effectLst>
                  <a:outerShdw blurRad="88900" dist="50800" dir="2700000" algn="tl" rotWithShape="0">
                    <a:prstClr val="black">
                      <a:alpha val="65000"/>
                    </a:prstClr>
                  </a:outerShdw>
                </a:effectLst>
                <a:latin typeface="苹方字体" pitchFamily="34" charset="-122"/>
                <a:ea typeface="苹方字体" pitchFamily="34" charset="-122"/>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endParaRPr kumimoji="0" lang="zh-CN" altLang="en-US" sz="2000" b="0" i="0" kern="1200" cap="none" spc="0" normalizeH="0" baseline="0" noProof="0" dirty="0">
                <a:solidFill>
                  <a:prstClr val="white"/>
                </a:solidFill>
                <a:effectLst>
                  <a:outerShdw blurRad="38100" dist="38100" dir="2700000" algn="tl">
                    <a:srgbClr val="000000">
                      <a:alpha val="43137"/>
                    </a:srgbClr>
                  </a:outerShdw>
                </a:effectLst>
                <a:latin typeface="苹方字体" pitchFamily="34" charset="-122"/>
                <a:ea typeface="苹方字体" pitchFamily="34" charset="-122"/>
                <a:cs typeface="+mn-ea"/>
                <a:sym typeface="+mn-lt"/>
              </a:endParaRPr>
            </a:p>
          </p:txBody>
        </p:sp>
      </p:grpSp>
      <p:sp>
        <p:nvSpPr>
          <p:cNvPr id="51207" name="矩形 2"/>
          <p:cNvSpPr/>
          <p:nvPr/>
        </p:nvSpPr>
        <p:spPr>
          <a:xfrm>
            <a:off x="1234917" y="4614863"/>
            <a:ext cx="6151880" cy="398780"/>
          </a:xfrm>
          <a:prstGeom prst="rect">
            <a:avLst/>
          </a:prstGeom>
          <a:noFill/>
          <a:ln w="9525">
            <a:noFill/>
          </a:ln>
        </p:spPr>
        <p:txBody>
          <a:bodyPr wrap="none" anchor="t">
            <a:spAutoFit/>
          </a:bodyPr>
          <a:p>
            <a:pPr algn="ctr"/>
            <a:r>
              <a:rPr lang="zh-CN" altLang="en-US" sz="2000" dirty="0">
                <a:solidFill>
                  <a:schemeClr val="bg1"/>
                </a:solidFill>
                <a:latin typeface="苹方字体" pitchFamily="34" charset="-122"/>
                <a:ea typeface="苹方字体" pitchFamily="34" charset="-122"/>
                <a:sym typeface="Arial" panose="020B0604020202020204" pitchFamily="34" charset="0"/>
              </a:rPr>
              <a:t>汇报时间：</a:t>
            </a:r>
            <a:r>
              <a:rPr lang="en-US" altLang="zh-CN" sz="2000" dirty="0">
                <a:solidFill>
                  <a:schemeClr val="bg1"/>
                </a:solidFill>
                <a:latin typeface="苹方字体" pitchFamily="34" charset="-122"/>
                <a:ea typeface="苹方字体" pitchFamily="34" charset="-122"/>
                <a:sym typeface="Arial" panose="020B0604020202020204" pitchFamily="34" charset="0"/>
              </a:rPr>
              <a:t>2019</a:t>
            </a:r>
            <a:r>
              <a:rPr lang="zh-CN" altLang="en-US" sz="2000" dirty="0">
                <a:solidFill>
                  <a:schemeClr val="bg1"/>
                </a:solidFill>
                <a:latin typeface="苹方字体" pitchFamily="34" charset="-122"/>
                <a:ea typeface="苹方字体" pitchFamily="34" charset="-122"/>
                <a:sym typeface="Arial" panose="020B0604020202020204" pitchFamily="34" charset="0"/>
              </a:rPr>
              <a:t>年</a:t>
            </a:r>
            <a:r>
              <a:rPr lang="en-US" altLang="zh-CN" sz="2000" dirty="0">
                <a:solidFill>
                  <a:schemeClr val="bg1"/>
                </a:solidFill>
                <a:latin typeface="苹方字体" pitchFamily="34" charset="-122"/>
                <a:ea typeface="苹方字体" pitchFamily="34" charset="-122"/>
                <a:sym typeface="Arial" panose="020B0604020202020204" pitchFamily="34" charset="0"/>
              </a:rPr>
              <a:t>7</a:t>
            </a:r>
            <a:r>
              <a:rPr lang="zh-CN" altLang="en-US" sz="2000" dirty="0">
                <a:solidFill>
                  <a:schemeClr val="bg1"/>
                </a:solidFill>
                <a:latin typeface="苹方字体" pitchFamily="34" charset="-122"/>
                <a:ea typeface="苹方字体" pitchFamily="34" charset="-122"/>
                <a:sym typeface="Arial" panose="020B0604020202020204" pitchFamily="34" charset="0"/>
              </a:rPr>
              <a:t>月</a:t>
            </a:r>
            <a:r>
              <a:rPr lang="en-US" altLang="zh-CN" sz="2000" dirty="0">
                <a:solidFill>
                  <a:schemeClr val="bg1"/>
                </a:solidFill>
                <a:latin typeface="苹方字体" pitchFamily="34" charset="-122"/>
                <a:ea typeface="苹方字体" pitchFamily="34" charset="-122"/>
                <a:sym typeface="Arial" panose="020B0604020202020204" pitchFamily="34" charset="0"/>
              </a:rPr>
              <a:t>30</a:t>
            </a:r>
            <a:r>
              <a:rPr lang="zh-CN" altLang="en-US" sz="2000" dirty="0">
                <a:solidFill>
                  <a:schemeClr val="bg1"/>
                </a:solidFill>
                <a:latin typeface="苹方字体" pitchFamily="34" charset="-122"/>
                <a:ea typeface="苹方字体" pitchFamily="34" charset="-122"/>
                <a:sym typeface="Arial" panose="020B0604020202020204" pitchFamily="34" charset="0"/>
              </a:rPr>
              <a:t>日</a:t>
            </a:r>
            <a:r>
              <a:rPr lang="zh-CN" altLang="en-US" sz="2000" dirty="0">
                <a:solidFill>
                  <a:schemeClr val="bg1"/>
                </a:solidFill>
                <a:latin typeface="苹方字体" pitchFamily="34" charset="-122"/>
                <a:ea typeface="苹方字体" pitchFamily="34" charset="-122"/>
                <a:sym typeface="Arial" panose="020B0604020202020204" pitchFamily="34" charset="0"/>
              </a:rPr>
              <a:t>      演示汇报人：晁圣博        </a:t>
            </a:r>
            <a:endParaRPr lang="zh-CN" altLang="en-US" sz="2000" dirty="0">
              <a:solidFill>
                <a:schemeClr val="bg1"/>
              </a:solidFill>
              <a:latin typeface="苹方字体" pitchFamily="34" charset="-122"/>
              <a:ea typeface="苹方字体" pitchFamily="34" charset="-122"/>
              <a:sym typeface="Arial" panose="020B0604020202020204" pitchFamily="34"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1"/>
          <p:cNvPicPr>
            <a:picLocks noChangeAspect="1"/>
          </p:cNvPicPr>
          <p:nvPr/>
        </p:nvPicPr>
        <p:blipFill>
          <a:blip r:embed="rId1"/>
          <a:srcRect b="10001"/>
          <a:stretch>
            <a:fillRect/>
          </a:stretch>
        </p:blipFill>
        <p:spPr>
          <a:xfrm>
            <a:off x="0" y="0"/>
            <a:ext cx="12192000" cy="6858000"/>
          </a:xfrm>
          <a:prstGeom prst="rect">
            <a:avLst/>
          </a:prstGeom>
          <a:noFill/>
          <a:ln w="9525">
            <a:noFill/>
          </a:ln>
        </p:spPr>
      </p:pic>
      <p:sp>
        <p:nvSpPr>
          <p:cNvPr id="11" name="文本框 10"/>
          <p:cNvSpPr txBox="1"/>
          <p:nvPr/>
        </p:nvSpPr>
        <p:spPr>
          <a:xfrm>
            <a:off x="4952097" y="2105321"/>
            <a:ext cx="2287806" cy="707886"/>
          </a:xfrm>
          <a:prstGeom prst="rect">
            <a:avLst/>
          </a:prstGeom>
          <a:noFill/>
        </p:spPr>
        <p:txBody>
          <a:bodyPr wrap="non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en-US" altLang="zh-CN" sz="4000" b="1" i="0" kern="1200" cap="none" spc="0" normalizeH="0" baseline="0" noProof="0" dirty="0">
                <a:solidFill>
                  <a:prstClr val="white"/>
                </a:solidFill>
                <a:latin typeface="苹方字体" pitchFamily="34" charset="-122"/>
                <a:ea typeface="苹方字体" pitchFamily="34" charset="-122"/>
                <a:cs typeface="+mn-ea"/>
                <a:sym typeface="+mn-lt"/>
              </a:rPr>
              <a:t>PART 01</a:t>
            </a:r>
            <a:endParaRPr kumimoji="0" lang="zh-CN" altLang="en-US" sz="4000" b="1"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2" name="文本框 11"/>
          <p:cNvSpPr txBox="1"/>
          <p:nvPr/>
        </p:nvSpPr>
        <p:spPr>
          <a:xfrm>
            <a:off x="3867150" y="2789751"/>
            <a:ext cx="4457700" cy="645160"/>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rPr>
              <a:t>项目开发背景</a:t>
            </a:r>
            <a:endPar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3" name="文本框 12"/>
          <p:cNvSpPr txBox="1"/>
          <p:nvPr/>
        </p:nvSpPr>
        <p:spPr>
          <a:xfrm>
            <a:off x="2768600" y="3412627"/>
            <a:ext cx="6654800" cy="478335"/>
          </a:xfrm>
          <a:prstGeom prst="rect">
            <a:avLst/>
          </a:prstGeom>
          <a:noFill/>
        </p:spPr>
        <p:txBody>
          <a:bodyPr wrap="square" rtlCol="0">
            <a:spAutoFit/>
            <a:scene3d>
              <a:camera prst="orthographicFront"/>
              <a:lightRig rig="threePt" dir="t"/>
            </a:scene3d>
            <a:sp3d contourW="12700"/>
          </a:bodyPr>
          <a:lstStyle/>
          <a:p>
            <a:pPr marR="0" algn="ctr" defTabSz="914400" fontAlgn="auto">
              <a:lnSpc>
                <a:spcPct val="114000"/>
              </a:lnSpc>
              <a:spcBef>
                <a:spcPts val="0"/>
              </a:spcBef>
              <a:spcAft>
                <a:spcPts val="0"/>
              </a:spcAft>
              <a:buClrTx/>
              <a:buSzTx/>
              <a:buFontTx/>
              <a:defRPr/>
            </a:pPr>
            <a:r>
              <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rPr>
              <a:t>The user can demonstrate on a projector or computer, or print the presentation and make it into a film to be used in a wider field</a:t>
            </a:r>
            <a:endPar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000000"/>
                                          </p:val>
                                        </p:tav>
                                        <p:tav tm="100000">
                                          <p:val>
                                            <p:strVal val="#ppt_w"/>
                                          </p:val>
                                        </p:tav>
                                      </p:tavLst>
                                    </p:anim>
                                    <p:anim calcmode="lin" valueType="num">
                                      <p:cBhvr>
                                        <p:cTn id="8" dur="500" fill="hold"/>
                                        <p:tgtEl>
                                          <p:spTgt spid="11"/>
                                        </p:tgtEl>
                                        <p:attrNameLst>
                                          <p:attrName>ppt_h</p:attrName>
                                        </p:attrNameLst>
                                      </p:cBhvr>
                                      <p:tavLst>
                                        <p:tav tm="0">
                                          <p:val>
                                            <p:fltVal val="0.00000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243648" y="1622425"/>
            <a:ext cx="652462" cy="477838"/>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prstClr val="white"/>
                  </a:solidFill>
                  <a:effectLst/>
                  <a:uLnTx/>
                  <a:uFillTx/>
                  <a:latin typeface="苹方字体" pitchFamily="34" charset="-122"/>
                  <a:ea typeface="苹方字体" pitchFamily="34" charset="-122"/>
                  <a:cs typeface="+mn-ea"/>
                  <a:sym typeface="+mn-lt"/>
                </a:rPr>
                <a:t>项目开发背景</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109470" y="1398905"/>
            <a:ext cx="7292340" cy="701675"/>
            <a:chOff x="873442" y="3325188"/>
            <a:chExt cx="8887687" cy="701874"/>
          </a:xfrm>
        </p:grpSpPr>
        <p:sp>
          <p:nvSpPr>
            <p:cNvPr id="45" name="矩形 44"/>
            <p:cNvSpPr/>
            <p:nvPr/>
          </p:nvSpPr>
          <p:spPr>
            <a:xfrm>
              <a:off x="873442" y="3677812"/>
              <a:ext cx="8887687" cy="349250"/>
            </a:xfrm>
            <a:prstGeom prst="rect">
              <a:avLst/>
            </a:prstGeom>
          </p:spPr>
          <p:txBody>
            <a:bodyPr wrap="square">
              <a:spAutoFit/>
              <a:scene3d>
                <a:camera prst="orthographicFront"/>
                <a:lightRig rig="threePt" dir="t"/>
              </a:scene3d>
              <a:sp3d contourW="12700"/>
            </a:bodyPr>
            <a:p>
              <a:pPr lvl="0" algn="just" fontAlgn="auto">
                <a:lnSpc>
                  <a:spcPct val="120000"/>
                </a:lnSpc>
                <a:defRPr/>
              </a:pPr>
              <a:endParaRPr lang="zh-CN" altLang="en-US" sz="1400" strike="noStrike" noProof="1" dirty="0">
                <a:solidFill>
                  <a:prstClr val="white"/>
                </a:solidFill>
                <a:cs typeface="+mn-ea"/>
                <a:sym typeface="+mn-lt"/>
              </a:endParaRPr>
            </a:p>
          </p:txBody>
        </p:sp>
        <p:sp>
          <p:nvSpPr>
            <p:cNvPr id="46" name="矩形 45"/>
            <p:cNvSpPr/>
            <p:nvPr/>
          </p:nvSpPr>
          <p:spPr>
            <a:xfrm>
              <a:off x="874990" y="3325188"/>
              <a:ext cx="3033763" cy="534186"/>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i="0" u="none" strike="noStrike" kern="1200" cap="none" spc="0" normalizeH="0" baseline="0" noProof="0" dirty="0">
                  <a:ln>
                    <a:noFill/>
                  </a:ln>
                  <a:solidFill>
                    <a:prstClr val="white"/>
                  </a:solidFill>
                  <a:effectLst/>
                  <a:uLnTx/>
                  <a:uFillTx/>
                  <a:cs typeface="+mn-ea"/>
                  <a:sym typeface="+mn-lt"/>
                </a:rPr>
                <a:t>项目人员信息</a:t>
              </a:r>
              <a:endParaRPr kumimoji="0" lang="zh-CN" altLang="en-US" sz="2400" i="0" u="none" strike="noStrike" kern="1200" cap="none" spc="0" normalizeH="0" baseline="0" noProof="0" dirty="0">
                <a:ln>
                  <a:noFill/>
                </a:ln>
                <a:solidFill>
                  <a:prstClr val="white"/>
                </a:solidFill>
                <a:effectLst/>
                <a:uLnTx/>
                <a:uFillTx/>
                <a:cs typeface="+mn-ea"/>
                <a:sym typeface="+mn-lt"/>
              </a:endParaRPr>
            </a:p>
          </p:txBody>
        </p:sp>
      </p:gr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110740" y="2625725"/>
            <a:ext cx="4281170" cy="398780"/>
          </a:xfrm>
          <a:prstGeom prst="rect">
            <a:avLst/>
          </a:prstGeom>
          <a:noFill/>
        </p:spPr>
        <p:txBody>
          <a:bodyPr wrap="square" rtlCol="0">
            <a:spAutoFit/>
          </a:bodyPr>
          <a:p>
            <a:r>
              <a:rPr lang="zh-CN" altLang="en-US" sz="2000" dirty="0">
                <a:solidFill>
                  <a:prstClr val="white"/>
                </a:solidFill>
                <a:cs typeface="+mn-ea"/>
              </a:rPr>
              <a:t>项目负责人：孟祥瑞</a:t>
            </a:r>
            <a:endParaRPr lang="zh-CN" altLang="en-US" sz="2000"/>
          </a:p>
        </p:txBody>
      </p:sp>
      <p:sp>
        <p:nvSpPr>
          <p:cNvPr id="6" name="文本框 5"/>
          <p:cNvSpPr txBox="1"/>
          <p:nvPr/>
        </p:nvSpPr>
        <p:spPr>
          <a:xfrm>
            <a:off x="2109470" y="3358515"/>
            <a:ext cx="4281170" cy="398780"/>
          </a:xfrm>
          <a:prstGeom prst="rect">
            <a:avLst/>
          </a:prstGeom>
          <a:noFill/>
        </p:spPr>
        <p:txBody>
          <a:bodyPr wrap="square" rtlCol="0">
            <a:spAutoFit/>
          </a:bodyPr>
          <a:p>
            <a:r>
              <a:rPr lang="zh-CN" altLang="en-US" sz="2000" dirty="0">
                <a:solidFill>
                  <a:prstClr val="white"/>
                </a:solidFill>
                <a:cs typeface="+mn-ea"/>
              </a:rPr>
              <a:t>组长：蒋安全</a:t>
            </a:r>
            <a:endParaRPr lang="zh-CN" altLang="en-US" sz="2000" dirty="0">
              <a:solidFill>
                <a:prstClr val="white"/>
              </a:solidFill>
              <a:cs typeface="+mn-ea"/>
            </a:endParaRPr>
          </a:p>
        </p:txBody>
      </p:sp>
      <p:sp>
        <p:nvSpPr>
          <p:cNvPr id="7" name="文本框 6"/>
          <p:cNvSpPr txBox="1"/>
          <p:nvPr/>
        </p:nvSpPr>
        <p:spPr>
          <a:xfrm>
            <a:off x="2109470" y="4091305"/>
            <a:ext cx="4281170" cy="1476375"/>
          </a:xfrm>
          <a:prstGeom prst="rect">
            <a:avLst/>
          </a:prstGeom>
          <a:noFill/>
        </p:spPr>
        <p:txBody>
          <a:bodyPr wrap="square" rtlCol="0">
            <a:spAutoFit/>
          </a:bodyPr>
          <a:p>
            <a:pPr>
              <a:lnSpc>
                <a:spcPct val="150000"/>
              </a:lnSpc>
            </a:pPr>
            <a:r>
              <a:rPr lang="zh-CN" altLang="en-US" sz="2000" dirty="0">
                <a:solidFill>
                  <a:prstClr val="white"/>
                </a:solidFill>
                <a:cs typeface="+mn-ea"/>
              </a:rPr>
              <a:t>组员：晁圣博</a:t>
            </a:r>
            <a:r>
              <a:rPr lang="en-US" altLang="zh-CN" sz="2000" dirty="0">
                <a:solidFill>
                  <a:prstClr val="white"/>
                </a:solidFill>
                <a:cs typeface="+mn-ea"/>
              </a:rPr>
              <a:t>	</a:t>
            </a:r>
            <a:r>
              <a:rPr lang="zh-CN" altLang="en-US" sz="2000" dirty="0">
                <a:solidFill>
                  <a:prstClr val="white"/>
                </a:solidFill>
                <a:cs typeface="+mn-ea"/>
              </a:rPr>
              <a:t>郑能锦</a:t>
            </a:r>
            <a:endParaRPr lang="zh-CN" altLang="en-US" sz="2000" dirty="0">
              <a:solidFill>
                <a:prstClr val="white"/>
              </a:solidFill>
              <a:cs typeface="+mn-ea"/>
            </a:endParaRPr>
          </a:p>
          <a:p>
            <a:pPr>
              <a:lnSpc>
                <a:spcPct val="150000"/>
              </a:lnSpc>
            </a:pPr>
            <a:r>
              <a:rPr lang="en-US" altLang="zh-CN" sz="2000" dirty="0">
                <a:solidFill>
                  <a:prstClr val="white"/>
                </a:solidFill>
                <a:cs typeface="+mn-ea"/>
              </a:rPr>
              <a:t>           </a:t>
            </a:r>
            <a:r>
              <a:rPr lang="zh-CN" altLang="en-US" sz="2000" dirty="0">
                <a:solidFill>
                  <a:prstClr val="white"/>
                </a:solidFill>
                <a:cs typeface="+mn-ea"/>
              </a:rPr>
              <a:t>陈国华</a:t>
            </a:r>
            <a:r>
              <a:rPr lang="en-US" altLang="zh-CN" sz="2000" dirty="0">
                <a:solidFill>
                  <a:prstClr val="white"/>
                </a:solidFill>
                <a:cs typeface="+mn-ea"/>
              </a:rPr>
              <a:t>	</a:t>
            </a:r>
            <a:r>
              <a:rPr lang="zh-CN" altLang="en-US" sz="2000" dirty="0">
                <a:solidFill>
                  <a:prstClr val="white"/>
                </a:solidFill>
                <a:cs typeface="+mn-ea"/>
              </a:rPr>
              <a:t>黄优</a:t>
            </a:r>
            <a:endParaRPr lang="zh-CN" altLang="en-US" sz="2000" dirty="0">
              <a:solidFill>
                <a:prstClr val="white"/>
              </a:solidFill>
              <a:cs typeface="+mn-ea"/>
            </a:endParaRPr>
          </a:p>
          <a:p>
            <a:pPr>
              <a:lnSpc>
                <a:spcPct val="150000"/>
              </a:lnSpc>
            </a:pPr>
            <a:r>
              <a:rPr lang="zh-CN" altLang="en-US" sz="2000" dirty="0">
                <a:solidFill>
                  <a:prstClr val="white"/>
                </a:solidFill>
                <a:cs typeface="+mn-ea"/>
              </a:rPr>
              <a:t>           赵韩冰</a:t>
            </a:r>
            <a:endParaRPr lang="zh-CN" altLang="en-US" sz="2000" dirty="0">
              <a:solidFill>
                <a:prstClr val="white"/>
              </a:solidFill>
              <a:cs typeface="+mn-ea"/>
            </a:endParaRPr>
          </a:p>
        </p:txBody>
      </p:sp>
      <p:pic>
        <p:nvPicPr>
          <p:cNvPr id="8" name="Grafik 6"/>
          <p:cNvPicPr>
            <a:picLocks noChangeAspect="1"/>
          </p:cNvPicPr>
          <p:nvPr/>
        </p:nvPicPr>
        <p:blipFill>
          <a:blip r:embed="rId1"/>
          <a:stretch>
            <a:fillRect/>
          </a:stretch>
        </p:blipFill>
        <p:spPr>
          <a:xfrm>
            <a:off x="6002973" y="2100263"/>
            <a:ext cx="4722812" cy="3925887"/>
          </a:xfrm>
          <a:prstGeom prst="rect">
            <a:avLst/>
          </a:prstGeom>
          <a:noFill/>
          <a:ln w="9525">
            <a:noFill/>
          </a:ln>
        </p:spPr>
      </p:pic>
      <p:pic>
        <p:nvPicPr>
          <p:cNvPr id="9" name="图片占位符 8"/>
          <p:cNvPicPr>
            <a:picLocks noGrp="1" noChangeAspect="1"/>
          </p:cNvPicPr>
          <p:nvPr>
            <p:ph type="pic" sz="quarter" idx="10"/>
          </p:nvPr>
        </p:nvPicPr>
        <p:blipFill>
          <a:blip r:embed="rId2"/>
          <a:srcRect t="7620" b="7620"/>
          <a:stretch>
            <a:fillRect/>
          </a:stretch>
        </p:blipFill>
        <p:spPr>
          <a:xfrm>
            <a:off x="6198235" y="2289175"/>
            <a:ext cx="4343400" cy="2454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406900" y="2401888"/>
            <a:ext cx="3429000" cy="3179762"/>
            <a:chOff x="4406900" y="2401888"/>
            <a:chExt cx="3429000" cy="3179762"/>
          </a:xfrm>
        </p:grpSpPr>
        <p:sp>
          <p:nvSpPr>
            <p:cNvPr id="10242" name="任意多边形 16"/>
            <p:cNvSpPr/>
            <p:nvPr/>
          </p:nvSpPr>
          <p:spPr>
            <a:xfrm rot="2796417">
              <a:off x="5012531" y="2251868"/>
              <a:ext cx="1143000" cy="1443037"/>
            </a:xfrm>
            <a:custGeom>
              <a:avLst/>
              <a:gdLst/>
              <a:ahLst/>
              <a:cxnLst>
                <a:cxn ang="0">
                  <a:pos x="49186" y="269325"/>
                </a:cxn>
                <a:cxn ang="0">
                  <a:pos x="304347" y="0"/>
                </a:cxn>
                <a:cxn ang="0">
                  <a:pos x="419151" y="108311"/>
                </a:cxn>
                <a:cxn ang="0">
                  <a:pos x="542011" y="224223"/>
                </a:cxn>
                <a:cxn ang="0">
                  <a:pos x="653983" y="329862"/>
                </a:cxn>
                <a:cxn ang="0">
                  <a:pos x="553264" y="436172"/>
                </a:cxn>
                <a:cxn ang="0">
                  <a:pos x="553851" y="436726"/>
                </a:cxn>
                <a:cxn ang="0">
                  <a:pos x="545557" y="447459"/>
                </a:cxn>
                <a:cxn ang="0">
                  <a:pos x="534094" y="534318"/>
                </a:cxn>
                <a:cxn ang="0">
                  <a:pos x="534624" y="535652"/>
                </a:cxn>
                <a:cxn ang="0">
                  <a:pos x="534400" y="535721"/>
                </a:cxn>
                <a:cxn ang="0">
                  <a:pos x="579657" y="684031"/>
                </a:cxn>
                <a:cxn ang="0">
                  <a:pos x="116445" y="824789"/>
                </a:cxn>
                <a:cxn ang="0">
                  <a:pos x="10018" y="476018"/>
                </a:cxn>
                <a:cxn ang="0">
                  <a:pos x="10484" y="475877"/>
                </a:cxn>
                <a:cxn ang="0">
                  <a:pos x="9384" y="473104"/>
                </a:cxn>
                <a:cxn ang="0">
                  <a:pos x="33183" y="292761"/>
                </a:cxn>
                <a:cxn ang="0">
                  <a:pos x="50404" y="270475"/>
                </a:cxn>
              </a:cxnLst>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8"/>
              </a:srgbClr>
            </a:solidFill>
            <a:ln w="9525">
              <a:noFill/>
            </a:ln>
          </p:spPr>
          <p:txBody>
            <a:bodyPr/>
            <a:p>
              <a:endParaRPr lang="zh-CN" altLang="en-US"/>
            </a:p>
          </p:txBody>
        </p:sp>
        <p:sp>
          <p:nvSpPr>
            <p:cNvPr id="10243" name="任意多边形 17"/>
            <p:cNvSpPr/>
            <p:nvPr/>
          </p:nvSpPr>
          <p:spPr>
            <a:xfrm rot="-2796417" flipH="1">
              <a:off x="6077743" y="2258218"/>
              <a:ext cx="1133475" cy="1443037"/>
            </a:xfrm>
            <a:custGeom>
              <a:avLst/>
              <a:gdLst/>
              <a:ahLst/>
              <a:cxnLst>
                <a:cxn ang="0">
                  <a:pos x="303794" y="0"/>
                </a:cxn>
                <a:cxn ang="0">
                  <a:pos x="49096" y="269325"/>
                </a:cxn>
                <a:cxn ang="0">
                  <a:pos x="50313" y="270475"/>
                </a:cxn>
                <a:cxn ang="0">
                  <a:pos x="33123" y="292761"/>
                </a:cxn>
                <a:cxn ang="0">
                  <a:pos x="9367" y="473104"/>
                </a:cxn>
                <a:cxn ang="0">
                  <a:pos x="10465" y="475877"/>
                </a:cxn>
                <a:cxn ang="0">
                  <a:pos x="10000" y="476018"/>
                </a:cxn>
                <a:cxn ang="0">
                  <a:pos x="116234" y="824789"/>
                </a:cxn>
                <a:cxn ang="0">
                  <a:pos x="555416" y="691091"/>
                </a:cxn>
                <a:cxn ang="0">
                  <a:pos x="512026" y="548638"/>
                </a:cxn>
                <a:cxn ang="0">
                  <a:pos x="512249" y="548570"/>
                </a:cxn>
                <a:cxn ang="0">
                  <a:pos x="511721" y="547235"/>
                </a:cxn>
                <a:cxn ang="0">
                  <a:pos x="523162" y="460377"/>
                </a:cxn>
                <a:cxn ang="0">
                  <a:pos x="531441" y="449643"/>
                </a:cxn>
                <a:cxn ang="0">
                  <a:pos x="530855" y="449090"/>
                </a:cxn>
                <a:cxn ang="0">
                  <a:pos x="647944" y="325277"/>
                </a:cxn>
                <a:cxn ang="0">
                  <a:pos x="541028" y="224223"/>
                </a:cxn>
                <a:cxn ang="0">
                  <a:pos x="418390" y="108311"/>
                </a:cxn>
              </a:cxnLst>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w="9525">
              <a:noFill/>
            </a:ln>
          </p:spPr>
          <p:txBody>
            <a:bodyPr/>
            <a:p>
              <a:endParaRPr lang="zh-CN" altLang="en-US"/>
            </a:p>
          </p:txBody>
        </p:sp>
        <p:sp>
          <p:nvSpPr>
            <p:cNvPr id="10244" name="任意多边形 18"/>
            <p:cNvSpPr/>
            <p:nvPr/>
          </p:nvSpPr>
          <p:spPr>
            <a:xfrm rot="-811666" flipH="1" flipV="1">
              <a:off x="6707188" y="3327400"/>
              <a:ext cx="1128712" cy="1443038"/>
            </a:xfrm>
            <a:custGeom>
              <a:avLst/>
              <a:gdLst/>
              <a:ahLst/>
              <a:cxnLst>
                <a:cxn ang="0">
                  <a:pos x="116231" y="824790"/>
                </a:cxn>
                <a:cxn ang="0">
                  <a:pos x="10000" y="476019"/>
                </a:cxn>
                <a:cxn ang="0">
                  <a:pos x="10464" y="475877"/>
                </a:cxn>
                <a:cxn ang="0">
                  <a:pos x="9367" y="473105"/>
                </a:cxn>
                <a:cxn ang="0">
                  <a:pos x="33123" y="292761"/>
                </a:cxn>
                <a:cxn ang="0">
                  <a:pos x="50312" y="270476"/>
                </a:cxn>
                <a:cxn ang="0">
                  <a:pos x="49095" y="269326"/>
                </a:cxn>
                <a:cxn ang="0">
                  <a:pos x="303788" y="0"/>
                </a:cxn>
                <a:cxn ang="0">
                  <a:pos x="418382" y="108311"/>
                </a:cxn>
                <a:cxn ang="0">
                  <a:pos x="541017" y="224223"/>
                </a:cxn>
                <a:cxn ang="0">
                  <a:pos x="645215" y="322710"/>
                </a:cxn>
                <a:cxn ang="0">
                  <a:pos x="532688" y="441702"/>
                </a:cxn>
                <a:cxn ang="0">
                  <a:pos x="533274" y="442255"/>
                </a:cxn>
                <a:cxn ang="0">
                  <a:pos x="524995" y="452989"/>
                </a:cxn>
                <a:cxn ang="0">
                  <a:pos x="513554" y="539847"/>
                </a:cxn>
                <a:cxn ang="0">
                  <a:pos x="514082" y="541182"/>
                </a:cxn>
                <a:cxn ang="0">
                  <a:pos x="513858" y="541250"/>
                </a:cxn>
                <a:cxn ang="0">
                  <a:pos x="559151" y="689951"/>
                </a:cxn>
              </a:cxnLst>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8"/>
              </a:srgbClr>
            </a:solidFill>
            <a:ln w="9525">
              <a:noFill/>
            </a:ln>
          </p:spPr>
          <p:txBody>
            <a:bodyPr/>
            <a:p>
              <a:endParaRPr lang="zh-CN" altLang="en-US"/>
            </a:p>
          </p:txBody>
        </p:sp>
        <p:sp>
          <p:nvSpPr>
            <p:cNvPr id="10245" name="任意多边形 19"/>
            <p:cNvSpPr/>
            <p:nvPr/>
          </p:nvSpPr>
          <p:spPr>
            <a:xfrm rot="811666" flipV="1">
              <a:off x="4406900" y="3328988"/>
              <a:ext cx="1144588" cy="1443037"/>
            </a:xfrm>
            <a:custGeom>
              <a:avLst/>
              <a:gdLst/>
              <a:ahLst/>
              <a:cxnLst>
                <a:cxn ang="0">
                  <a:pos x="116057" y="824789"/>
                </a:cxn>
                <a:cxn ang="0">
                  <a:pos x="570812" y="686140"/>
                </a:cxn>
                <a:cxn ang="0">
                  <a:pos x="527825" y="544800"/>
                </a:cxn>
                <a:cxn ang="0">
                  <a:pos x="528049" y="544731"/>
                </a:cxn>
                <a:cxn ang="0">
                  <a:pos x="527521" y="543397"/>
                </a:cxn>
                <a:cxn ang="0">
                  <a:pos x="538945" y="456538"/>
                </a:cxn>
                <a:cxn ang="0">
                  <a:pos x="547212" y="445805"/>
                </a:cxn>
                <a:cxn ang="0">
                  <a:pos x="546627" y="445251"/>
                </a:cxn>
                <a:cxn ang="0">
                  <a:pos x="653800" y="331750"/>
                </a:cxn>
                <a:cxn ang="0">
                  <a:pos x="540207" y="224223"/>
                </a:cxn>
                <a:cxn ang="0">
                  <a:pos x="417755" y="108311"/>
                </a:cxn>
                <a:cxn ang="0">
                  <a:pos x="303333" y="0"/>
                </a:cxn>
                <a:cxn ang="0">
                  <a:pos x="49022" y="269325"/>
                </a:cxn>
                <a:cxn ang="0">
                  <a:pos x="50236" y="270475"/>
                </a:cxn>
                <a:cxn ang="0">
                  <a:pos x="33073" y="292761"/>
                </a:cxn>
                <a:cxn ang="0">
                  <a:pos x="9353" y="473104"/>
                </a:cxn>
                <a:cxn ang="0">
                  <a:pos x="10449" y="475877"/>
                </a:cxn>
                <a:cxn ang="0">
                  <a:pos x="9985" y="476018"/>
                </a:cxn>
              </a:cxnLst>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8"/>
              </a:srgbClr>
            </a:solidFill>
            <a:ln w="9525">
              <a:noFill/>
            </a:ln>
          </p:spPr>
          <p:txBody>
            <a:bodyPr/>
            <a:p>
              <a:endParaRPr lang="zh-CN" altLang="en-US"/>
            </a:p>
          </p:txBody>
        </p:sp>
        <p:sp>
          <p:nvSpPr>
            <p:cNvPr id="10246" name="任意多边形 20"/>
            <p:cNvSpPr/>
            <p:nvPr/>
          </p:nvSpPr>
          <p:spPr>
            <a:xfrm rot="-2844970" flipV="1">
              <a:off x="5018881" y="4296567"/>
              <a:ext cx="1130300" cy="1439863"/>
            </a:xfrm>
            <a:custGeom>
              <a:avLst/>
              <a:gdLst/>
              <a:ahLst/>
              <a:cxnLst>
                <a:cxn ang="0">
                  <a:pos x="799554" y="948367"/>
                </a:cxn>
                <a:cxn ang="0">
                  <a:pos x="733104" y="730258"/>
                </a:cxn>
                <a:cxn ang="0">
                  <a:pos x="733415" y="730164"/>
                </a:cxn>
                <a:cxn ang="0">
                  <a:pos x="732681" y="728310"/>
                </a:cxn>
                <a:cxn ang="0">
                  <a:pos x="748573" y="607692"/>
                </a:cxn>
                <a:cxn ang="0">
                  <a:pos x="760072" y="592787"/>
                </a:cxn>
                <a:cxn ang="0">
                  <a:pos x="759259" y="592018"/>
                </a:cxn>
                <a:cxn ang="0">
                  <a:pos x="897157" y="446233"/>
                </a:cxn>
                <a:cxn ang="0">
                  <a:pos x="751488" y="308585"/>
                </a:cxn>
                <a:cxn ang="0">
                  <a:pos x="619461" y="183827"/>
                </a:cxn>
                <a:cxn ang="0">
                  <a:pos x="419334" y="0"/>
                </a:cxn>
                <a:cxn ang="0">
                  <a:pos x="68196" y="371218"/>
                </a:cxn>
                <a:cxn ang="0">
                  <a:pos x="69885" y="372814"/>
                </a:cxn>
                <a:cxn ang="0">
                  <a:pos x="46008" y="403761"/>
                </a:cxn>
                <a:cxn ang="0">
                  <a:pos x="13011" y="654200"/>
                </a:cxn>
                <a:cxn ang="0">
                  <a:pos x="14536" y="658050"/>
                </a:cxn>
                <a:cxn ang="0">
                  <a:pos x="13891" y="658247"/>
                </a:cxn>
                <a:cxn ang="0">
                  <a:pos x="161449" y="1142576"/>
                </a:cxn>
              </a:cxnLst>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w="9525">
              <a:noFill/>
            </a:ln>
          </p:spPr>
          <p:txBody>
            <a:bodyPr/>
            <a:p>
              <a:endParaRPr lang="zh-CN" altLang="en-US"/>
            </a:p>
          </p:txBody>
        </p:sp>
        <p:sp>
          <p:nvSpPr>
            <p:cNvPr id="10247" name="任意多边形 21"/>
            <p:cNvSpPr/>
            <p:nvPr/>
          </p:nvSpPr>
          <p:spPr>
            <a:xfrm rot="2844970" flipH="1" flipV="1">
              <a:off x="6092031" y="4294980"/>
              <a:ext cx="1130300" cy="1443037"/>
            </a:xfrm>
            <a:custGeom>
              <a:avLst/>
              <a:gdLst/>
              <a:ahLst/>
              <a:cxnLst>
                <a:cxn ang="0">
                  <a:pos x="781513" y="956193"/>
                </a:cxn>
                <a:cxn ang="0">
                  <a:pos x="161448" y="1144825"/>
                </a:cxn>
                <a:cxn ang="0">
                  <a:pos x="13891" y="660723"/>
                </a:cxn>
                <a:cxn ang="0">
                  <a:pos x="14536" y="660528"/>
                </a:cxn>
                <a:cxn ang="0">
                  <a:pos x="13011" y="656680"/>
                </a:cxn>
                <a:cxn ang="0">
                  <a:pos x="46008" y="406359"/>
                </a:cxn>
                <a:cxn ang="0">
                  <a:pos x="69884" y="375426"/>
                </a:cxn>
                <a:cxn ang="0">
                  <a:pos x="68195" y="373831"/>
                </a:cxn>
                <a:cxn ang="0">
                  <a:pos x="421968" y="0"/>
                </a:cxn>
                <a:cxn ang="0">
                  <a:pos x="581140" y="150338"/>
                </a:cxn>
                <a:cxn ang="0">
                  <a:pos x="751483" y="311227"/>
                </a:cxn>
                <a:cxn ang="0">
                  <a:pos x="897154" y="448814"/>
                </a:cxn>
                <a:cxn ang="0">
                  <a:pos x="744348" y="610284"/>
                </a:cxn>
                <a:cxn ang="0">
                  <a:pos x="745162" y="611053"/>
                </a:cxn>
                <a:cxn ang="0">
                  <a:pos x="733663" y="625951"/>
                </a:cxn>
                <a:cxn ang="0">
                  <a:pos x="717770" y="746512"/>
                </a:cxn>
                <a:cxn ang="0">
                  <a:pos x="718504" y="748365"/>
                </a:cxn>
                <a:cxn ang="0">
                  <a:pos x="718194" y="748459"/>
                </a:cxn>
              </a:cxnLst>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8"/>
              </a:srgbClr>
            </a:solidFill>
            <a:ln w="9525">
              <a:noFill/>
            </a:ln>
          </p:spPr>
          <p:txBody>
            <a:bodyPr/>
            <a:p>
              <a:endParaRPr lang="zh-CN" altLang="en-US"/>
            </a:p>
          </p:txBody>
        </p:sp>
        <p:grpSp>
          <p:nvGrpSpPr>
            <p:cNvPr id="12321" name="组合 69"/>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2324" name="组合 72"/>
            <p:cNvGrpSpPr/>
            <p:nvPr/>
          </p:nvGrpSpPr>
          <p:grpSpPr bwMode="auto">
            <a:xfrm>
              <a:off x="4657725" y="3832225"/>
              <a:ext cx="533400" cy="404813"/>
              <a:chOff x="0" y="0"/>
              <a:chExt cx="509646" cy="387231"/>
            </a:xfrm>
            <a:solidFill>
              <a:schemeClr val="bg1"/>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2327" name="组合 75"/>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2331" name="组合 79"/>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2334" name="组合 82"/>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nvGrpSpPr>
            <p:cNvPr id="12337" name="组合 85"/>
            <p:cNvGrpSpPr/>
            <p:nvPr/>
          </p:nvGrpSpPr>
          <p:grpSpPr bwMode="auto">
            <a:xfrm>
              <a:off x="6556375" y="4833938"/>
              <a:ext cx="387350" cy="438150"/>
              <a:chOff x="0" y="0"/>
              <a:chExt cx="406393" cy="459645"/>
            </a:xfrm>
            <a:solidFill>
              <a:schemeClr val="bg1"/>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fontAlgn="auto">
                  <a:defRPr/>
                </a:pPr>
                <a:endParaRPr lang="zh-CN" altLang="zh-CN" strike="noStrike" noProof="1">
                  <a:solidFill>
                    <a:srgbClr val="000000"/>
                  </a:solidFill>
                  <a:latin typeface="苹方字体" pitchFamily="34" charset="-122"/>
                  <a:ea typeface="苹方字体" pitchFamily="34" charset="-122"/>
                  <a:cs typeface="+mn-ea"/>
                  <a:sym typeface="+mn-lt"/>
                </a:endParaRPr>
              </a:p>
            </p:txBody>
          </p:sp>
        </p:grpSp>
      </p:grpSp>
      <p:grpSp>
        <p:nvGrpSpPr>
          <p:cNvPr id="10254" name="组合 46"/>
          <p:cNvGrpSpPr/>
          <p:nvPr/>
        </p:nvGrpSpPr>
        <p:grpSpPr>
          <a:xfrm>
            <a:off x="0" y="687388"/>
            <a:ext cx="12193588" cy="693737"/>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69156"/>
            <a:chOff x="7192010" y="1640849"/>
            <a:chExt cx="3975100" cy="669156"/>
          </a:xfrm>
        </p:grpSpPr>
        <p:sp>
          <p:nvSpPr>
            <p:cNvPr id="57" name="文本框 56"/>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项目开发背景</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58" name="文本框 57"/>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3" name="组合 2"/>
          <p:cNvGrpSpPr/>
          <p:nvPr/>
        </p:nvGrpSpPr>
        <p:grpSpPr>
          <a:xfrm>
            <a:off x="625158" y="1851025"/>
            <a:ext cx="3411537" cy="4171306"/>
            <a:chOff x="931863" y="1940299"/>
            <a:chExt cx="3411537" cy="4170204"/>
          </a:xfrm>
        </p:grpSpPr>
        <p:sp>
          <p:nvSpPr>
            <p:cNvPr id="10265" name="直接连接符 28"/>
            <p:cNvSpPr/>
            <p:nvPr/>
          </p:nvSpPr>
          <p:spPr>
            <a:xfrm>
              <a:off x="1014413" y="2362200"/>
              <a:ext cx="1582737" cy="0"/>
            </a:xfrm>
            <a:prstGeom prst="line">
              <a:avLst/>
            </a:prstGeom>
            <a:ln w="38100" cap="flat" cmpd="sng">
              <a:solidFill>
                <a:srgbClr val="FFFFFF">
                  <a:alpha val="39998"/>
                </a:srgbClr>
              </a:solidFill>
              <a:prstDash val="solid"/>
              <a:bevel/>
              <a:headEnd type="none" w="med" len="med"/>
              <a:tailEnd type="none" w="med" len="med"/>
            </a:ln>
          </p:spPr>
          <p:txBody>
            <a:bodyPr anchor="t"/>
            <a:p>
              <a:endParaRPr lang="zh-CN" altLang="en-US">
                <a:latin typeface="苹方字体" pitchFamily="34" charset="-122"/>
                <a:ea typeface="苹方字体" pitchFamily="34" charset="-122"/>
                <a:sym typeface="Arial" panose="020B0604020202020204" pitchFamily="34" charset="0"/>
              </a:endParaRPr>
            </a:p>
          </p:txBody>
        </p:sp>
        <p:sp>
          <p:nvSpPr>
            <p:cNvPr id="10266" name="椭圆 29"/>
            <p:cNvSpPr>
              <a:spLocks noChangeAspect="1"/>
            </p:cNvSpPr>
            <p:nvPr/>
          </p:nvSpPr>
          <p:spPr>
            <a:xfrm>
              <a:off x="931863" y="2265363"/>
              <a:ext cx="179387" cy="179387"/>
            </a:xfrm>
            <a:prstGeom prst="ellipse">
              <a:avLst/>
            </a:prstGeom>
            <a:solidFill>
              <a:srgbClr val="FEFEFE"/>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61" name="矩形 60"/>
            <p:cNvSpPr/>
            <p:nvPr/>
          </p:nvSpPr>
          <p:spPr>
            <a:xfrm>
              <a:off x="1095163" y="1940299"/>
              <a:ext cx="2241974" cy="423433"/>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项目开发背景</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67" name="矩形 66"/>
            <p:cNvSpPr/>
            <p:nvPr/>
          </p:nvSpPr>
          <p:spPr>
            <a:xfrm>
              <a:off x="1095163" y="2402448"/>
              <a:ext cx="3248237" cy="370805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大数据开启了一次重大的时代转型，它的核心就是挖掘出庞大的数据库独有的价值。随着数据分析处理技术的发展，数据的获取越来越容易，但统计学作为从数据中读取信息的科学，应该永远和获取数据的学问相伴相生。大数据时代的数据量巨大，我们需要引入统计学思想，更好地进行数据挖掘和数据分析任务。</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大数据的科学价值和社会价值正体现在这里。数据分析可以帮助决策者相处更加合理的决策并制定可以影响商业绩效的策略和计划。在大数据时代，需要挖掘数据的隐藏价值，对数据加强分析。</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4" name="组合 3"/>
          <p:cNvGrpSpPr/>
          <p:nvPr/>
        </p:nvGrpSpPr>
        <p:grpSpPr>
          <a:xfrm>
            <a:off x="7988935" y="1939925"/>
            <a:ext cx="3156585" cy="3663950"/>
            <a:chOff x="8194126" y="1930777"/>
            <a:chExt cx="3100937" cy="3662982"/>
          </a:xfrm>
        </p:grpSpPr>
        <p:sp>
          <p:nvSpPr>
            <p:cNvPr id="10278" name="直接连接符 34"/>
            <p:cNvSpPr/>
            <p:nvPr/>
          </p:nvSpPr>
          <p:spPr>
            <a:xfrm flipH="1" flipV="1">
              <a:off x="9629775" y="2354263"/>
              <a:ext cx="1584325" cy="0"/>
            </a:xfrm>
            <a:prstGeom prst="line">
              <a:avLst/>
            </a:prstGeom>
            <a:ln w="38100" cap="flat" cmpd="sng">
              <a:solidFill>
                <a:srgbClr val="FFFFFF">
                  <a:alpha val="39998"/>
                </a:srgbClr>
              </a:solidFill>
              <a:prstDash val="solid"/>
              <a:bevel/>
              <a:headEnd type="none" w="med" len="med"/>
              <a:tailEnd type="none" w="med" len="med"/>
            </a:ln>
          </p:spPr>
          <p:txBody>
            <a:bodyPr anchor="t"/>
            <a:p>
              <a:endParaRPr lang="zh-CN" altLang="en-US">
                <a:latin typeface="苹方字体" pitchFamily="34" charset="-122"/>
                <a:ea typeface="苹方字体" pitchFamily="34" charset="-122"/>
                <a:sym typeface="Arial" panose="020B0604020202020204" pitchFamily="34" charset="0"/>
              </a:endParaRPr>
            </a:p>
          </p:txBody>
        </p:sp>
        <p:sp>
          <p:nvSpPr>
            <p:cNvPr id="10279" name="椭圆 35"/>
            <p:cNvSpPr>
              <a:spLocks noChangeAspect="1"/>
            </p:cNvSpPr>
            <p:nvPr/>
          </p:nvSpPr>
          <p:spPr>
            <a:xfrm flipH="1" flipV="1">
              <a:off x="11115675" y="2270125"/>
              <a:ext cx="179388" cy="180975"/>
            </a:xfrm>
            <a:prstGeom prst="ellipse">
              <a:avLst/>
            </a:prstGeom>
            <a:solidFill>
              <a:srgbClr val="FEFEFE"/>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69" name="矩形 68"/>
            <p:cNvSpPr/>
            <p:nvPr/>
          </p:nvSpPr>
          <p:spPr>
            <a:xfrm>
              <a:off x="8883167" y="1930777"/>
              <a:ext cx="2241974" cy="423433"/>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项目研究目的</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73" name="矩形 72"/>
            <p:cNvSpPr/>
            <p:nvPr/>
          </p:nvSpPr>
          <p:spPr>
            <a:xfrm>
              <a:off x="8194126" y="2402457"/>
              <a:ext cx="2931262" cy="3191302"/>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本项目是对部门的人员信息进行收集分析处理以及图形化展示的一个网站。</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在企业中，通过分析企业内的大量人员数据信息，形成一个可供参考的判断标准，可以使管理层更容易的按照标准的管理方法进行决策。而其中数据是必不可少的，大量的数据能让决策更加规范。因此我们做数据分析，而更多的是为了客户根据我们分析出来的结果对他们的需求做出判断与预测。</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0-#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1+#ppt_w/2"/>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图片 1"/>
          <p:cNvPicPr>
            <a:picLocks noChangeAspect="1"/>
          </p:cNvPicPr>
          <p:nvPr/>
        </p:nvPicPr>
        <p:blipFill>
          <a:blip r:embed="rId1"/>
          <a:srcRect b="10001"/>
          <a:stretch>
            <a:fillRect/>
          </a:stretch>
        </p:blipFill>
        <p:spPr>
          <a:xfrm>
            <a:off x="0" y="0"/>
            <a:ext cx="12192000" cy="6858000"/>
          </a:xfrm>
          <a:prstGeom prst="rect">
            <a:avLst/>
          </a:prstGeom>
          <a:noFill/>
          <a:ln w="9525">
            <a:noFill/>
          </a:ln>
        </p:spPr>
      </p:pic>
      <p:sp>
        <p:nvSpPr>
          <p:cNvPr id="11" name="文本框 10"/>
          <p:cNvSpPr txBox="1"/>
          <p:nvPr/>
        </p:nvSpPr>
        <p:spPr>
          <a:xfrm>
            <a:off x="4952097" y="2105321"/>
            <a:ext cx="2287806" cy="707886"/>
          </a:xfrm>
          <a:prstGeom prst="rect">
            <a:avLst/>
          </a:prstGeom>
          <a:noFill/>
        </p:spPr>
        <p:txBody>
          <a:bodyPr wrap="non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en-US" altLang="zh-CN" sz="4000" b="1" i="0" kern="1200" cap="none" spc="0" normalizeH="0" baseline="0" noProof="0" dirty="0">
                <a:solidFill>
                  <a:prstClr val="white"/>
                </a:solidFill>
                <a:latin typeface="苹方字体" pitchFamily="34" charset="-122"/>
                <a:ea typeface="苹方字体" pitchFamily="34" charset="-122"/>
                <a:cs typeface="+mn-ea"/>
                <a:sym typeface="+mn-lt"/>
              </a:rPr>
              <a:t>PART 02</a:t>
            </a:r>
            <a:endParaRPr kumimoji="0" lang="zh-CN" altLang="en-US" sz="4000" b="1"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2" name="文本框 11"/>
          <p:cNvSpPr txBox="1"/>
          <p:nvPr/>
        </p:nvSpPr>
        <p:spPr>
          <a:xfrm>
            <a:off x="3867150" y="2789751"/>
            <a:ext cx="4457700" cy="645160"/>
          </a:xfrm>
          <a:prstGeom prst="rect">
            <a:avLst/>
          </a:prstGeom>
          <a:noFill/>
        </p:spPr>
        <p:txBody>
          <a:bodyPr wrap="square" rtlCol="0">
            <a:spAutoFit/>
            <a:scene3d>
              <a:camera prst="orthographicFront"/>
              <a:lightRig rig="threePt" dir="t"/>
            </a:scene3d>
            <a:sp3d contourW="12700"/>
          </a:bodyPr>
          <a:lstStyle/>
          <a:p>
            <a:pPr marR="0" algn="ctr" defTabSz="914400" fontAlgn="auto">
              <a:spcBef>
                <a:spcPts val="0"/>
              </a:spcBef>
              <a:spcAft>
                <a:spcPts val="0"/>
              </a:spcAft>
              <a:buClrTx/>
              <a:buSzTx/>
              <a:buFontTx/>
              <a:defRPr/>
            </a:pPr>
            <a:r>
              <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rPr>
              <a:t>项目情况介绍</a:t>
            </a:r>
            <a:endParaRPr kumimoji="0" lang="zh-CN" altLang="en-US" sz="3600" b="0" i="0" kern="1200" cap="none" spc="0" normalizeH="0" baseline="0" noProof="0" dirty="0">
              <a:solidFill>
                <a:prstClr val="white"/>
              </a:solidFill>
              <a:latin typeface="苹方字体" pitchFamily="34" charset="-122"/>
              <a:ea typeface="苹方字体" pitchFamily="34" charset="-122"/>
              <a:cs typeface="+mn-ea"/>
              <a:sym typeface="+mn-lt"/>
            </a:endParaRPr>
          </a:p>
        </p:txBody>
      </p:sp>
      <p:sp>
        <p:nvSpPr>
          <p:cNvPr id="13" name="文本框 12"/>
          <p:cNvSpPr txBox="1"/>
          <p:nvPr/>
        </p:nvSpPr>
        <p:spPr>
          <a:xfrm>
            <a:off x="2768600" y="3412627"/>
            <a:ext cx="6654800" cy="478335"/>
          </a:xfrm>
          <a:prstGeom prst="rect">
            <a:avLst/>
          </a:prstGeom>
          <a:noFill/>
        </p:spPr>
        <p:txBody>
          <a:bodyPr wrap="square" rtlCol="0">
            <a:spAutoFit/>
            <a:scene3d>
              <a:camera prst="orthographicFront"/>
              <a:lightRig rig="threePt" dir="t"/>
            </a:scene3d>
            <a:sp3d contourW="12700"/>
          </a:bodyPr>
          <a:lstStyle/>
          <a:p>
            <a:pPr marR="0" algn="ctr" defTabSz="914400" fontAlgn="auto">
              <a:lnSpc>
                <a:spcPct val="114000"/>
              </a:lnSpc>
              <a:spcBef>
                <a:spcPts val="0"/>
              </a:spcBef>
              <a:spcAft>
                <a:spcPts val="0"/>
              </a:spcAft>
              <a:buClrTx/>
              <a:buSzTx/>
              <a:buFontTx/>
              <a:defRPr/>
            </a:pPr>
            <a:r>
              <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rPr>
              <a:t>The user can demonstrate on a projector or computer, or print the presentation and make it into a film to be used in a wider field</a:t>
            </a:r>
            <a:endParaRPr kumimoji="0" lang="en-US" altLang="zh-CN" sz="1100" b="0" i="0" kern="1200" cap="none" spc="0" normalizeH="0" baseline="0" noProof="0" dirty="0">
              <a:solidFill>
                <a:prstClr val="white"/>
              </a:solidFill>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000000"/>
                                          </p:val>
                                        </p:tav>
                                        <p:tav tm="100000">
                                          <p:val>
                                            <p:strVal val="#ppt_w"/>
                                          </p:val>
                                        </p:tav>
                                      </p:tavLst>
                                    </p:anim>
                                    <p:anim calcmode="lin" valueType="num">
                                      <p:cBhvr>
                                        <p:cTn id="8" dur="500" fill="hold"/>
                                        <p:tgtEl>
                                          <p:spTgt spid="11"/>
                                        </p:tgtEl>
                                        <p:attrNameLst>
                                          <p:attrName>ppt_h</p:attrName>
                                        </p:attrNameLst>
                                      </p:cBhvr>
                                      <p:tavLst>
                                        <p:tav tm="0">
                                          <p:val>
                                            <p:fltVal val="0.00000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Grafik 6"/>
          <p:cNvPicPr>
            <a:picLocks noChangeAspect="1"/>
          </p:cNvPicPr>
          <p:nvPr/>
        </p:nvPicPr>
        <p:blipFill>
          <a:blip r:embed="rId1"/>
          <a:stretch>
            <a:fillRect/>
          </a:stretch>
        </p:blipFill>
        <p:spPr>
          <a:xfrm>
            <a:off x="1195388" y="2020888"/>
            <a:ext cx="4722812" cy="3925887"/>
          </a:xfrm>
          <a:prstGeom prst="rect">
            <a:avLst/>
          </a:prstGeom>
          <a:noFill/>
          <a:ln w="9525">
            <a:noFill/>
          </a:ln>
        </p:spPr>
      </p:pic>
      <p:grpSp>
        <p:nvGrpSpPr>
          <p:cNvPr id="20482" name="组合 16"/>
          <p:cNvGrpSpPr/>
          <p:nvPr/>
        </p:nvGrpSpPr>
        <p:grpSpPr>
          <a:xfrm>
            <a:off x="0" y="687388"/>
            <a:ext cx="12193588" cy="693737"/>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69156"/>
            <a:chOff x="7192010" y="1640849"/>
            <a:chExt cx="3975100" cy="669156"/>
          </a:xfrm>
        </p:grpSpPr>
        <p:sp>
          <p:nvSpPr>
            <p:cNvPr id="27" name="文本框 26"/>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项目情况介绍</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28" name="文本框 27"/>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5" name="组合 4"/>
          <p:cNvGrpSpPr/>
          <p:nvPr/>
        </p:nvGrpSpPr>
        <p:grpSpPr>
          <a:xfrm>
            <a:off x="6831330" y="2287270"/>
            <a:ext cx="3026410" cy="2713355"/>
            <a:chOff x="6289675" y="2079625"/>
            <a:chExt cx="3460750" cy="617538"/>
          </a:xfrm>
        </p:grpSpPr>
        <p:sp>
          <p:nvSpPr>
            <p:cNvPr id="20493" name="圆角矩形 11"/>
            <p:cNvSpPr/>
            <p:nvPr/>
          </p:nvSpPr>
          <p:spPr>
            <a:xfrm>
              <a:off x="6289675" y="2079625"/>
              <a:ext cx="3460750" cy="617538"/>
            </a:xfrm>
            <a:prstGeom prst="roundRect">
              <a:avLst>
                <a:gd name="adj" fmla="val 22148"/>
              </a:avLst>
            </a:prstGeom>
            <a:solidFill>
              <a:srgbClr val="FCFCFC">
                <a:alpha val="50194"/>
              </a:srgbClr>
            </a:solidFill>
            <a:ln w="6350" cap="flat" cmpd="sng">
              <a:solidFill>
                <a:srgbClr val="FFFFFF">
                  <a:alpha val="39998"/>
                </a:srgbClr>
              </a:solidFill>
              <a:prstDash val="solid"/>
              <a:bevel/>
              <a:headEnd type="none" w="med" len="med"/>
              <a:tailEnd type="none" w="med" len="med"/>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30" name="矩形 29"/>
            <p:cNvSpPr/>
            <p:nvPr/>
          </p:nvSpPr>
          <p:spPr>
            <a:xfrm>
              <a:off x="6394450" y="2092628"/>
              <a:ext cx="3343275" cy="535595"/>
            </a:xfrm>
            <a:prstGeom prst="rect">
              <a:avLst/>
            </a:prstGeom>
          </p:spPr>
          <p:txBody>
            <a:bodyPr wrap="square">
              <a:spAutoFit/>
              <a:scene3d>
                <a:camera prst="orthographicFront"/>
                <a:lightRig rig="threePt" dir="t"/>
              </a:scene3d>
              <a:sp3d contourW="12700"/>
            </a:bodyPr>
            <a:lstStyle/>
            <a:p>
              <a:pPr marL="0" marR="0" lvl="0" indent="0" algn="just" defTabSz="914400" rtl="0" fontAlgn="auto">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 本项目通过批量提取规格化的员工数据文件，使用Python的Pandas库方法，对数据进行预处理分析，通过</a:t>
              </a:r>
              <a:r>
                <a:rPr kumimoji="0" lang="en-US" altLang="zh-CN"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Matplotlib/</a:t>
              </a: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Echarts工具将分析的结果以图表的方式动态展示在前端网页。同时在前端提供了获取存储相同类型数据的文件接口。</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pic>
        <p:nvPicPr>
          <p:cNvPr id="4" name="图片占位符 3"/>
          <p:cNvPicPr>
            <a:picLocks noGrp="1" noChangeAspect="1"/>
          </p:cNvPicPr>
          <p:nvPr>
            <p:ph type="pic" sz="quarter" idx="10"/>
          </p:nvPr>
        </p:nvPicPr>
        <p:blipFill>
          <a:blip r:embed="rId2"/>
          <a:srcRect t="7620" b="7620"/>
          <a:stretch>
            <a:fillRect/>
          </a:stretch>
        </p:blipFill>
        <p:spPr>
          <a:xfrm>
            <a:off x="1390650" y="2209800"/>
            <a:ext cx="4343400" cy="2454275"/>
          </a:xfrm>
          <a:prstGeom prst="rect">
            <a:avLst/>
          </a:prstGeom>
          <a:noFill/>
          <a:ln>
            <a:noFill/>
          </a:ln>
        </p:spPr>
      </p:pic>
      <p:sp>
        <p:nvSpPr>
          <p:cNvPr id="29" name="矩形 28"/>
          <p:cNvSpPr/>
          <p:nvPr/>
        </p:nvSpPr>
        <p:spPr>
          <a:xfrm>
            <a:off x="2829824" y="1371875"/>
            <a:ext cx="2241974" cy="53403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项目概述</a:t>
            </a:r>
            <a:endParaRPr kumimoji="0" lang="zh-CN" altLang="en-US" sz="2400" b="1"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1+#ppt_w/2"/>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256088" y="2670175"/>
            <a:ext cx="3794125" cy="4359275"/>
            <a:chOff x="4256088" y="2670175"/>
            <a:chExt cx="3794719" cy="4359275"/>
          </a:xfrm>
        </p:grpSpPr>
        <p:sp>
          <p:nvSpPr>
            <p:cNvPr id="24578" name="椭圆 26"/>
            <p:cNvSpPr/>
            <p:nvPr/>
          </p:nvSpPr>
          <p:spPr>
            <a:xfrm>
              <a:off x="4256088" y="3937000"/>
              <a:ext cx="1073150" cy="1073150"/>
            </a:xfrm>
            <a:prstGeom prst="ellipse">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24579" name="椭圆 28"/>
            <p:cNvSpPr/>
            <p:nvPr/>
          </p:nvSpPr>
          <p:spPr>
            <a:xfrm>
              <a:off x="4527550" y="5151438"/>
              <a:ext cx="1200150" cy="1198562"/>
            </a:xfrm>
            <a:prstGeom prst="ellipse">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24580" name="椭圆 30"/>
            <p:cNvSpPr/>
            <p:nvPr/>
          </p:nvSpPr>
          <p:spPr>
            <a:xfrm>
              <a:off x="6849469" y="4194836"/>
              <a:ext cx="1201338" cy="1202664"/>
            </a:xfrm>
            <a:prstGeom prst="ellipse">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24581" name="椭圆 32"/>
            <p:cNvSpPr/>
            <p:nvPr/>
          </p:nvSpPr>
          <p:spPr>
            <a:xfrm>
              <a:off x="6435725" y="5543550"/>
              <a:ext cx="1014413" cy="1014413"/>
            </a:xfrm>
            <a:prstGeom prst="ellipse">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sp>
          <p:nvSpPr>
            <p:cNvPr id="24582" name="任意多边形 31"/>
            <p:cNvSpPr/>
            <p:nvPr/>
          </p:nvSpPr>
          <p:spPr>
            <a:xfrm rot="-3300000" flipH="1">
              <a:off x="4900611" y="4522787"/>
              <a:ext cx="2028825" cy="2000250"/>
            </a:xfrm>
            <a:custGeom>
              <a:avLst/>
              <a:gdLst/>
              <a:ahLst/>
              <a:cxnLst>
                <a:cxn ang="0">
                  <a:pos x="0" y="618301"/>
                </a:cxn>
                <a:cxn ang="0">
                  <a:pos x="961768" y="1291929"/>
                </a:cxn>
                <a:cxn ang="0">
                  <a:pos x="88910" y="1609713"/>
                </a:cxn>
                <a:cxn ang="0">
                  <a:pos x="92597" y="1617107"/>
                </a:cxn>
                <a:cxn ang="0">
                  <a:pos x="119306" y="1713611"/>
                </a:cxn>
                <a:cxn ang="0">
                  <a:pos x="1069768" y="1367573"/>
                </a:cxn>
                <a:cxn ang="0">
                  <a:pos x="1649088" y="1773332"/>
                </a:cxn>
                <a:cxn ang="0">
                  <a:pos x="1299190" y="1900721"/>
                </a:cxn>
                <a:cxn ang="0">
                  <a:pos x="1330569" y="1963654"/>
                </a:cxn>
                <a:cxn ang="0">
                  <a:pos x="1340779" y="2000545"/>
                </a:cxn>
                <a:cxn ang="0">
                  <a:pos x="1757089" y="1848977"/>
                </a:cxn>
                <a:cxn ang="0">
                  <a:pos x="1953177" y="1986317"/>
                </a:cxn>
                <a:cxn ang="0">
                  <a:pos x="2028837" y="1878234"/>
                </a:cxn>
                <a:cxn ang="0">
                  <a:pos x="1800409" y="1718241"/>
                </a:cxn>
                <a:cxn ang="0">
                  <a:pos x="1800408" y="1718241"/>
                </a:cxn>
                <a:cxn ang="0">
                  <a:pos x="1532814" y="1530817"/>
                </a:cxn>
                <a:cxn ang="0">
                  <a:pos x="1532814" y="1073913"/>
                </a:cxn>
                <a:cxn ang="0">
                  <a:pos x="1527171" y="1073269"/>
                </a:cxn>
                <a:cxn ang="0">
                  <a:pos x="1424813" y="1040485"/>
                </a:cxn>
                <a:cxn ang="0">
                  <a:pos x="1424813" y="1455173"/>
                </a:cxn>
                <a:cxn ang="0">
                  <a:pos x="786174" y="1007866"/>
                </a:cxn>
                <a:cxn ang="0">
                  <a:pos x="786174" y="13935"/>
                </a:cxn>
                <a:cxn ang="0">
                  <a:pos x="685993" y="2503"/>
                </a:cxn>
                <a:cxn ang="0">
                  <a:pos x="678173" y="0"/>
                </a:cxn>
                <a:cxn ang="0">
                  <a:pos x="678173" y="932221"/>
                </a:cxn>
                <a:cxn ang="0">
                  <a:pos x="75659" y="510218"/>
                </a:cxn>
              </a:cxnLst>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w="9525">
              <a:noFill/>
            </a:ln>
          </p:spPr>
          <p:txBody>
            <a:bodyPr/>
            <a:p>
              <a:endParaRPr lang="zh-CN" altLang="en-US"/>
            </a:p>
          </p:txBody>
        </p:sp>
        <p:sp>
          <p:nvSpPr>
            <p:cNvPr id="24583" name="椭圆 9"/>
            <p:cNvSpPr/>
            <p:nvPr/>
          </p:nvSpPr>
          <p:spPr>
            <a:xfrm>
              <a:off x="5210175" y="2670175"/>
              <a:ext cx="1819275" cy="1819275"/>
            </a:xfrm>
            <a:prstGeom prst="ellipse">
              <a:avLst/>
            </a:prstGeom>
            <a:solidFill>
              <a:srgbClr val="FEFEFE">
                <a:alpha val="39998"/>
              </a:srgbClr>
            </a:solidFill>
            <a:ln w="9525">
              <a:noFill/>
            </a:ln>
          </p:spPr>
          <p:txBody>
            <a:bodyPr anchor="ctr"/>
            <a:p>
              <a:pPr algn="ctr"/>
              <a:endParaRPr lang="zh-CN" altLang="zh-CN">
                <a:solidFill>
                  <a:srgbClr val="FFFFFF"/>
                </a:solidFill>
                <a:latin typeface="苹方字体" pitchFamily="34" charset="-122"/>
                <a:ea typeface="苹方字体" pitchFamily="34" charset="-122"/>
                <a:sym typeface="Arial" panose="020B0604020202020204" pitchFamily="34" charset="0"/>
              </a:endParaRPr>
            </a:p>
          </p:txBody>
        </p:sp>
        <p:pic>
          <p:nvPicPr>
            <p:cNvPr id="24584" name="图片 14"/>
            <p:cNvPicPr preferRelativeResize="0"/>
            <p:nvPr/>
          </p:nvPicPr>
          <p:blipFill>
            <a:blip r:embed="rId1"/>
            <a:srcRect t="76775"/>
            <a:stretch>
              <a:fillRect/>
            </a:stretch>
          </p:blipFill>
          <p:spPr>
            <a:xfrm>
              <a:off x="4498975" y="6850063"/>
              <a:ext cx="3238500" cy="179387"/>
            </a:xfrm>
            <a:prstGeom prst="rect">
              <a:avLst/>
            </a:prstGeom>
            <a:noFill/>
            <a:ln w="9525">
              <a:noFill/>
            </a:ln>
          </p:spPr>
        </p:pic>
        <p:sp>
          <p:nvSpPr>
            <p:cNvPr id="24585" name="文本框 15"/>
            <p:cNvSpPr/>
            <p:nvPr/>
          </p:nvSpPr>
          <p:spPr>
            <a:xfrm>
              <a:off x="4756957" y="5553075"/>
              <a:ext cx="737702" cy="400110"/>
            </a:xfrm>
            <a:prstGeom prst="rect">
              <a:avLst/>
            </a:prstGeom>
            <a:noFill/>
            <a:ln w="9525">
              <a:noFill/>
            </a:ln>
          </p:spPr>
          <p:txBody>
            <a:bodyPr wrap="none" anchor="t">
              <a:spAutoFit/>
            </a:bodyPr>
            <a:p>
              <a:pPr algn="ctr"/>
              <a:r>
                <a:rPr lang="en-US" altLang="zh-CN" sz="2000" b="1">
                  <a:solidFill>
                    <a:schemeClr val="bg1"/>
                  </a:solidFill>
                  <a:latin typeface="苹方字体" pitchFamily="34" charset="-122"/>
                  <a:ea typeface="苹方字体" pitchFamily="34" charset="-122"/>
                  <a:sym typeface="Arial" panose="020B0604020202020204" pitchFamily="34" charset="0"/>
                </a:rPr>
                <a:t>50%</a:t>
              </a:r>
              <a:endParaRPr lang="zh-CN" altLang="en-US" sz="2000" b="1">
                <a:solidFill>
                  <a:schemeClr val="bg1"/>
                </a:solidFill>
                <a:latin typeface="苹方字体" pitchFamily="34" charset="-122"/>
                <a:ea typeface="苹方字体" pitchFamily="34" charset="-122"/>
                <a:sym typeface="Arial" panose="020B0604020202020204" pitchFamily="34" charset="0"/>
              </a:endParaRPr>
            </a:p>
          </p:txBody>
        </p:sp>
        <p:sp>
          <p:nvSpPr>
            <p:cNvPr id="24586" name="文本框 16"/>
            <p:cNvSpPr/>
            <p:nvPr/>
          </p:nvSpPr>
          <p:spPr>
            <a:xfrm>
              <a:off x="6603773" y="5880100"/>
              <a:ext cx="684803" cy="369332"/>
            </a:xfrm>
            <a:prstGeom prst="rect">
              <a:avLst/>
            </a:prstGeom>
            <a:noFill/>
            <a:ln w="9525">
              <a:noFill/>
            </a:ln>
          </p:spPr>
          <p:txBody>
            <a:bodyPr wrap="none" anchor="t">
              <a:spAutoFit/>
            </a:bodyPr>
            <a:p>
              <a:pPr algn="ctr"/>
              <a:r>
                <a:rPr lang="en-US" altLang="zh-CN" b="1">
                  <a:solidFill>
                    <a:schemeClr val="bg1"/>
                  </a:solidFill>
                  <a:latin typeface="苹方字体" pitchFamily="34" charset="-122"/>
                  <a:ea typeface="苹方字体" pitchFamily="34" charset="-122"/>
                  <a:sym typeface="Arial" panose="020B0604020202020204" pitchFamily="34" charset="0"/>
                </a:rPr>
                <a:t>30%</a:t>
              </a:r>
              <a:endParaRPr lang="zh-CN" altLang="en-US" b="1">
                <a:solidFill>
                  <a:schemeClr val="bg1"/>
                </a:solidFill>
                <a:latin typeface="苹方字体" pitchFamily="34" charset="-122"/>
                <a:ea typeface="苹方字体" pitchFamily="34" charset="-122"/>
                <a:sym typeface="Arial" panose="020B0604020202020204" pitchFamily="34" charset="0"/>
              </a:endParaRPr>
            </a:p>
          </p:txBody>
        </p:sp>
        <p:sp>
          <p:nvSpPr>
            <p:cNvPr id="24587" name="文本框 17"/>
            <p:cNvSpPr/>
            <p:nvPr/>
          </p:nvSpPr>
          <p:spPr>
            <a:xfrm>
              <a:off x="4464857" y="4268788"/>
              <a:ext cx="737702" cy="400110"/>
            </a:xfrm>
            <a:prstGeom prst="rect">
              <a:avLst/>
            </a:prstGeom>
            <a:noFill/>
            <a:ln w="9525">
              <a:noFill/>
            </a:ln>
          </p:spPr>
          <p:txBody>
            <a:bodyPr wrap="none" anchor="t">
              <a:spAutoFit/>
            </a:bodyPr>
            <a:p>
              <a:pPr algn="ctr"/>
              <a:r>
                <a:rPr lang="en-US" altLang="zh-CN" sz="2000" b="1">
                  <a:solidFill>
                    <a:schemeClr val="bg1"/>
                  </a:solidFill>
                  <a:latin typeface="苹方字体" pitchFamily="34" charset="-122"/>
                  <a:ea typeface="苹方字体" pitchFamily="34" charset="-122"/>
                  <a:sym typeface="Arial" panose="020B0604020202020204" pitchFamily="34" charset="0"/>
                </a:rPr>
                <a:t>40%</a:t>
              </a:r>
              <a:endParaRPr lang="zh-CN" altLang="en-US" sz="2000" b="1">
                <a:solidFill>
                  <a:schemeClr val="bg1"/>
                </a:solidFill>
                <a:latin typeface="苹方字体" pitchFamily="34" charset="-122"/>
                <a:ea typeface="苹方字体" pitchFamily="34" charset="-122"/>
                <a:sym typeface="Arial" panose="020B0604020202020204" pitchFamily="34" charset="0"/>
              </a:endParaRPr>
            </a:p>
          </p:txBody>
        </p:sp>
        <p:sp>
          <p:nvSpPr>
            <p:cNvPr id="24588" name="文本框 18"/>
            <p:cNvSpPr/>
            <p:nvPr/>
          </p:nvSpPr>
          <p:spPr>
            <a:xfrm>
              <a:off x="7008732" y="4543755"/>
              <a:ext cx="960520" cy="523220"/>
            </a:xfrm>
            <a:prstGeom prst="rect">
              <a:avLst/>
            </a:prstGeom>
            <a:noFill/>
            <a:ln w="9525">
              <a:noFill/>
            </a:ln>
          </p:spPr>
          <p:txBody>
            <a:bodyPr wrap="none" anchor="t">
              <a:spAutoFit/>
            </a:bodyPr>
            <a:p>
              <a:pPr algn="ctr"/>
              <a:r>
                <a:rPr lang="en-US" altLang="zh-CN" sz="2800" b="1" dirty="0">
                  <a:solidFill>
                    <a:schemeClr val="bg1"/>
                  </a:solidFill>
                  <a:latin typeface="苹方字体" pitchFamily="34" charset="-122"/>
                  <a:ea typeface="苹方字体" pitchFamily="34" charset="-122"/>
                  <a:sym typeface="Arial" panose="020B0604020202020204" pitchFamily="34" charset="0"/>
                </a:rPr>
                <a:t>65%</a:t>
              </a:r>
              <a:endParaRPr lang="zh-CN" altLang="en-US" sz="2800" b="1" dirty="0">
                <a:solidFill>
                  <a:schemeClr val="bg1"/>
                </a:solidFill>
                <a:latin typeface="苹方字体" pitchFamily="34" charset="-122"/>
                <a:ea typeface="苹方字体" pitchFamily="34" charset="-122"/>
                <a:sym typeface="Arial" panose="020B0604020202020204" pitchFamily="34" charset="0"/>
              </a:endParaRPr>
            </a:p>
          </p:txBody>
        </p:sp>
        <p:sp>
          <p:nvSpPr>
            <p:cNvPr id="24589" name="文本框 19"/>
            <p:cNvSpPr/>
            <p:nvPr/>
          </p:nvSpPr>
          <p:spPr>
            <a:xfrm>
              <a:off x="5568768" y="3197225"/>
              <a:ext cx="1290739" cy="707886"/>
            </a:xfrm>
            <a:prstGeom prst="rect">
              <a:avLst/>
            </a:prstGeom>
            <a:noFill/>
            <a:ln w="9525">
              <a:noFill/>
            </a:ln>
          </p:spPr>
          <p:txBody>
            <a:bodyPr wrap="none" anchor="t">
              <a:spAutoFit/>
            </a:bodyPr>
            <a:p>
              <a:pPr algn="ctr"/>
              <a:r>
                <a:rPr lang="en-US" altLang="zh-CN" sz="4000" b="1">
                  <a:solidFill>
                    <a:schemeClr val="bg1"/>
                  </a:solidFill>
                  <a:latin typeface="苹方字体" pitchFamily="34" charset="-122"/>
                  <a:ea typeface="苹方字体" pitchFamily="34" charset="-122"/>
                  <a:sym typeface="Arial" panose="020B0604020202020204" pitchFamily="34" charset="0"/>
                </a:rPr>
                <a:t>80%</a:t>
              </a:r>
              <a:endParaRPr lang="zh-CN" altLang="en-US" sz="4000" b="1">
                <a:solidFill>
                  <a:schemeClr val="bg1"/>
                </a:solidFill>
                <a:latin typeface="苹方字体" pitchFamily="34" charset="-122"/>
                <a:ea typeface="苹方字体" pitchFamily="34" charset="-122"/>
                <a:sym typeface="Arial" panose="020B0604020202020204" pitchFamily="34" charset="0"/>
              </a:endParaRPr>
            </a:p>
          </p:txBody>
        </p:sp>
      </p:grpSp>
      <p:grpSp>
        <p:nvGrpSpPr>
          <p:cNvPr id="24590" name="组合 20"/>
          <p:cNvGrpSpPr/>
          <p:nvPr/>
        </p:nvGrpSpPr>
        <p:grpSpPr>
          <a:xfrm>
            <a:off x="0" y="687388"/>
            <a:ext cx="12193588" cy="693737"/>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69156"/>
            <a:chOff x="7192010" y="1640849"/>
            <a:chExt cx="3975100" cy="669156"/>
          </a:xfrm>
        </p:grpSpPr>
        <p:sp>
          <p:nvSpPr>
            <p:cNvPr id="31" name="文本框 30"/>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noProof="0" dirty="0">
                  <a:ln>
                    <a:noFill/>
                  </a:ln>
                  <a:solidFill>
                    <a:prstClr val="white"/>
                  </a:solidFill>
                  <a:effectLst/>
                  <a:uLnTx/>
                  <a:uFillTx/>
                  <a:latin typeface="苹方字体" pitchFamily="34" charset="-122"/>
                  <a:ea typeface="苹方字体" pitchFamily="34" charset="-122"/>
                  <a:cs typeface="+mn-ea"/>
                  <a:sym typeface="+mn-lt"/>
                </a:rPr>
                <a:t>项目情况介绍</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32" name="文本框 31"/>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36" name="组合 35"/>
          <p:cNvGrpSpPr/>
          <p:nvPr/>
        </p:nvGrpSpPr>
        <p:grpSpPr>
          <a:xfrm>
            <a:off x="986430" y="2309612"/>
            <a:ext cx="3281363" cy="1458794"/>
            <a:chOff x="874713" y="3343603"/>
            <a:chExt cx="3281362" cy="1458795"/>
          </a:xfrm>
        </p:grpSpPr>
        <p:sp>
          <p:nvSpPr>
            <p:cNvPr id="37" name="矩形 36"/>
            <p:cNvSpPr/>
            <p:nvPr/>
          </p:nvSpPr>
          <p:spPr>
            <a:xfrm>
              <a:off x="874713" y="3677812"/>
              <a:ext cx="3281362" cy="1124586"/>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首先要思考为什么要开展数据分析？通过这次数据分析要解决什么问题？</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分析目的确定之后梳理分析思路，搭建分析框架。</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38" name="矩形 37"/>
            <p:cNvSpPr/>
            <p:nvPr/>
          </p:nvSpPr>
          <p:spPr>
            <a:xfrm>
              <a:off x="874713" y="3343603"/>
              <a:ext cx="2904489"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明确分析目的和确定思路</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39" name="组合 38"/>
          <p:cNvGrpSpPr/>
          <p:nvPr/>
        </p:nvGrpSpPr>
        <p:grpSpPr>
          <a:xfrm>
            <a:off x="986430" y="3864727"/>
            <a:ext cx="3281363" cy="1218763"/>
            <a:chOff x="874713" y="3325188"/>
            <a:chExt cx="3281362" cy="1218764"/>
          </a:xfrm>
        </p:grpSpPr>
        <p:sp>
          <p:nvSpPr>
            <p:cNvPr id="40" name="矩形 39"/>
            <p:cNvSpPr/>
            <p:nvPr/>
          </p:nvSpPr>
          <p:spPr>
            <a:xfrm>
              <a:off x="874713" y="3677812"/>
              <a:ext cx="3281362" cy="86614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按照确定的数据分析框架，收集相关数据的过程。</a:t>
              </a:r>
              <a:endParaRPr lang="zh-CN" altLang="en-US" sz="1400" noProof="0" dirty="0">
                <a:ln>
                  <a:noFill/>
                </a:ln>
                <a:solidFill>
                  <a:prstClr val="white"/>
                </a:solidFill>
                <a:effectLst/>
                <a:uLnTx/>
                <a:uFillTx/>
                <a:latin typeface="苹方字体" pitchFamily="34" charset="-122"/>
                <a:ea typeface="苹方字体" pitchFamily="34" charset="-122"/>
                <a:cs typeface="+mn-ea"/>
                <a:sym typeface="+mn-lt"/>
              </a:endParaRPr>
            </a:p>
            <a:p>
              <a:pPr marL="0" marR="0" lvl="0" indent="0" algn="just"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1" name="矩形 40"/>
            <p:cNvSpPr/>
            <p:nvPr/>
          </p:nvSpPr>
          <p:spPr>
            <a:xfrm>
              <a:off x="874713" y="3325188"/>
              <a:ext cx="2241974"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lang="zh-CN" altLang="en-US" sz="1800" b="1" noProof="0" dirty="0">
                  <a:ln>
                    <a:noFill/>
                  </a:ln>
                  <a:solidFill>
                    <a:prstClr val="white"/>
                  </a:solidFill>
                  <a:effectLst/>
                  <a:uLnTx/>
                  <a:uFillTx/>
                  <a:latin typeface="苹方字体" pitchFamily="34" charset="-122"/>
                  <a:ea typeface="苹方字体" pitchFamily="34" charset="-122"/>
                  <a:cs typeface="+mn-ea"/>
                  <a:sym typeface="+mn-lt"/>
                </a:rPr>
                <a:t>数据收集</a:t>
              </a:r>
              <a:endParaRPr lang="zh-CN" altLang="en-US" sz="1800" b="1"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42" name="组合 41"/>
          <p:cNvGrpSpPr/>
          <p:nvPr/>
        </p:nvGrpSpPr>
        <p:grpSpPr>
          <a:xfrm>
            <a:off x="7977188" y="2070217"/>
            <a:ext cx="3281363" cy="1218763"/>
            <a:chOff x="874713" y="3325188"/>
            <a:chExt cx="3281362" cy="1218764"/>
          </a:xfrm>
        </p:grpSpPr>
        <p:sp>
          <p:nvSpPr>
            <p:cNvPr id="43" name="矩形 42"/>
            <p:cNvSpPr/>
            <p:nvPr/>
          </p:nvSpPr>
          <p:spPr>
            <a:xfrm>
              <a:off x="874713" y="3677812"/>
              <a:ext cx="3281362" cy="86614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使用适当的数据分析方法和工具，对处理过的数据进行分析，提取有价值的信息，形成有效结论的过程。</a:t>
              </a:r>
              <a:endParaRPr kumimoji="0" lang="zh-CN" altLang="en-US" sz="14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4" name="矩形 43"/>
            <p:cNvSpPr/>
            <p:nvPr/>
          </p:nvSpPr>
          <p:spPr>
            <a:xfrm>
              <a:off x="1914101" y="3325188"/>
              <a:ext cx="2241974"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数据分析</a:t>
              </a:r>
              <a:endParaRPr kumimoji="0" lang="zh-CN" altLang="en-US" sz="1800" b="1"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45" name="组合 44"/>
          <p:cNvGrpSpPr/>
          <p:nvPr/>
        </p:nvGrpSpPr>
        <p:grpSpPr>
          <a:xfrm>
            <a:off x="7977188" y="3406257"/>
            <a:ext cx="3281363" cy="701874"/>
            <a:chOff x="874713" y="3325188"/>
            <a:chExt cx="3281362" cy="701874"/>
          </a:xfrm>
        </p:grpSpPr>
        <p:sp>
          <p:nvSpPr>
            <p:cNvPr id="46" name="矩形 45"/>
            <p:cNvSpPr/>
            <p:nvPr/>
          </p:nvSpPr>
          <p:spPr>
            <a:xfrm>
              <a:off x="874713" y="3677812"/>
              <a:ext cx="3281362" cy="34925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数据通过表格和图形的方式来呈现。</a:t>
              </a:r>
              <a:endParaRPr lang="zh-CN" altLang="en-US" sz="140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7" name="矩形 46"/>
            <p:cNvSpPr/>
            <p:nvPr/>
          </p:nvSpPr>
          <p:spPr>
            <a:xfrm>
              <a:off x="1914101" y="3325188"/>
              <a:ext cx="2241974"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lang="zh-CN" altLang="en-US" sz="1800" b="1" noProof="0" dirty="0">
                  <a:ln>
                    <a:noFill/>
                  </a:ln>
                  <a:solidFill>
                    <a:prstClr val="white"/>
                  </a:solidFill>
                  <a:effectLst/>
                  <a:uLnTx/>
                  <a:uFillTx/>
                  <a:latin typeface="苹方字体" pitchFamily="34" charset="-122"/>
                  <a:ea typeface="苹方字体" pitchFamily="34" charset="-122"/>
                  <a:cs typeface="+mn-ea"/>
                  <a:sym typeface="+mn-lt"/>
                </a:rPr>
                <a:t>数据展现</a:t>
              </a:r>
              <a:endParaRPr lang="zh-CN" altLang="en-US" sz="1800" b="1" noProof="0" dirty="0">
                <a:ln>
                  <a:noFill/>
                </a:ln>
                <a:solidFill>
                  <a:prstClr val="white"/>
                </a:solidFill>
                <a:effectLst/>
                <a:uLnTx/>
                <a:uFillTx/>
                <a:latin typeface="苹方字体" pitchFamily="34" charset="-122"/>
                <a:ea typeface="苹方字体" pitchFamily="34" charset="-122"/>
                <a:cs typeface="+mn-ea"/>
                <a:sym typeface="+mn-lt"/>
              </a:endParaRPr>
            </a:p>
          </p:txBody>
        </p:sp>
      </p:grpSp>
      <p:sp>
        <p:nvSpPr>
          <p:cNvPr id="3" name="矩形 2"/>
          <p:cNvSpPr/>
          <p:nvPr/>
        </p:nvSpPr>
        <p:spPr>
          <a:xfrm>
            <a:off x="986155" y="1332230"/>
            <a:ext cx="3478530" cy="53403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400"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rPr>
              <a:t>数据分析基本设计思路</a:t>
            </a:r>
            <a:endParaRPr kumimoji="0" lang="zh-CN" altLang="en-US" sz="2400" i="0" u="none" strike="noStrike" kern="1200" cap="none" spc="0" normalizeH="0" baseline="0" noProof="0" dirty="0">
              <a:ln>
                <a:noFill/>
              </a:ln>
              <a:solidFill>
                <a:schemeClr val="bg1"/>
              </a:solidFill>
              <a:effectLst/>
              <a:uLnTx/>
              <a:uFillTx/>
              <a:latin typeface="苹方字体" pitchFamily="34" charset="-122"/>
              <a:ea typeface="苹方字体" pitchFamily="34" charset="-122"/>
              <a:cs typeface="+mn-ea"/>
              <a:sym typeface="+mn-lt"/>
            </a:endParaRPr>
          </a:p>
        </p:txBody>
      </p:sp>
      <p:grpSp>
        <p:nvGrpSpPr>
          <p:cNvPr id="7" name="组合 6"/>
          <p:cNvGrpSpPr/>
          <p:nvPr/>
        </p:nvGrpSpPr>
        <p:grpSpPr>
          <a:xfrm>
            <a:off x="986430" y="4993122"/>
            <a:ext cx="3281363" cy="960318"/>
            <a:chOff x="874713" y="3325188"/>
            <a:chExt cx="3281362" cy="960319"/>
          </a:xfrm>
        </p:grpSpPr>
        <p:sp>
          <p:nvSpPr>
            <p:cNvPr id="8" name="矩形 7"/>
            <p:cNvSpPr/>
            <p:nvPr/>
          </p:nvSpPr>
          <p:spPr>
            <a:xfrm>
              <a:off x="874713" y="3677812"/>
              <a:ext cx="3281362" cy="60769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对收集到的数据进行加工处理，形成适合数据分析的样式。</a:t>
              </a:r>
              <a:endParaRPr lang="zh-CN" altLang="en-US" sz="140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9" name="矩形 8"/>
            <p:cNvSpPr/>
            <p:nvPr/>
          </p:nvSpPr>
          <p:spPr>
            <a:xfrm>
              <a:off x="874713" y="3325188"/>
              <a:ext cx="2241974" cy="423545"/>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lang="zh-CN" altLang="en-US" sz="1800" b="1" noProof="0" dirty="0">
                  <a:ln>
                    <a:noFill/>
                  </a:ln>
                  <a:solidFill>
                    <a:prstClr val="white"/>
                  </a:solidFill>
                  <a:effectLst/>
                  <a:uLnTx/>
                  <a:uFillTx/>
                  <a:latin typeface="苹方字体" pitchFamily="34" charset="-122"/>
                  <a:ea typeface="苹方字体" pitchFamily="34" charset="-122"/>
                  <a:cs typeface="+mn-ea"/>
                  <a:sym typeface="+mn-lt"/>
                </a:rPr>
                <a:t>数据处理</a:t>
              </a:r>
              <a:endParaRPr lang="zh-CN" altLang="en-US" sz="1800" b="1" noProof="0" dirty="0">
                <a:ln>
                  <a:noFill/>
                </a:ln>
                <a:solidFill>
                  <a:prstClr val="white"/>
                </a:solidFill>
                <a:effectLst/>
                <a:uLnTx/>
                <a:uFillTx/>
                <a:latin typeface="苹方字体" pitchFamily="34" charset="-122"/>
                <a:ea typeface="苹方字体" pitchFamily="34" charset="-122"/>
                <a:cs typeface="+mn-ea"/>
                <a:sym typeface="+mn-lt"/>
              </a:endParaRPr>
            </a:p>
          </p:txBody>
        </p:sp>
      </p:grpSp>
      <p:grpSp>
        <p:nvGrpSpPr>
          <p:cNvPr id="10" name="组合 9"/>
          <p:cNvGrpSpPr/>
          <p:nvPr/>
        </p:nvGrpSpPr>
        <p:grpSpPr>
          <a:xfrm>
            <a:off x="7977188" y="4269222"/>
            <a:ext cx="3281363" cy="1477209"/>
            <a:chOff x="874713" y="3325188"/>
            <a:chExt cx="3281362" cy="1477209"/>
          </a:xfrm>
        </p:grpSpPr>
        <p:sp>
          <p:nvSpPr>
            <p:cNvPr id="11" name="矩形 10"/>
            <p:cNvSpPr/>
            <p:nvPr/>
          </p:nvSpPr>
          <p:spPr>
            <a:xfrm>
              <a:off x="874713" y="3677812"/>
              <a:ext cx="3281362" cy="1124585"/>
            </a:xfrm>
            <a:prstGeom prst="rect">
              <a:avLst/>
            </a:prstGeom>
          </p:spPr>
          <p:txBody>
            <a:bodyPr wrap="square">
              <a:spAutoFit/>
              <a:scene3d>
                <a:camera prst="orthographicFront"/>
                <a:lightRig rig="threePt" dir="t"/>
              </a:scene3d>
              <a:sp3d contourW="12700"/>
            </a:bodyPr>
            <a:p>
              <a:pPr marL="0" marR="0" lvl="0" indent="0" algn="r" defTabSz="914400" rtl="0" eaLnBrk="1" fontAlgn="auto" latinLnBrk="0" hangingPunct="1">
                <a:lnSpc>
                  <a:spcPct val="120000"/>
                </a:lnSpc>
                <a:spcBef>
                  <a:spcPts val="0"/>
                </a:spcBef>
                <a:spcAft>
                  <a:spcPts val="0"/>
                </a:spcAft>
                <a:buClrTx/>
                <a:buSzTx/>
                <a:buFontTx/>
                <a:buNone/>
                <a:defRPr/>
              </a:pPr>
              <a:r>
                <a:rPr lang="zh-CN" altLang="en-US" sz="1400" noProof="0" dirty="0">
                  <a:ln>
                    <a:noFill/>
                  </a:ln>
                  <a:solidFill>
                    <a:prstClr val="white"/>
                  </a:solidFill>
                  <a:effectLst/>
                  <a:uLnTx/>
                  <a:uFillTx/>
                  <a:latin typeface="苹方字体" pitchFamily="34" charset="-122"/>
                  <a:ea typeface="苹方字体" pitchFamily="34" charset="-122"/>
                  <a:cs typeface="+mn-ea"/>
                  <a:sym typeface="+mn-lt"/>
                </a:rPr>
                <a:t>数据分析报告是对整个数据分析过程的一个总结和呈现。通过报告把数据分析的起因、经过、结果和建议完整的表现出来，供决策者参考。</a:t>
              </a:r>
              <a:endParaRPr lang="zh-CN" altLang="en-US" sz="140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12" name="矩形 11"/>
            <p:cNvSpPr/>
            <p:nvPr/>
          </p:nvSpPr>
          <p:spPr>
            <a:xfrm>
              <a:off x="1914101" y="3325188"/>
              <a:ext cx="2241974" cy="423545"/>
            </a:xfrm>
            <a:prstGeom prst="rect">
              <a:avLst/>
            </a:prstGeom>
          </p:spPr>
          <p:txBody>
            <a:bodyPr wrap="square">
              <a:spAutoFit/>
              <a:scene3d>
                <a:camera prst="orthographicFront"/>
                <a:lightRig rig="threePt" dir="t"/>
              </a:scene3d>
              <a:sp3d contourW="12700"/>
            </a:bodyPr>
            <a:p>
              <a:pPr marL="0" marR="0" lvl="0" indent="0" algn="r" defTabSz="914400" rtl="0" eaLnBrk="1" fontAlgn="auto" latinLnBrk="0" hangingPunct="1">
                <a:lnSpc>
                  <a:spcPct val="120000"/>
                </a:lnSpc>
                <a:spcBef>
                  <a:spcPts val="0"/>
                </a:spcBef>
                <a:spcAft>
                  <a:spcPts val="0"/>
                </a:spcAft>
                <a:buClrTx/>
                <a:buSzTx/>
                <a:buFontTx/>
                <a:buNone/>
                <a:defRPr/>
              </a:pPr>
              <a:r>
                <a:rPr lang="zh-CN" altLang="en-US" sz="1800" b="1" noProof="0" dirty="0">
                  <a:ln>
                    <a:noFill/>
                  </a:ln>
                  <a:solidFill>
                    <a:prstClr val="white"/>
                  </a:solidFill>
                  <a:effectLst/>
                  <a:uLnTx/>
                  <a:uFillTx/>
                  <a:latin typeface="苹方字体" pitchFamily="34" charset="-122"/>
                  <a:ea typeface="苹方字体" pitchFamily="34" charset="-122"/>
                  <a:cs typeface="+mn-ea"/>
                  <a:sym typeface="+mn-lt"/>
                </a:rPr>
                <a:t>报告撰写</a:t>
              </a:r>
              <a:endParaRPr lang="zh-CN" altLang="en-US" sz="1800" b="1" noProof="0" dirty="0">
                <a:ln>
                  <a:noFill/>
                </a:ln>
                <a:solidFill>
                  <a:prstClr val="white"/>
                </a:solidFill>
                <a:effectLst/>
                <a:uLnTx/>
                <a:uFillTx/>
                <a:latin typeface="苹方字体" pitchFamily="34" charset="-122"/>
                <a:ea typeface="苹方字体" pitchFamily="34" charset="-122"/>
                <a:cs typeface="+mn-ea"/>
                <a:sym typeface="+mn-lt"/>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000000"/>
                                          </p:val>
                                        </p:tav>
                                        <p:tav tm="100000">
                                          <p:val>
                                            <p:strVal val="#ppt_w"/>
                                          </p:val>
                                        </p:tav>
                                      </p:tavLst>
                                    </p:anim>
                                    <p:anim calcmode="lin" valueType="num">
                                      <p:cBhvr>
                                        <p:cTn id="13" dur="1000" fill="hold"/>
                                        <p:tgtEl>
                                          <p:spTgt spid="36"/>
                                        </p:tgtEl>
                                        <p:attrNameLst>
                                          <p:attrName>ppt_h</p:attrName>
                                        </p:attrNameLst>
                                      </p:cBhvr>
                                      <p:tavLst>
                                        <p:tav tm="0">
                                          <p:val>
                                            <p:fltVal val="0.000000"/>
                                          </p:val>
                                        </p:tav>
                                        <p:tav tm="100000">
                                          <p:val>
                                            <p:strVal val="#ppt_h"/>
                                          </p:val>
                                        </p:tav>
                                      </p:tavLst>
                                    </p:anim>
                                    <p:anim calcmode="lin" valueType="num">
                                      <p:cBhvr>
                                        <p:cTn id="14" dur="1000" fill="hold"/>
                                        <p:tgtEl>
                                          <p:spTgt spid="36"/>
                                        </p:tgtEl>
                                        <p:attrNameLst>
                                          <p:attrName>style.rotation</p:attrName>
                                        </p:attrNameLst>
                                      </p:cBhvr>
                                      <p:tavLst>
                                        <p:tav tm="0">
                                          <p:val>
                                            <p:fltVal val="90.000000"/>
                                          </p:val>
                                        </p:tav>
                                        <p:tav tm="100000">
                                          <p:val>
                                            <p:fltVal val="0.00000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000000"/>
                                          </p:val>
                                        </p:tav>
                                        <p:tav tm="100000">
                                          <p:val>
                                            <p:strVal val="#ppt_w"/>
                                          </p:val>
                                        </p:tav>
                                      </p:tavLst>
                                    </p:anim>
                                    <p:anim calcmode="lin" valueType="num">
                                      <p:cBhvr>
                                        <p:cTn id="19" dur="1000" fill="hold"/>
                                        <p:tgtEl>
                                          <p:spTgt spid="39"/>
                                        </p:tgtEl>
                                        <p:attrNameLst>
                                          <p:attrName>ppt_h</p:attrName>
                                        </p:attrNameLst>
                                      </p:cBhvr>
                                      <p:tavLst>
                                        <p:tav tm="0">
                                          <p:val>
                                            <p:fltVal val="0.000000"/>
                                          </p:val>
                                        </p:tav>
                                        <p:tav tm="100000">
                                          <p:val>
                                            <p:strVal val="#ppt_h"/>
                                          </p:val>
                                        </p:tav>
                                      </p:tavLst>
                                    </p:anim>
                                    <p:anim calcmode="lin" valueType="num">
                                      <p:cBhvr>
                                        <p:cTn id="20" dur="1000" fill="hold"/>
                                        <p:tgtEl>
                                          <p:spTgt spid="39"/>
                                        </p:tgtEl>
                                        <p:attrNameLst>
                                          <p:attrName>style.rotation</p:attrName>
                                        </p:attrNameLst>
                                      </p:cBhvr>
                                      <p:tavLst>
                                        <p:tav tm="0">
                                          <p:val>
                                            <p:fltVal val="90.000000"/>
                                          </p:val>
                                        </p:tav>
                                        <p:tav tm="100000">
                                          <p:val>
                                            <p:fltVal val="0.00000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000000"/>
                                          </p:val>
                                        </p:tav>
                                        <p:tav tm="100000">
                                          <p:val>
                                            <p:strVal val="#ppt_w"/>
                                          </p:val>
                                        </p:tav>
                                      </p:tavLst>
                                    </p:anim>
                                    <p:anim calcmode="lin" valueType="num">
                                      <p:cBhvr>
                                        <p:cTn id="25" dur="1000" fill="hold"/>
                                        <p:tgtEl>
                                          <p:spTgt spid="42"/>
                                        </p:tgtEl>
                                        <p:attrNameLst>
                                          <p:attrName>ppt_h</p:attrName>
                                        </p:attrNameLst>
                                      </p:cBhvr>
                                      <p:tavLst>
                                        <p:tav tm="0">
                                          <p:val>
                                            <p:fltVal val="0.000000"/>
                                          </p:val>
                                        </p:tav>
                                        <p:tav tm="100000">
                                          <p:val>
                                            <p:strVal val="#ppt_h"/>
                                          </p:val>
                                        </p:tav>
                                      </p:tavLst>
                                    </p:anim>
                                    <p:anim calcmode="lin" valueType="num">
                                      <p:cBhvr>
                                        <p:cTn id="26" dur="1000" fill="hold"/>
                                        <p:tgtEl>
                                          <p:spTgt spid="42"/>
                                        </p:tgtEl>
                                        <p:attrNameLst>
                                          <p:attrName>style.rotation</p:attrName>
                                        </p:attrNameLst>
                                      </p:cBhvr>
                                      <p:tavLst>
                                        <p:tav tm="0">
                                          <p:val>
                                            <p:fltVal val="90.000000"/>
                                          </p:val>
                                        </p:tav>
                                        <p:tav tm="100000">
                                          <p:val>
                                            <p:fltVal val="0.00000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000000"/>
                                          </p:val>
                                        </p:tav>
                                        <p:tav tm="100000">
                                          <p:val>
                                            <p:strVal val="#ppt_w"/>
                                          </p:val>
                                        </p:tav>
                                      </p:tavLst>
                                    </p:anim>
                                    <p:anim calcmode="lin" valueType="num">
                                      <p:cBhvr>
                                        <p:cTn id="31" dur="1000" fill="hold"/>
                                        <p:tgtEl>
                                          <p:spTgt spid="45"/>
                                        </p:tgtEl>
                                        <p:attrNameLst>
                                          <p:attrName>ppt_h</p:attrName>
                                        </p:attrNameLst>
                                      </p:cBhvr>
                                      <p:tavLst>
                                        <p:tav tm="0">
                                          <p:val>
                                            <p:fltVal val="0.000000"/>
                                          </p:val>
                                        </p:tav>
                                        <p:tav tm="100000">
                                          <p:val>
                                            <p:strVal val="#ppt_h"/>
                                          </p:val>
                                        </p:tav>
                                      </p:tavLst>
                                    </p:anim>
                                    <p:anim calcmode="lin" valueType="num">
                                      <p:cBhvr>
                                        <p:cTn id="32" dur="1000" fill="hold"/>
                                        <p:tgtEl>
                                          <p:spTgt spid="45"/>
                                        </p:tgtEl>
                                        <p:attrNameLst>
                                          <p:attrName>style.rotation</p:attrName>
                                        </p:attrNameLst>
                                      </p:cBhvr>
                                      <p:tavLst>
                                        <p:tav tm="0">
                                          <p:val>
                                            <p:fltVal val="90.000000"/>
                                          </p:val>
                                        </p:tav>
                                        <p:tav tm="100000">
                                          <p:val>
                                            <p:fltVal val="0.000000"/>
                                          </p:val>
                                        </p:tav>
                                      </p:tavLst>
                                    </p:anim>
                                    <p:animEffect transition="in" filter="fade">
                                      <p:cBhvr>
                                        <p:cTn id="33" dur="1000"/>
                                        <p:tgtEl>
                                          <p:spTgt spid="45"/>
                                        </p:tgtEl>
                                      </p:cBhvr>
                                    </p:animEffect>
                                  </p:childTnLst>
                                </p:cTn>
                              </p:par>
                              <p:par>
                                <p:cTn id="34" presetID="31"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000000"/>
                                          </p:val>
                                        </p:tav>
                                        <p:tav tm="100000">
                                          <p:val>
                                            <p:strVal val="#ppt_w"/>
                                          </p:val>
                                        </p:tav>
                                      </p:tavLst>
                                    </p:anim>
                                    <p:anim calcmode="lin" valueType="num">
                                      <p:cBhvr>
                                        <p:cTn id="37" dur="1000" fill="hold"/>
                                        <p:tgtEl>
                                          <p:spTgt spid="7"/>
                                        </p:tgtEl>
                                        <p:attrNameLst>
                                          <p:attrName>ppt_h</p:attrName>
                                        </p:attrNameLst>
                                      </p:cBhvr>
                                      <p:tavLst>
                                        <p:tav tm="0">
                                          <p:val>
                                            <p:fltVal val="0.000000"/>
                                          </p:val>
                                        </p:tav>
                                        <p:tav tm="100000">
                                          <p:val>
                                            <p:strVal val="#ppt_h"/>
                                          </p:val>
                                        </p:tav>
                                      </p:tavLst>
                                    </p:anim>
                                    <p:anim calcmode="lin" valueType="num">
                                      <p:cBhvr>
                                        <p:cTn id="38" dur="1000" fill="hold"/>
                                        <p:tgtEl>
                                          <p:spTgt spid="7"/>
                                        </p:tgtEl>
                                        <p:attrNameLst>
                                          <p:attrName>style.rotation</p:attrName>
                                        </p:attrNameLst>
                                      </p:cBhvr>
                                      <p:tavLst>
                                        <p:tav tm="0">
                                          <p:val>
                                            <p:fltVal val="90.000000"/>
                                          </p:val>
                                        </p:tav>
                                        <p:tav tm="100000">
                                          <p:val>
                                            <p:fltVal val="0.000000"/>
                                          </p:val>
                                        </p:tav>
                                      </p:tavLst>
                                    </p:anim>
                                    <p:animEffect transition="in" filter="fade">
                                      <p:cBhvr>
                                        <p:cTn id="39" dur="1000"/>
                                        <p:tgtEl>
                                          <p:spTgt spid="7"/>
                                        </p:tgtEl>
                                      </p:cBhvr>
                                    </p:animEffect>
                                  </p:childTnLst>
                                </p:cTn>
                              </p:par>
                              <p:par>
                                <p:cTn id="40" presetID="31"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000000"/>
                                          </p:val>
                                        </p:tav>
                                        <p:tav tm="100000">
                                          <p:val>
                                            <p:strVal val="#ppt_w"/>
                                          </p:val>
                                        </p:tav>
                                      </p:tavLst>
                                    </p:anim>
                                    <p:anim calcmode="lin" valueType="num">
                                      <p:cBhvr>
                                        <p:cTn id="43" dur="1000" fill="hold"/>
                                        <p:tgtEl>
                                          <p:spTgt spid="10"/>
                                        </p:tgtEl>
                                        <p:attrNameLst>
                                          <p:attrName>ppt_h</p:attrName>
                                        </p:attrNameLst>
                                      </p:cBhvr>
                                      <p:tavLst>
                                        <p:tav tm="0">
                                          <p:val>
                                            <p:fltVal val="0.000000"/>
                                          </p:val>
                                        </p:tav>
                                        <p:tav tm="100000">
                                          <p:val>
                                            <p:strVal val="#ppt_h"/>
                                          </p:val>
                                        </p:tav>
                                      </p:tavLst>
                                    </p:anim>
                                    <p:anim calcmode="lin" valueType="num">
                                      <p:cBhvr>
                                        <p:cTn id="44" dur="1000" fill="hold"/>
                                        <p:tgtEl>
                                          <p:spTgt spid="10"/>
                                        </p:tgtEl>
                                        <p:attrNameLst>
                                          <p:attrName>style.rotation</p:attrName>
                                        </p:attrNameLst>
                                      </p:cBhvr>
                                      <p:tavLst>
                                        <p:tav tm="0">
                                          <p:val>
                                            <p:fltVal val="90.000000"/>
                                          </p:val>
                                        </p:tav>
                                        <p:tav tm="100000">
                                          <p:val>
                                            <p:fltVal val="0.000000"/>
                                          </p:val>
                                        </p:tav>
                                      </p:tavLst>
                                    </p:anim>
                                    <p:animEffect transition="in" filter="fade">
                                      <p:cBhvr>
                                        <p:cTn id="4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57" name="Freeform 90"/>
          <p:cNvSpPr>
            <a:spLocks noEditPoints="1"/>
          </p:cNvSpPr>
          <p:nvPr/>
        </p:nvSpPr>
        <p:spPr>
          <a:xfrm>
            <a:off x="1495425" y="1604645"/>
            <a:ext cx="871220" cy="478155"/>
          </a:xfrm>
          <a:custGeom>
            <a:avLst/>
            <a:gdLst/>
            <a:ahLst/>
            <a:cxnLst>
              <a:cxn ang="0">
                <a:pos x="1610951616" y="145195957"/>
              </a:cxn>
              <a:cxn ang="0">
                <a:pos x="1481035217" y="145195957"/>
              </a:cxn>
              <a:cxn ang="0">
                <a:pos x="1481035217" y="105597059"/>
              </a:cxn>
              <a:cxn ang="0">
                <a:pos x="1435564223" y="92397427"/>
              </a:cxn>
              <a:cxn ang="0">
                <a:pos x="1032826956" y="0"/>
              </a:cxn>
              <a:cxn ang="0">
                <a:pos x="831458323" y="59398346"/>
              </a:cxn>
              <a:cxn ang="0">
                <a:pos x="623593105" y="0"/>
              </a:cxn>
              <a:cxn ang="0">
                <a:pos x="220855838" y="92397427"/>
              </a:cxn>
              <a:cxn ang="0">
                <a:pos x="175384844" y="105597059"/>
              </a:cxn>
              <a:cxn ang="0">
                <a:pos x="175384844" y="145195957"/>
              </a:cxn>
              <a:cxn ang="0">
                <a:pos x="51965030" y="145195957"/>
              </a:cxn>
              <a:cxn ang="0">
                <a:pos x="0" y="197997056"/>
              </a:cxn>
              <a:cxn ang="0">
                <a:pos x="0" y="1174777568"/>
              </a:cxn>
              <a:cxn ang="0">
                <a:pos x="51965030" y="1227576098"/>
              </a:cxn>
              <a:cxn ang="0">
                <a:pos x="1610951616" y="1227576098"/>
              </a:cxn>
              <a:cxn ang="0">
                <a:pos x="1662916646" y="1174777568"/>
              </a:cxn>
              <a:cxn ang="0">
                <a:pos x="1662916646" y="197997056"/>
              </a:cxn>
              <a:cxn ang="0">
                <a:pos x="1610951616" y="145195957"/>
              </a:cxn>
              <a:cxn ang="0">
                <a:pos x="1409580434" y="151795773"/>
              </a:cxn>
              <a:cxn ang="0">
                <a:pos x="1409580434" y="930581797"/>
              </a:cxn>
              <a:cxn ang="0">
                <a:pos x="863936148" y="897582716"/>
              </a:cxn>
              <a:cxn ang="0">
                <a:pos x="863936148" y="118796692"/>
              </a:cxn>
              <a:cxn ang="0">
                <a:pos x="1032826956" y="72597978"/>
              </a:cxn>
              <a:cxn ang="0">
                <a:pos x="1409580434" y="151795773"/>
              </a:cxn>
              <a:cxn ang="0">
                <a:pos x="1331631614" y="976780511"/>
              </a:cxn>
              <a:cxn ang="0">
                <a:pos x="876929317" y="976780511"/>
              </a:cxn>
              <a:cxn ang="0">
                <a:pos x="1331631614" y="976780511"/>
              </a:cxn>
              <a:cxn ang="0">
                <a:pos x="623593105" y="72597978"/>
              </a:cxn>
              <a:cxn ang="0">
                <a:pos x="792483913" y="118796692"/>
              </a:cxn>
              <a:cxn ang="0">
                <a:pos x="792483913" y="897582716"/>
              </a:cxn>
              <a:cxn ang="0">
                <a:pos x="246839627" y="930581797"/>
              </a:cxn>
              <a:cxn ang="0">
                <a:pos x="246839627" y="151795773"/>
              </a:cxn>
              <a:cxn ang="0">
                <a:pos x="623593105" y="72597978"/>
              </a:cxn>
              <a:cxn ang="0">
                <a:pos x="785987328" y="976780511"/>
              </a:cxn>
              <a:cxn ang="0">
                <a:pos x="324788447" y="976780511"/>
              </a:cxn>
              <a:cxn ang="0">
                <a:pos x="785987328" y="976780511"/>
              </a:cxn>
              <a:cxn ang="0">
                <a:pos x="1558984037" y="1121979038"/>
              </a:cxn>
              <a:cxn ang="0">
                <a:pos x="103932608" y="1121979038"/>
              </a:cxn>
              <a:cxn ang="0">
                <a:pos x="103932608" y="250795586"/>
              </a:cxn>
              <a:cxn ang="0">
                <a:pos x="175384844" y="250795586"/>
              </a:cxn>
              <a:cxn ang="0">
                <a:pos x="175384844" y="976780511"/>
              </a:cxn>
              <a:cxn ang="0">
                <a:pos x="175384844" y="1049378490"/>
              </a:cxn>
              <a:cxn ang="0">
                <a:pos x="246839627" y="1049378490"/>
              </a:cxn>
              <a:cxn ang="0">
                <a:pos x="831458323" y="1049378490"/>
              </a:cxn>
              <a:cxn ang="0">
                <a:pos x="1409580434" y="1049378490"/>
              </a:cxn>
              <a:cxn ang="0">
                <a:pos x="1481035217" y="1049378490"/>
              </a:cxn>
              <a:cxn ang="0">
                <a:pos x="1481035217" y="976780511"/>
              </a:cxn>
              <a:cxn ang="0">
                <a:pos x="1481035217" y="250795586"/>
              </a:cxn>
              <a:cxn ang="0">
                <a:pos x="1558984037" y="250795586"/>
              </a:cxn>
              <a:cxn ang="0">
                <a:pos x="1558984037" y="1121979038"/>
              </a:cxn>
            </a:cxnLst>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w="9525">
            <a:noFill/>
          </a:ln>
        </p:spPr>
        <p:txBody>
          <a:bodyPr/>
          <a:p>
            <a:endParaRPr lang="zh-CN" altLang="en-US"/>
          </a:p>
        </p:txBody>
      </p:sp>
      <p:grpSp>
        <p:nvGrpSpPr>
          <p:cNvPr id="34818" name="组合 31"/>
          <p:cNvGrpSpPr/>
          <p:nvPr/>
        </p:nvGrpSpPr>
        <p:grpSpPr>
          <a:xfrm>
            <a:off x="0" y="687388"/>
            <a:ext cx="12193588" cy="693737"/>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69156"/>
            <a:chOff x="7192010" y="1640849"/>
            <a:chExt cx="3975100" cy="669156"/>
          </a:xfrm>
        </p:grpSpPr>
        <p:sp>
          <p:nvSpPr>
            <p:cNvPr id="42" name="文本框 41"/>
            <p:cNvSpPr txBox="1"/>
            <p:nvPr/>
          </p:nvSpPr>
          <p:spPr>
            <a:xfrm>
              <a:off x="7192010" y="1640849"/>
              <a:ext cx="3543300" cy="521970"/>
            </a:xfrm>
            <a:prstGeom prst="rect">
              <a:avLst/>
            </a:prstGeom>
            <a:noFill/>
          </p:spPr>
          <p:txBody>
            <a:bodyPr wrap="square" rtlCol="0">
              <a:spAutoFit/>
              <a:scene3d>
                <a:camera prst="orthographicFront"/>
                <a:lightRig rig="threePt" dir="t"/>
              </a:scene3d>
              <a:sp3d contourW="12700"/>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rPr>
                <a:t>项目情况介绍</a:t>
              </a:r>
              <a:endParaRPr kumimoji="0" lang="zh-CN" altLang="en-US" sz="2800" b="0" i="0" u="none" strike="noStrike" kern="1200" cap="none" spc="0" normalizeH="0" baseline="0" noProof="0" dirty="0">
                <a:ln>
                  <a:noFill/>
                </a:ln>
                <a:solidFill>
                  <a:prstClr val="white"/>
                </a:solidFill>
                <a:effectLst/>
                <a:uLnTx/>
                <a:uFillTx/>
                <a:latin typeface="苹方字体" pitchFamily="34" charset="-122"/>
                <a:ea typeface="苹方字体" pitchFamily="34" charset="-122"/>
                <a:cs typeface="+mn-ea"/>
                <a:sym typeface="+mn-lt"/>
              </a:endParaRPr>
            </a:p>
          </p:txBody>
        </p:sp>
        <p:sp>
          <p:nvSpPr>
            <p:cNvPr id="43" name="文本框 42"/>
            <p:cNvSpPr txBox="1"/>
            <p:nvPr/>
          </p:nvSpPr>
          <p:spPr>
            <a:xfrm>
              <a:off x="7192010" y="2026795"/>
              <a:ext cx="3975100" cy="2832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656840" y="1381125"/>
            <a:ext cx="11320145" cy="701774"/>
            <a:chOff x="874712" y="3325188"/>
            <a:chExt cx="8887687" cy="701973"/>
          </a:xfrm>
        </p:grpSpPr>
        <p:sp>
          <p:nvSpPr>
            <p:cNvPr id="45" name="矩形 44"/>
            <p:cNvSpPr/>
            <p:nvPr/>
          </p:nvSpPr>
          <p:spPr>
            <a:xfrm>
              <a:off x="874712" y="3677812"/>
              <a:ext cx="8887687" cy="349349"/>
            </a:xfrm>
            <a:prstGeom prst="rect">
              <a:avLst/>
            </a:prstGeom>
          </p:spPr>
          <p:txBody>
            <a:bodyPr wrap="square">
              <a:spAutoFit/>
              <a:scene3d>
                <a:camera prst="orthographicFront"/>
                <a:lightRig rig="threePt" dir="t"/>
              </a:scene3d>
              <a:sp3d contourW="12700"/>
            </a:bodyPr>
            <a:lstStyle/>
            <a:p>
              <a:pPr lvl="0" algn="just" fontAlgn="auto">
                <a:lnSpc>
                  <a:spcPct val="120000"/>
                </a:lnSpc>
                <a:defRPr/>
              </a:pPr>
              <a:r>
                <a:rPr kumimoji="0" lang="zh-CN" altLang="en-US" sz="1400" b="0" i="0" u="none" strike="noStrike" kern="1200" cap="none" spc="0" normalizeH="0" baseline="0" noProof="0" dirty="0">
                  <a:ln>
                    <a:noFill/>
                  </a:ln>
                  <a:solidFill>
                    <a:prstClr val="white"/>
                  </a:solidFill>
                  <a:effectLst/>
                  <a:uLnTx/>
                  <a:uFillTx/>
                  <a:latin typeface="+mn-lt"/>
                  <a:ea typeface="+mn-ea"/>
                  <a:cs typeface="+mn-ea"/>
                  <a:sym typeface="+mn-lt"/>
                </a:rPr>
                <a:t>此结构图对本系统功能模块进行一个全面的展示。</a:t>
              </a:r>
              <a:endParaRPr lang="zh-CN" altLang="en-US" sz="1400" strike="noStrike" noProof="1" dirty="0">
                <a:solidFill>
                  <a:prstClr val="white"/>
                </a:solidFill>
                <a:cs typeface="+mn-ea"/>
                <a:sym typeface="+mn-lt"/>
              </a:endParaRPr>
            </a:p>
          </p:txBody>
        </p:sp>
        <p:sp>
          <p:nvSpPr>
            <p:cNvPr id="46" name="矩形 45"/>
            <p:cNvSpPr/>
            <p:nvPr/>
          </p:nvSpPr>
          <p:spPr>
            <a:xfrm>
              <a:off x="874713" y="3325188"/>
              <a:ext cx="2241974" cy="42366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mn-lt"/>
                  <a:ea typeface="+mn-ea"/>
                  <a:cs typeface="+mn-ea"/>
                  <a:sym typeface="+mn-lt"/>
                </a:rPr>
                <a:t>系统功能结构图</a:t>
              </a:r>
              <a:endParaRPr kumimoji="0" lang="zh-CN" altLang="en-US" sz="18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pic>
        <p:nvPicPr>
          <p:cNvPr id="100" name="图片 99"/>
          <p:cNvPicPr/>
          <p:nvPr/>
        </p:nvPicPr>
        <p:blipFill>
          <a:blip r:embed="rId1"/>
          <a:stretch>
            <a:fillRect/>
          </a:stretch>
        </p:blipFill>
        <p:spPr>
          <a:xfrm>
            <a:off x="625475" y="3002915"/>
            <a:ext cx="5274945" cy="2610485"/>
          </a:xfrm>
          <a:prstGeom prst="rect">
            <a:avLst/>
          </a:prstGeom>
          <a:noFill/>
          <a:ln w="9525">
            <a:noFill/>
          </a:ln>
        </p:spPr>
      </p:pic>
      <p:pic>
        <p:nvPicPr>
          <p:cNvPr id="3" name="图片 44"/>
          <p:cNvPicPr>
            <a:picLocks noChangeAspect="1"/>
          </p:cNvPicPr>
          <p:nvPr/>
        </p:nvPicPr>
        <p:blipFill>
          <a:blip r:embed="rId2"/>
          <a:stretch>
            <a:fillRect/>
          </a:stretch>
        </p:blipFill>
        <p:spPr>
          <a:xfrm>
            <a:off x="6808153" y="2294255"/>
            <a:ext cx="3656965" cy="3723640"/>
          </a:xfrm>
          <a:prstGeom prst="rect">
            <a:avLst/>
          </a:prstGeom>
          <a:noFill/>
          <a:ln w="9525">
            <a:noFill/>
            <a:miter/>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57"/>
                                        </p:tgtEl>
                                        <p:attrNameLst>
                                          <p:attrName>style.visibility</p:attrName>
                                        </p:attrNameLst>
                                      </p:cBhvr>
                                      <p:to>
                                        <p:strVal val="visible"/>
                                      </p:to>
                                    </p:set>
                                    <p:anim calcmode="lin" valueType="num">
                                      <p:cBhvr>
                                        <p:cTn id="7" dur="500" fill="hold"/>
                                        <p:tgtEl>
                                          <p:spTgt spid="10257"/>
                                        </p:tgtEl>
                                        <p:attrNameLst>
                                          <p:attrName>ppt_w</p:attrName>
                                        </p:attrNameLst>
                                      </p:cBhvr>
                                      <p:tavLst>
                                        <p:tav tm="0">
                                          <p:val>
                                            <p:fltVal val="0.000000"/>
                                          </p:val>
                                        </p:tav>
                                        <p:tav tm="100000">
                                          <p:val>
                                            <p:strVal val="#ppt_w"/>
                                          </p:val>
                                        </p:tav>
                                      </p:tavLst>
                                    </p:anim>
                                    <p:anim calcmode="lin" valueType="num">
                                      <p:cBhvr>
                                        <p:cTn id="8" dur="500" fill="hold"/>
                                        <p:tgtEl>
                                          <p:spTgt spid="10257"/>
                                        </p:tgtEl>
                                        <p:attrNameLst>
                                          <p:attrName>ppt_h</p:attrName>
                                        </p:attrNameLst>
                                      </p:cBhvr>
                                      <p:tavLst>
                                        <p:tav tm="0">
                                          <p:val>
                                            <p:fltVal val="0.000000"/>
                                          </p:val>
                                        </p:tav>
                                        <p:tav tm="100000">
                                          <p:val>
                                            <p:strVal val="#ppt_h"/>
                                          </p:val>
                                        </p:tav>
                                      </p:tavLst>
                                    </p:anim>
                                    <p:animEffect transition="in" filter="fade">
                                      <p:cBhvr>
                                        <p:cTn id="9" dur="500"/>
                                        <p:tgtEl>
                                          <p:spTgt spid="1025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strips(downLeft)">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animBg="1"/>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MH" val="20170712121058"/>
  <p:tag name="MH_LIBRARY" val="GRAPHIC"/>
  <p:tag name="MH_ORDER" val="Freeform 95"/>
</p:tagLst>
</file>

<file path=ppt/tags/tag11.xml><?xml version="1.0" encoding="utf-8"?>
<p:tagLst xmlns:p="http://schemas.openxmlformats.org/presentationml/2006/main">
  <p:tag name="MH" val="20170712121058"/>
  <p:tag name="MH_LIBRARY" val="GRAPHIC"/>
  <p:tag name="MH_ORDER" val="Oval 55"/>
</p:tagLst>
</file>

<file path=ppt/tags/tag12.xml><?xml version="1.0" encoding="utf-8"?>
<p:tagLst xmlns:p="http://schemas.openxmlformats.org/presentationml/2006/main">
  <p:tag name="MH" val="20170712121058"/>
  <p:tag name="MH_LIBRARY" val="GRAPHIC"/>
  <p:tag name="MH_ORDER" val="Freeform 96"/>
</p:tagLst>
</file>

<file path=ppt/tags/tag13.xml><?xml version="1.0" encoding="utf-8"?>
<p:tagLst xmlns:p="http://schemas.openxmlformats.org/presentationml/2006/main">
  <p:tag name="MH" val="20170712121058"/>
  <p:tag name="MH_LIBRARY" val="GRAPHIC"/>
  <p:tag name="MH_ORDER" val="Oval 64"/>
</p:tagLst>
</file>

<file path=ppt/tags/tag14.xml><?xml version="1.0" encoding="utf-8"?>
<p:tagLst xmlns:p="http://schemas.openxmlformats.org/presentationml/2006/main">
  <p:tag name="WM_BEAUTIFY_ZORDER_FLAG_TAG" val="4"/>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MH" val="20170712121058"/>
  <p:tag name="MH_LIBRARY" val="GRAPHIC"/>
  <p:tag name="MH_ORDER" val="椭圆 30"/>
</p:tagLst>
</file>

<file path=ppt/tags/tag5.xml><?xml version="1.0" encoding="utf-8"?>
<p:tagLst xmlns:p="http://schemas.openxmlformats.org/presentationml/2006/main">
  <p:tag name="MH" val="20170712121058"/>
  <p:tag name="MH_LIBRARY" val="GRAPHIC"/>
  <p:tag name="MH_ORDER" val="椭圆 30"/>
</p:tagLst>
</file>

<file path=ppt/tags/tag6.xml><?xml version="1.0" encoding="utf-8"?>
<p:tagLst xmlns:p="http://schemas.openxmlformats.org/presentationml/2006/main">
  <p:tag name="MH" val="20170712121058"/>
  <p:tag name="MH_LIBRARY" val="GRAPHIC"/>
  <p:tag name="MH_ORDER" val="Freeform 94"/>
</p:tagLst>
</file>

<file path=ppt/tags/tag7.xml><?xml version="1.0" encoding="utf-8"?>
<p:tagLst xmlns:p="http://schemas.openxmlformats.org/presentationml/2006/main">
  <p:tag name="MH" val="20170712121058"/>
  <p:tag name="MH_LIBRARY" val="GRAPHIC"/>
  <p:tag name="MH_ORDER" val="Oval 5"/>
</p:tagLst>
</file>

<file path=ppt/tags/tag8.xml><?xml version="1.0" encoding="utf-8"?>
<p:tagLst xmlns:p="http://schemas.openxmlformats.org/presentationml/2006/main">
  <p:tag name="MH" val="20170712121058"/>
  <p:tag name="MH_LIBRARY" val="GRAPHIC"/>
  <p:tag name="MH_ORDER" val="Freeform 92"/>
</p:tagLst>
</file>

<file path=ppt/tags/tag9.xml><?xml version="1.0" encoding="utf-8"?>
<p:tagLst xmlns:p="http://schemas.openxmlformats.org/presentationml/2006/main">
  <p:tag name="MH" val="20170712121058"/>
  <p:tag name="MH_LIBRARY" val="GRAPHIC"/>
  <p:tag name="MH_ORDER" val="Oval 46"/>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3049</Words>
  <Application>WPS 演示</Application>
  <PresentationFormat>宽屏</PresentationFormat>
  <Paragraphs>279</Paragraphs>
  <Slides>25</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微软雅黑</vt:lpstr>
      <vt:lpstr>Arial</vt:lpstr>
      <vt:lpstr>苹方字体</vt:lpstr>
      <vt:lpstr>等线</vt:lpstr>
      <vt:lpstr>Arial Unicode MS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不二先森</cp:lastModifiedBy>
  <cp:revision>40</cp:revision>
  <dcterms:created xsi:type="dcterms:W3CDTF">2017-07-11T08:34:00Z</dcterms:created>
  <dcterms:modified xsi:type="dcterms:W3CDTF">2019-07-30T03:29:35Z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