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0799445" cy="1079944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5A1"/>
    <a:srgbClr val="283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000" y="1767501"/>
            <a:ext cx="8100000" cy="3760000"/>
          </a:xfrm>
        </p:spPr>
        <p:txBody>
          <a:bodyPr anchor="b"/>
          <a:lstStyle>
            <a:lvl1pPr algn="ctr">
              <a:defRPr sz="708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000" y="5672500"/>
            <a:ext cx="8100000" cy="2607499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750" indent="0" algn="ctr">
              <a:buNone/>
              <a:defRPr sz="2360"/>
            </a:lvl2pPr>
            <a:lvl3pPr marL="1080135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270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155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28750" y="575000"/>
            <a:ext cx="2328750" cy="9152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2500" y="575000"/>
            <a:ext cx="6851250" cy="9152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875" y="2692501"/>
            <a:ext cx="9314999" cy="4492499"/>
          </a:xfrm>
        </p:spPr>
        <p:txBody>
          <a:bodyPr anchor="b"/>
          <a:lstStyle>
            <a:lvl1pPr>
              <a:defRPr sz="708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875" y="7227500"/>
            <a:ext cx="9314999" cy="2362499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7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2pPr>
            <a:lvl3pPr marL="1080135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5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500" y="2875000"/>
            <a:ext cx="4590000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7500" y="2875000"/>
            <a:ext cx="4590000" cy="685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07" y="575000"/>
            <a:ext cx="9314999" cy="20875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3907" y="2647501"/>
            <a:ext cx="4568906" cy="129749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907" y="3945000"/>
            <a:ext cx="4568906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67500" y="2647501"/>
            <a:ext cx="4591406" cy="1297499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67500" y="3945000"/>
            <a:ext cx="4591406" cy="5802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07" y="720000"/>
            <a:ext cx="3483281" cy="25200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406" y="1555000"/>
            <a:ext cx="5467500" cy="7675000"/>
          </a:xfrm>
        </p:spPr>
        <p:txBody>
          <a:bodyPr/>
          <a:lstStyle>
            <a:lvl1pPr>
              <a:defRPr sz="3780"/>
            </a:lvl1pPr>
            <a:lvl2pPr>
              <a:defRPr sz="3305"/>
            </a:lvl2pPr>
            <a:lvl3pPr>
              <a:defRPr sz="283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3907" y="3240000"/>
            <a:ext cx="3483281" cy="6002500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3907" y="720000"/>
            <a:ext cx="3483281" cy="252000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406" y="1555000"/>
            <a:ext cx="5467500" cy="7675000"/>
          </a:xfrm>
        </p:spPr>
        <p:txBody>
          <a:bodyPr/>
          <a:lstStyle>
            <a:lvl1pPr marL="0" indent="0">
              <a:buNone/>
              <a:defRPr sz="3780"/>
            </a:lvl1pPr>
            <a:lvl2pPr marL="539750" indent="0">
              <a:buNone/>
              <a:defRPr sz="3305"/>
            </a:lvl2pPr>
            <a:lvl3pPr marL="1080135" indent="0">
              <a:buNone/>
              <a:defRPr sz="2835"/>
            </a:lvl3pPr>
            <a:lvl4pPr marL="1619885" indent="0">
              <a:buNone/>
              <a:defRPr sz="2360"/>
            </a:lvl4pPr>
            <a:lvl5pPr marL="2160270" indent="0">
              <a:buNone/>
              <a:defRPr sz="2360"/>
            </a:lvl5pPr>
            <a:lvl6pPr marL="2700020" indent="0">
              <a:buNone/>
              <a:defRPr sz="2360"/>
            </a:lvl6pPr>
            <a:lvl7pPr marL="3239770" indent="0">
              <a:buNone/>
              <a:defRPr sz="2360"/>
            </a:lvl7pPr>
            <a:lvl8pPr marL="3780155" indent="0">
              <a:buNone/>
              <a:defRPr sz="2360"/>
            </a:lvl8pPr>
            <a:lvl9pPr marL="4319905" indent="0">
              <a:buNone/>
              <a:defRPr sz="236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3907" y="3240000"/>
            <a:ext cx="3483281" cy="6002500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00" y="575000"/>
            <a:ext cx="9314999" cy="2087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00" y="2875000"/>
            <a:ext cx="9314999" cy="68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00" y="10009999"/>
            <a:ext cx="2430000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500" y="10009999"/>
            <a:ext cx="3645000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7500" y="10009999"/>
            <a:ext cx="2430000" cy="57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0135" rtl="0" eaLnBrk="1" latinLnBrk="0" hangingPunct="1">
        <a:lnSpc>
          <a:spcPct val="90000"/>
        </a:lnSpc>
        <a:spcBef>
          <a:spcPct val="0"/>
        </a:spcBef>
        <a:buNone/>
        <a:defRPr sz="5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801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1pPr>
      <a:lvl2pPr marL="8102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1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897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43014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102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897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498725" y="0"/>
            <a:ext cx="5801360" cy="120948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l"/>
            <a:r>
              <a:rPr lang="en-US" altLang="zh-CN" sz="78000" b="1" spc="400">
                <a:solidFill>
                  <a:schemeClr val="bg1"/>
                </a:solidFill>
                <a:uFillTx/>
                <a:latin typeface="Poly" panose="02040503050400000004" charset="0"/>
                <a:ea typeface="方正姚体" panose="02010601030101010101" charset="-122"/>
                <a:cs typeface="Poly" panose="02040503050400000004" charset="0"/>
              </a:rPr>
              <a:t>Z</a:t>
            </a:r>
            <a:endParaRPr lang="en-US" altLang="zh-CN" sz="78000" b="1" spc="400">
              <a:solidFill>
                <a:schemeClr val="bg1"/>
              </a:solidFill>
              <a:uFillTx/>
              <a:latin typeface="Poly" panose="02040503050400000004" charset="0"/>
              <a:ea typeface="方正姚体" panose="02010601030101010101" charset="-122"/>
              <a:cs typeface="Poly" panose="0204050305040000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315" y="635"/>
            <a:ext cx="5504815" cy="107988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TA0NzVjZDJjNjAxYjNmNWNjZTY3YWMxZTRlZjYyY2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Poly</vt:lpstr>
      <vt:lpstr>方正姚体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品忠</cp:lastModifiedBy>
  <cp:revision>7</cp:revision>
  <dcterms:created xsi:type="dcterms:W3CDTF">2023-08-09T12:44:00Z</dcterms:created>
  <dcterms:modified xsi:type="dcterms:W3CDTF">2024-05-29T02:07:28Z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