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s6.ruanyifeng.com/#docs/gener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guo-yu/koa-guide#response" TargetMode="External"/><Relationship Id="rId1" Type="http://schemas.openxmlformats.org/officeDocument/2006/relationships/hyperlink" Target="https://github.com/guo-yu/koa-guide#reques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680" y="1259205"/>
            <a:ext cx="9144000" cy="791845"/>
          </a:xfrm>
        </p:spPr>
        <p:txBody>
          <a:bodyPr>
            <a:normAutofit fontScale="90000"/>
          </a:bodyPr>
          <a:p>
            <a:r>
              <a:rPr lang="en-US" altLang="zh-CN"/>
              <a:t>Koa </a:t>
            </a:r>
            <a:r>
              <a:rPr lang="en-US" altLang="zh-CN" sz="1800"/>
              <a:t>V2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00960"/>
            <a:ext cx="9144000" cy="900430"/>
          </a:xfrm>
        </p:spPr>
        <p:txBody>
          <a:bodyPr/>
          <a:p>
            <a:r>
              <a:rPr lang="zh-CN" altLang="en-US"/>
              <a:t>Koa，下一代 Node.js web 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由 Express 原班人马打造的 koa，致力于成为一个更小、更健壮、更富有表现力的 Web 框架。使用 koa 编写 web 应用，通过组合不同的 </a:t>
            </a:r>
            <a:r>
              <a:rPr lang="zh-CN" altLang="en-US">
                <a:solidFill>
                  <a:srgbClr val="FF0000"/>
                </a:solidFill>
                <a:hlinkClick r:id="rId1" tooltip=""/>
              </a:rPr>
              <a:t>generator</a:t>
            </a:r>
            <a:r>
              <a:rPr lang="zh-CN" altLang="en-US"/>
              <a:t>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82575"/>
            <a:ext cx="315976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2060"/>
                </a:solidFill>
              </a:rPr>
              <a:t>koa 简介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br>
              <a:rPr lang="zh-CN" altLang="en-US"/>
            </a:br>
            <a:r>
              <a:rPr lang="zh-CN" altLang="en-US" sz="3200">
                <a:solidFill>
                  <a:srgbClr val="002060"/>
                </a:solidFill>
              </a:rPr>
              <a:t>安装</a:t>
            </a:r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 install koa@next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注意</a:t>
            </a:r>
            <a:r>
              <a:rPr lang="en-US" altLang="zh-CN"/>
              <a:t>:node </a:t>
            </a:r>
            <a:r>
              <a:rPr lang="zh-CN" altLang="zh-CN"/>
              <a:t>版本需要</a:t>
            </a:r>
            <a:r>
              <a:rPr lang="en-US" altLang="zh-CN"/>
              <a:t>v4.0.0</a:t>
            </a:r>
            <a:r>
              <a:rPr lang="zh-CN" altLang="zh-CN"/>
              <a:t>以上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zh-CN"/>
              <a:t>文件地址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index_simple.js</a:t>
            </a:r>
            <a:br>
              <a:rPr lang="en-US" altLang="zh-CN"/>
            </a:br>
            <a:r>
              <a:rPr lang="en-US" altLang="zh-CN"/>
              <a:t>npm</a:t>
            </a:r>
            <a:r>
              <a:rPr lang="zh-CN" altLang="zh-CN"/>
              <a:t>启动命令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npm run simple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r>
              <a:rPr lang="zh-CN" altLang="zh-CN"/>
              <a:t>中的</a:t>
            </a:r>
            <a:r>
              <a:rPr lang="en-US" altLang="zh-CN"/>
              <a:t>response/request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3560"/>
            <a:ext cx="10515600" cy="4351338"/>
          </a:xfrm>
        </p:spPr>
        <p:txBody>
          <a:bodyPr/>
          <a:p>
            <a:r>
              <a:rPr lang="en-US" altLang="zh-CN">
                <a:hlinkClick r:id="rId1" tooltip="" action="ppaction://hlinkfile"/>
              </a:rPr>
              <a:t>request</a:t>
            </a:r>
            <a:endParaRPr lang="en-US" altLang="zh-CN"/>
          </a:p>
          <a:p>
            <a:r>
              <a:rPr lang="en-US" altLang="zh-CN">
                <a:hlinkClick r:id="rId2" tooltip="" action="ppaction://hlinkfile"/>
              </a:rPr>
              <a:t>response</a:t>
            </a:r>
            <a:br>
              <a:rPr lang="en-US" altLang="zh-CN"/>
            </a:br>
            <a:br>
              <a:rPr lang="en-US" altLang="zh-CN"/>
            </a:br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index_rr.js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rr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3335"/>
            <a:ext cx="10248265" cy="6831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r>
              <a:rPr lang="zh-CN" altLang="en-US"/>
              <a:t>服务端渲染</a:t>
            </a:r>
            <a:r>
              <a:rPr lang="en-US" altLang="zh-CN"/>
              <a:t>(koa-views</a:t>
            </a:r>
            <a:r>
              <a:rPr lang="zh-CN" altLang="zh-CN"/>
              <a:t>中间件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index_view.js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view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koa-router(</a:t>
            </a:r>
            <a:r>
              <a:rPr lang="zh-CN" altLang="zh-CN" sz="2000">
                <a:solidFill>
                  <a:srgbClr val="FF0000"/>
                </a:solidFill>
              </a:rPr>
              <a:t>中间件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Madhouse</cp:lastModifiedBy>
  <cp:revision>17</cp:revision>
  <dcterms:created xsi:type="dcterms:W3CDTF">2015-05-05T08:02:00Z</dcterms:created>
  <dcterms:modified xsi:type="dcterms:W3CDTF">2017-05-04T04:59:31Z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