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://es6.ruanyifeng.com/#docs/generator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https://github.com/guo-yu/koa-guide#response" TargetMode="External"/><Relationship Id="rId1" Type="http://schemas.openxmlformats.org/officeDocument/2006/relationships/hyperlink" Target="https://github.com/guo-yu/koa-guide#request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76680" y="1259205"/>
            <a:ext cx="9144000" cy="791845"/>
          </a:xfrm>
        </p:spPr>
        <p:txBody>
          <a:bodyPr>
            <a:normAutofit fontScale="90000"/>
          </a:bodyPr>
          <a:p>
            <a:r>
              <a:rPr lang="en-US" altLang="zh-CN"/>
              <a:t>Koa </a:t>
            </a:r>
            <a:r>
              <a:rPr lang="en-US" altLang="zh-CN" sz="1800"/>
              <a:t>V2</a:t>
            </a:r>
            <a:endParaRPr lang="en-US" altLang="zh-CN" sz="18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2600960"/>
            <a:ext cx="9144000" cy="900430"/>
          </a:xfrm>
        </p:spPr>
        <p:txBody>
          <a:bodyPr/>
          <a:p>
            <a:r>
              <a:rPr lang="zh-CN" altLang="en-US"/>
              <a:t>Koa，下一代 Node.js web 框架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34745"/>
            <a:ext cx="10515600" cy="4351338"/>
          </a:xfrm>
        </p:spPr>
        <p:txBody>
          <a:bodyPr/>
          <a:p>
            <a:pPr marL="0" indent="0">
              <a:buNone/>
            </a:pPr>
            <a:r>
              <a:rPr lang="zh-CN" altLang="en-US"/>
              <a:t>由 Express 原班人马打造的 koa，致力于成为一个更小、更健壮、更富有表现力的 Web 框架。使用 koa 编写 web 应用，通过组合不同的 </a:t>
            </a:r>
            <a:r>
              <a:rPr lang="zh-CN" altLang="en-US">
                <a:solidFill>
                  <a:srgbClr val="FF0000"/>
                </a:solidFill>
                <a:hlinkClick r:id="rId1"/>
              </a:rPr>
              <a:t>generator</a:t>
            </a:r>
            <a:r>
              <a:rPr lang="zh-CN" altLang="en-US"/>
              <a:t>，可以免除重复繁琐的回调函数嵌套，并极大地提升常用错误处理效率。Koa 不在内核方法中绑定任何中间件，它仅仅提供了一个轻量优雅的函数库，使得编写 Web 应用变得得心应手。</a:t>
            </a:r>
            <a:endParaRPr lang="zh-CN" altLang="en-US"/>
          </a:p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38200" y="282575"/>
            <a:ext cx="3159760" cy="6426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rgbClr val="002060"/>
                </a:solidFill>
              </a:rPr>
              <a:t>koa 简介</a:t>
            </a:r>
            <a:endParaRPr lang="zh-CN" altLang="en-US">
              <a:solidFill>
                <a:srgbClr val="002060"/>
              </a:solidFill>
            </a:endParaRPr>
          </a:p>
          <a:p>
            <a:endParaRPr lang="zh-CN" altLang="en-US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br>
              <a:rPr lang="zh-CN" altLang="en-US"/>
            </a:br>
            <a:r>
              <a:rPr lang="zh-CN" altLang="en-US" sz="3200">
                <a:solidFill>
                  <a:srgbClr val="002060"/>
                </a:solidFill>
              </a:rPr>
              <a:t>安装</a:t>
            </a:r>
            <a:endParaRPr lang="zh-CN" altLang="en-US" sz="3200">
              <a:solidFill>
                <a:srgbClr val="00206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npm install koa@next</a:t>
            </a:r>
            <a:endParaRPr lang="zh-CN" altLang="en-US"/>
          </a:p>
          <a:p>
            <a:endParaRPr lang="zh-CN" altLang="en-US"/>
          </a:p>
          <a:p>
            <a:r>
              <a:rPr lang="zh-CN" altLang="zh-CN"/>
              <a:t>注意</a:t>
            </a:r>
            <a:r>
              <a:rPr lang="en-US" altLang="zh-CN"/>
              <a:t>:node </a:t>
            </a:r>
            <a:r>
              <a:rPr lang="zh-CN" altLang="zh-CN"/>
              <a:t>版本需要</a:t>
            </a:r>
            <a:r>
              <a:rPr lang="en-US" altLang="zh-CN"/>
              <a:t>v4.0.0</a:t>
            </a:r>
            <a:r>
              <a:rPr lang="zh-CN" altLang="zh-CN"/>
              <a:t>以上</a:t>
            </a:r>
            <a:endParaRPr lang="zh-CN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最简单的应用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zh-CN" altLang="zh-CN"/>
              <a:t>文件地址</a:t>
            </a:r>
            <a:r>
              <a:rPr lang="en-US" altLang="zh-CN"/>
              <a:t>:</a:t>
            </a:r>
            <a:r>
              <a:rPr lang="en-US" altLang="zh-CN">
                <a:solidFill>
                  <a:srgbClr val="FF0000"/>
                </a:solidFill>
              </a:rPr>
              <a:t>index_simple.js</a:t>
            </a:r>
            <a:br>
              <a:rPr lang="en-US" altLang="zh-CN"/>
            </a:br>
            <a:r>
              <a:rPr lang="en-US" altLang="zh-CN"/>
              <a:t>npm</a:t>
            </a:r>
            <a:r>
              <a:rPr lang="zh-CN" altLang="zh-CN"/>
              <a:t>启动命令</a:t>
            </a:r>
            <a:r>
              <a:rPr lang="en-US" altLang="zh-CN"/>
              <a:t>:</a:t>
            </a:r>
            <a:r>
              <a:rPr lang="en-US" altLang="zh-CN">
                <a:solidFill>
                  <a:srgbClr val="FF0000"/>
                </a:solidFill>
              </a:rPr>
              <a:t>npm run simple</a:t>
            </a:r>
            <a:endParaRPr lang="en-US" altLang="zh-CN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Node</a:t>
            </a:r>
            <a:r>
              <a:rPr lang="zh-CN" altLang="zh-CN"/>
              <a:t>中的</a:t>
            </a:r>
            <a:r>
              <a:rPr lang="en-US" altLang="zh-CN"/>
              <a:t>response/request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13560"/>
            <a:ext cx="10515600" cy="4351338"/>
          </a:xfrm>
        </p:spPr>
        <p:txBody>
          <a:bodyPr/>
          <a:p>
            <a:r>
              <a:rPr lang="en-US" altLang="zh-CN">
                <a:hlinkClick r:id="rId1" action="ppaction://hlinkfile"/>
              </a:rPr>
              <a:t>request</a:t>
            </a:r>
            <a:endParaRPr lang="en-US" altLang="zh-CN"/>
          </a:p>
          <a:p>
            <a:r>
              <a:rPr lang="en-US" altLang="zh-CN">
                <a:hlinkClick r:id="rId2" action="ppaction://hlinkfile"/>
              </a:rPr>
              <a:t>response</a:t>
            </a:r>
            <a:br>
              <a:rPr lang="en-US" altLang="zh-CN"/>
            </a:br>
            <a:br>
              <a:rPr lang="en-US" altLang="zh-CN"/>
            </a:br>
            <a:r>
              <a:rPr lang="zh-CN" altLang="zh-CN">
                <a:sym typeface="+mn-ea"/>
              </a:rPr>
              <a:t>文件地址</a:t>
            </a:r>
            <a:r>
              <a:rPr lang="en-US" altLang="zh-CN">
                <a:sym typeface="+mn-ea"/>
              </a:rPr>
              <a:t>: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index_rr.js</a:t>
            </a:r>
            <a:br>
              <a:rPr lang="en-US" altLang="zh-CN">
                <a:sym typeface="+mn-ea"/>
              </a:rPr>
            </a:br>
            <a:r>
              <a:rPr lang="en-US" altLang="zh-CN">
                <a:sym typeface="+mn-ea"/>
              </a:rPr>
              <a:t>npm</a:t>
            </a:r>
            <a:r>
              <a:rPr lang="zh-CN" altLang="zh-CN">
                <a:sym typeface="+mn-ea"/>
              </a:rPr>
              <a:t>启动命令</a:t>
            </a:r>
            <a:r>
              <a:rPr lang="en-US" altLang="zh-CN">
                <a:sym typeface="+mn-ea"/>
              </a:rPr>
              <a:t>: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npm run rr</a:t>
            </a:r>
            <a:endParaRPr lang="en-US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08940" y="13335"/>
            <a:ext cx="10248265" cy="683196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Node</a:t>
            </a:r>
            <a:r>
              <a:rPr lang="zh-CN" altLang="en-US"/>
              <a:t>服务端渲染</a:t>
            </a:r>
            <a:r>
              <a:rPr lang="en-US" altLang="zh-CN"/>
              <a:t>(koa-views</a:t>
            </a:r>
            <a:r>
              <a:rPr lang="zh-CN" altLang="zh-CN"/>
              <a:t>中间件</a:t>
            </a:r>
            <a:r>
              <a:rPr lang="en-US" altLang="zh-CN"/>
              <a:t>)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br>
              <a:rPr lang="en-US" altLang="zh-CN">
                <a:sym typeface="+mn-ea"/>
              </a:rPr>
            </a:br>
            <a:r>
              <a:rPr lang="zh-CN" altLang="zh-CN">
                <a:sym typeface="+mn-ea"/>
              </a:rPr>
              <a:t>文件地址</a:t>
            </a:r>
            <a:r>
              <a:rPr lang="en-US" altLang="zh-CN">
                <a:sym typeface="+mn-ea"/>
              </a:rPr>
              <a:t>: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index_view.js</a:t>
            </a:r>
            <a:br>
              <a:rPr lang="en-US" altLang="zh-CN">
                <a:sym typeface="+mn-ea"/>
              </a:rPr>
            </a:br>
            <a:r>
              <a:rPr lang="en-US" altLang="zh-CN">
                <a:sym typeface="+mn-ea"/>
              </a:rPr>
              <a:t>npm</a:t>
            </a:r>
            <a:r>
              <a:rPr lang="zh-CN" altLang="zh-CN">
                <a:sym typeface="+mn-ea"/>
              </a:rPr>
              <a:t>启动命令</a:t>
            </a:r>
            <a:r>
              <a:rPr lang="en-US" altLang="zh-CN">
                <a:sym typeface="+mn-ea"/>
              </a:rPr>
              <a:t>: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npm run view</a:t>
            </a:r>
            <a:endParaRPr lang="en-US" altLang="zh-CN"/>
          </a:p>
          <a:p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koa-router(</a:t>
            </a:r>
            <a:r>
              <a:rPr lang="zh-CN" altLang="zh-CN" sz="2000">
                <a:solidFill>
                  <a:srgbClr val="FF0000"/>
                </a:solidFill>
              </a:rPr>
              <a:t>中间件</a:t>
            </a:r>
            <a:r>
              <a:rPr lang="en-US" altLang="zh-CN"/>
              <a:t>)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zh-CN">
                <a:sym typeface="+mn-ea"/>
              </a:rPr>
              <a:t>文件地址</a:t>
            </a:r>
            <a:r>
              <a:rPr lang="en-US" altLang="zh-CN">
                <a:sym typeface="+mn-ea"/>
              </a:rPr>
              <a:t>: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index_router.js</a:t>
            </a:r>
            <a:br>
              <a:rPr lang="en-US" altLang="zh-CN">
                <a:sym typeface="+mn-ea"/>
              </a:rPr>
            </a:br>
            <a:r>
              <a:rPr lang="en-US" altLang="zh-CN">
                <a:sym typeface="+mn-ea"/>
              </a:rPr>
              <a:t>npm</a:t>
            </a:r>
            <a:r>
              <a:rPr lang="zh-CN" altLang="zh-CN">
                <a:sym typeface="+mn-ea"/>
              </a:rPr>
              <a:t>启动命令</a:t>
            </a:r>
            <a:r>
              <a:rPr lang="en-US" altLang="zh-CN">
                <a:sym typeface="+mn-ea"/>
              </a:rPr>
              <a:t>: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npm run router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zh-CN"/>
              <a:t>连接</a:t>
            </a:r>
            <a:r>
              <a:rPr lang="en-US" altLang="zh-CN"/>
              <a:t>MySql</a:t>
            </a:r>
            <a:r>
              <a:rPr lang="zh-CN" altLang="zh-CN"/>
              <a:t>数据库</a:t>
            </a:r>
            <a:endParaRPr lang="zh-CN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自定义中间件 （连接</a:t>
            </a:r>
            <a:r>
              <a:rPr lang="en-US" altLang="zh-CN"/>
              <a:t>Mysql</a:t>
            </a:r>
            <a:r>
              <a:rPr lang="zh-CN" altLang="en-US"/>
              <a:t>）</a:t>
            </a:r>
            <a:endParaRPr lang="zh-CN" altLang="en-US"/>
          </a:p>
          <a:p>
            <a:endParaRPr lang="zh-CN" altLang="en-US"/>
          </a:p>
          <a:p>
            <a:r>
              <a:rPr lang="zh-CN" altLang="zh-CN">
                <a:sym typeface="+mn-ea"/>
              </a:rPr>
              <a:t>文件地址</a:t>
            </a:r>
            <a:r>
              <a:rPr lang="en-US" altLang="zh-CN">
                <a:sym typeface="+mn-ea"/>
              </a:rPr>
              <a:t>: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index_mysql.js</a:t>
            </a:r>
            <a:br>
              <a:rPr lang="en-US" altLang="zh-CN">
                <a:sym typeface="+mn-ea"/>
              </a:rPr>
            </a:br>
            <a:r>
              <a:rPr lang="en-US" altLang="zh-CN">
                <a:sym typeface="+mn-ea"/>
              </a:rPr>
              <a:t>npm</a:t>
            </a:r>
            <a:r>
              <a:rPr lang="zh-CN" altLang="zh-CN">
                <a:sym typeface="+mn-ea"/>
              </a:rPr>
              <a:t>启动命令</a:t>
            </a:r>
            <a:r>
              <a:rPr lang="en-US" altLang="zh-CN">
                <a:sym typeface="+mn-ea"/>
              </a:rPr>
              <a:t>: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npm run mysql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559</Words>
  <Application>WPS 演示</Application>
  <PresentationFormat>宽屏</PresentationFormat>
  <Paragraphs>42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Arial</vt:lpstr>
      <vt:lpstr>宋体</vt:lpstr>
      <vt:lpstr>Wingdings</vt:lpstr>
      <vt:lpstr>Calibri Light</vt:lpstr>
      <vt:lpstr>Calibri</vt:lpstr>
      <vt:lpstr>微软雅黑</vt:lpstr>
      <vt:lpstr>Office 主题</vt:lpstr>
      <vt:lpstr>Koa V2</vt:lpstr>
      <vt:lpstr>PowerPoint 演示文稿</vt:lpstr>
      <vt:lpstr> 安装</vt:lpstr>
      <vt:lpstr>最简单的应用</vt:lpstr>
      <vt:lpstr>Node中的response/request</vt:lpstr>
      <vt:lpstr>PowerPoint 演示文稿</vt:lpstr>
      <vt:lpstr>Node服务端渲染(koa-views中间件)</vt:lpstr>
      <vt:lpstr>koa-router(中间件)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Madhouse</cp:lastModifiedBy>
  <cp:revision>22</cp:revision>
  <dcterms:created xsi:type="dcterms:W3CDTF">2015-05-05T08:02:00Z</dcterms:created>
  <dcterms:modified xsi:type="dcterms:W3CDTF">2017-05-04T07:30:04Z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2052-10.1.0.6393</vt:lpwstr>
  </property>
</Properties>
</file>