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75" r:id="rId3"/>
    <p:sldId id="281" r:id="rId4"/>
  </p:sldIdLst>
  <p:sldSz cx="5761038" cy="3236913"/>
  <p:notesSz cx="6858000" cy="9144000"/>
  <p:defaultTextStyle>
    <a:defPPr>
      <a:defRPr lang="zh-CN"/>
    </a:defPPr>
    <a:lvl1pPr marL="0" algn="l" defTabSz="2570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084" algn="l" defTabSz="2570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167" algn="l" defTabSz="2570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251" algn="l" defTabSz="2570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334" algn="l" defTabSz="2570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418" algn="l" defTabSz="2570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2501" algn="l" defTabSz="2570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99585" algn="l" defTabSz="2570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6668" algn="l" defTabSz="25708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/>
    <p:restoredTop sz="79817" autoAdjust="0"/>
  </p:normalViewPr>
  <p:slideViewPr>
    <p:cSldViewPr snapToGrid="0" snapToObjects="1">
      <p:cViewPr varScale="1">
        <p:scale>
          <a:sx n="189" d="100"/>
          <a:sy n="189" d="100"/>
        </p:scale>
        <p:origin x="1512" y="168"/>
      </p:cViewPr>
      <p:guideLst>
        <p:guide orient="horz" pos="1020"/>
        <p:guide pos="1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F561-D861-4438-97EE-AC9803802C11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5ACD9-DC4A-4EF3-BF40-652E52436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6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ACD9-DC4A-4EF3-BF40-652E52436D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0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ACD9-DC4A-4EF3-BF40-652E52436D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78" y="1005541"/>
            <a:ext cx="4896882" cy="693838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4156" y="1834251"/>
            <a:ext cx="4032727" cy="8272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6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07E-AE45-4046-9BF5-88677E074918}" type="datetimeFigureOut">
              <a:rPr kumimoji="1" lang="zh-CN" altLang="en-US" smtClean="0"/>
              <a:pPr/>
              <a:t>16/7/14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838E-D815-E84D-956E-6835A4202BB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20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07E-AE45-4046-9BF5-88677E074918}" type="datetimeFigureOut">
              <a:rPr kumimoji="1" lang="zh-CN" altLang="en-US" smtClean="0"/>
              <a:pPr/>
              <a:t>16/7/14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838E-D815-E84D-956E-6835A4202BB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73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632474" y="61441"/>
            <a:ext cx="816147" cy="130300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81033" y="61441"/>
            <a:ext cx="2355424" cy="130300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07E-AE45-4046-9BF5-88677E074918}" type="datetimeFigureOut">
              <a:rPr kumimoji="1" lang="zh-CN" altLang="en-US" smtClean="0"/>
              <a:pPr/>
              <a:t>16/7/14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838E-D815-E84D-956E-6835A4202BB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21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07E-AE45-4046-9BF5-88677E074918}" type="datetimeFigureOut">
              <a:rPr kumimoji="1" lang="zh-CN" altLang="en-US" smtClean="0"/>
              <a:pPr/>
              <a:t>16/7/14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838E-D815-E84D-956E-6835A4202BB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16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82" y="2080016"/>
            <a:ext cx="4896882" cy="642887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082" y="1371942"/>
            <a:ext cx="4896882" cy="708074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08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16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25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3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41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25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9958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66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07E-AE45-4046-9BF5-88677E074918}" type="datetimeFigureOut">
              <a:rPr kumimoji="1" lang="zh-CN" altLang="en-US" smtClean="0"/>
              <a:pPr/>
              <a:t>16/7/14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838E-D815-E84D-956E-6835A4202BB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51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1033" y="356660"/>
            <a:ext cx="1585285" cy="100778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62336" y="356660"/>
            <a:ext cx="1586286" cy="100778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07E-AE45-4046-9BF5-88677E074918}" type="datetimeFigureOut">
              <a:rPr kumimoji="1" lang="zh-CN" altLang="en-US" smtClean="0"/>
              <a:pPr/>
              <a:t>16/7/14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838E-D815-E84D-956E-6835A4202BB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80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129626"/>
            <a:ext cx="5184934" cy="53948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2" y="724559"/>
            <a:ext cx="2545459" cy="301962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7084" indent="0">
              <a:buNone/>
              <a:defRPr sz="1100" b="1"/>
            </a:lvl2pPr>
            <a:lvl3pPr marL="514167" indent="0">
              <a:buNone/>
              <a:defRPr sz="1000" b="1"/>
            </a:lvl3pPr>
            <a:lvl4pPr marL="771251" indent="0">
              <a:buNone/>
              <a:defRPr sz="900" b="1"/>
            </a:lvl4pPr>
            <a:lvl5pPr marL="1028334" indent="0">
              <a:buNone/>
              <a:defRPr sz="900" b="1"/>
            </a:lvl5pPr>
            <a:lvl6pPr marL="1285418" indent="0">
              <a:buNone/>
              <a:defRPr sz="900" b="1"/>
            </a:lvl6pPr>
            <a:lvl7pPr marL="1542501" indent="0">
              <a:buNone/>
              <a:defRPr sz="900" b="1"/>
            </a:lvl7pPr>
            <a:lvl8pPr marL="1799585" indent="0">
              <a:buNone/>
              <a:defRPr sz="900" b="1"/>
            </a:lvl8pPr>
            <a:lvl9pPr marL="2056668" indent="0">
              <a:buNone/>
              <a:defRPr sz="9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8052" y="1026521"/>
            <a:ext cx="2545459" cy="1864972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26528" y="724559"/>
            <a:ext cx="2546459" cy="301962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7084" indent="0">
              <a:buNone/>
              <a:defRPr sz="1100" b="1"/>
            </a:lvl2pPr>
            <a:lvl3pPr marL="514167" indent="0">
              <a:buNone/>
              <a:defRPr sz="1000" b="1"/>
            </a:lvl3pPr>
            <a:lvl4pPr marL="771251" indent="0">
              <a:buNone/>
              <a:defRPr sz="900" b="1"/>
            </a:lvl4pPr>
            <a:lvl5pPr marL="1028334" indent="0">
              <a:buNone/>
              <a:defRPr sz="900" b="1"/>
            </a:lvl5pPr>
            <a:lvl6pPr marL="1285418" indent="0">
              <a:buNone/>
              <a:defRPr sz="900" b="1"/>
            </a:lvl6pPr>
            <a:lvl7pPr marL="1542501" indent="0">
              <a:buNone/>
              <a:defRPr sz="900" b="1"/>
            </a:lvl7pPr>
            <a:lvl8pPr marL="1799585" indent="0">
              <a:buNone/>
              <a:defRPr sz="900" b="1"/>
            </a:lvl8pPr>
            <a:lvl9pPr marL="2056668" indent="0">
              <a:buNone/>
              <a:defRPr sz="9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26528" y="1026521"/>
            <a:ext cx="2546459" cy="1864972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07E-AE45-4046-9BF5-88677E074918}" type="datetimeFigureOut">
              <a:rPr kumimoji="1" lang="zh-CN" altLang="en-US" smtClean="0"/>
              <a:pPr/>
              <a:t>16/7/14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838E-D815-E84D-956E-6835A4202BB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43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07E-AE45-4046-9BF5-88677E074918}" type="datetimeFigureOut">
              <a:rPr kumimoji="1" lang="zh-CN" altLang="en-US" smtClean="0"/>
              <a:pPr/>
              <a:t>16/7/14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838E-D815-E84D-956E-6835A4202BB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84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07E-AE45-4046-9BF5-88677E074918}" type="datetimeFigureOut">
              <a:rPr kumimoji="1" lang="zh-CN" altLang="en-US" smtClean="0"/>
              <a:pPr/>
              <a:t>16/7/14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838E-D815-E84D-956E-6835A4202BB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13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128877"/>
            <a:ext cx="1895342" cy="54847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2406" y="128877"/>
            <a:ext cx="3220580" cy="276261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8052" y="677354"/>
            <a:ext cx="1895342" cy="2214139"/>
          </a:xfrm>
        </p:spPr>
        <p:txBody>
          <a:bodyPr/>
          <a:lstStyle>
            <a:lvl1pPr marL="0" indent="0">
              <a:buNone/>
              <a:defRPr sz="800"/>
            </a:lvl1pPr>
            <a:lvl2pPr marL="257084" indent="0">
              <a:buNone/>
              <a:defRPr sz="700"/>
            </a:lvl2pPr>
            <a:lvl3pPr marL="514167" indent="0">
              <a:buNone/>
              <a:defRPr sz="600"/>
            </a:lvl3pPr>
            <a:lvl4pPr marL="771251" indent="0">
              <a:buNone/>
              <a:defRPr sz="500"/>
            </a:lvl4pPr>
            <a:lvl5pPr marL="1028334" indent="0">
              <a:buNone/>
              <a:defRPr sz="500"/>
            </a:lvl5pPr>
            <a:lvl6pPr marL="1285418" indent="0">
              <a:buNone/>
              <a:defRPr sz="500"/>
            </a:lvl6pPr>
            <a:lvl7pPr marL="1542501" indent="0">
              <a:buNone/>
              <a:defRPr sz="500"/>
            </a:lvl7pPr>
            <a:lvl8pPr marL="1799585" indent="0">
              <a:buNone/>
              <a:defRPr sz="500"/>
            </a:lvl8pPr>
            <a:lvl9pPr marL="2056668" indent="0">
              <a:buNone/>
              <a:defRPr sz="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07E-AE45-4046-9BF5-88677E074918}" type="datetimeFigureOut">
              <a:rPr kumimoji="1" lang="zh-CN" altLang="en-US" smtClean="0"/>
              <a:pPr/>
              <a:t>16/7/14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838E-D815-E84D-956E-6835A4202BB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9204" y="2265839"/>
            <a:ext cx="3456623" cy="26749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29204" y="289224"/>
            <a:ext cx="3456623" cy="1942148"/>
          </a:xfrm>
        </p:spPr>
        <p:txBody>
          <a:bodyPr/>
          <a:lstStyle>
            <a:lvl1pPr marL="0" indent="0">
              <a:buNone/>
              <a:defRPr sz="1800"/>
            </a:lvl1pPr>
            <a:lvl2pPr marL="257084" indent="0">
              <a:buNone/>
              <a:defRPr sz="1600"/>
            </a:lvl2pPr>
            <a:lvl3pPr marL="514167" indent="0">
              <a:buNone/>
              <a:defRPr sz="1300"/>
            </a:lvl3pPr>
            <a:lvl4pPr marL="771251" indent="0">
              <a:buNone/>
              <a:defRPr sz="1100"/>
            </a:lvl4pPr>
            <a:lvl5pPr marL="1028334" indent="0">
              <a:buNone/>
              <a:defRPr sz="1100"/>
            </a:lvl5pPr>
            <a:lvl6pPr marL="1285418" indent="0">
              <a:buNone/>
              <a:defRPr sz="1100"/>
            </a:lvl6pPr>
            <a:lvl7pPr marL="1542501" indent="0">
              <a:buNone/>
              <a:defRPr sz="1100"/>
            </a:lvl7pPr>
            <a:lvl8pPr marL="1799585" indent="0">
              <a:buNone/>
              <a:defRPr sz="1100"/>
            </a:lvl8pPr>
            <a:lvl9pPr marL="2056668" indent="0">
              <a:buNone/>
              <a:defRPr sz="11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9204" y="2533334"/>
            <a:ext cx="3456623" cy="379887"/>
          </a:xfrm>
        </p:spPr>
        <p:txBody>
          <a:bodyPr/>
          <a:lstStyle>
            <a:lvl1pPr marL="0" indent="0">
              <a:buNone/>
              <a:defRPr sz="800"/>
            </a:lvl1pPr>
            <a:lvl2pPr marL="257084" indent="0">
              <a:buNone/>
              <a:defRPr sz="700"/>
            </a:lvl2pPr>
            <a:lvl3pPr marL="514167" indent="0">
              <a:buNone/>
              <a:defRPr sz="600"/>
            </a:lvl3pPr>
            <a:lvl4pPr marL="771251" indent="0">
              <a:buNone/>
              <a:defRPr sz="500"/>
            </a:lvl4pPr>
            <a:lvl5pPr marL="1028334" indent="0">
              <a:buNone/>
              <a:defRPr sz="500"/>
            </a:lvl5pPr>
            <a:lvl6pPr marL="1285418" indent="0">
              <a:buNone/>
              <a:defRPr sz="500"/>
            </a:lvl6pPr>
            <a:lvl7pPr marL="1542501" indent="0">
              <a:buNone/>
              <a:defRPr sz="500"/>
            </a:lvl7pPr>
            <a:lvl8pPr marL="1799585" indent="0">
              <a:buNone/>
              <a:defRPr sz="500"/>
            </a:lvl8pPr>
            <a:lvl9pPr marL="2056668" indent="0">
              <a:buNone/>
              <a:defRPr sz="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07E-AE45-4046-9BF5-88677E074918}" type="datetimeFigureOut">
              <a:rPr kumimoji="1" lang="zh-CN" altLang="en-US" smtClean="0"/>
              <a:pPr/>
              <a:t>16/7/14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838E-D815-E84D-956E-6835A4202BB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82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8052" y="129626"/>
            <a:ext cx="5184934" cy="539486"/>
          </a:xfrm>
          <a:prstGeom prst="rect">
            <a:avLst/>
          </a:prstGeom>
        </p:spPr>
        <p:txBody>
          <a:bodyPr vert="horz" lIns="51417" tIns="25708" rIns="51417" bIns="25708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2" y="755280"/>
            <a:ext cx="5184934" cy="2136213"/>
          </a:xfrm>
          <a:prstGeom prst="rect">
            <a:avLst/>
          </a:prstGeom>
        </p:spPr>
        <p:txBody>
          <a:bodyPr vert="horz" lIns="51417" tIns="25708" rIns="51417" bIns="25708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88052" y="3000139"/>
            <a:ext cx="1344242" cy="172336"/>
          </a:xfrm>
          <a:prstGeom prst="rect">
            <a:avLst/>
          </a:prstGeom>
        </p:spPr>
        <p:txBody>
          <a:bodyPr vert="horz" lIns="51417" tIns="25708" rIns="51417" bIns="2570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507E-AE45-4046-9BF5-88677E074918}" type="datetimeFigureOut">
              <a:rPr kumimoji="1" lang="zh-CN" altLang="en-US" smtClean="0"/>
              <a:pPr/>
              <a:t>16/7/14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68355" y="3000139"/>
            <a:ext cx="1824329" cy="172336"/>
          </a:xfrm>
          <a:prstGeom prst="rect">
            <a:avLst/>
          </a:prstGeom>
        </p:spPr>
        <p:txBody>
          <a:bodyPr vert="horz" lIns="51417" tIns="25708" rIns="51417" bIns="2570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28744" y="3000139"/>
            <a:ext cx="1344242" cy="172336"/>
          </a:xfrm>
          <a:prstGeom prst="rect">
            <a:avLst/>
          </a:prstGeom>
        </p:spPr>
        <p:txBody>
          <a:bodyPr vert="horz" lIns="51417" tIns="25708" rIns="51417" bIns="2570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3838E-D815-E84D-956E-6835A4202BB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56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708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13" indent="-192813" algn="l" defTabSz="25708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761" indent="-160677" algn="l" defTabSz="25708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09" indent="-128542" algn="l" defTabSz="257084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2" indent="-128542" algn="l" defTabSz="25708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6876" indent="-128542" algn="l" defTabSz="25708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3960" indent="-128542" algn="l" defTabSz="25708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043" indent="-128542" algn="l" defTabSz="25708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127" indent="-128542" algn="l" defTabSz="25708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210" indent="-128542" algn="l" defTabSz="25708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708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084" algn="l" defTabSz="25708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167" algn="l" defTabSz="25708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251" algn="l" defTabSz="25708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334" algn="l" defTabSz="25708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418" algn="l" defTabSz="25708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2501" algn="l" defTabSz="25708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9585" algn="l" defTabSz="25708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6668" algn="l" defTabSz="25708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17721" y="1014951"/>
            <a:ext cx="1511022" cy="1082012"/>
          </a:xfrm>
          <a:prstGeom prst="rect">
            <a:avLst/>
          </a:prstGeom>
          <a:noFill/>
        </p:spPr>
        <p:txBody>
          <a:bodyPr wrap="none" lIns="57580" tIns="28790" rIns="57580" bIns="2879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6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橙天玩</a:t>
            </a:r>
            <a:endParaRPr kumimoji="1" lang="en-US" altLang="zh-CN" sz="3600" b="1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  <a:p>
            <a:pPr algn="ctr">
              <a:lnSpc>
                <a:spcPct val="12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H5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游戏机制</a:t>
            </a:r>
          </a:p>
        </p:txBody>
      </p:sp>
    </p:spTree>
    <p:extLst>
      <p:ext uri="{BB962C8B-B14F-4D97-AF65-F5344CB8AC3E}">
        <p14:creationId xmlns:p14="http://schemas.microsoft.com/office/powerpoint/2010/main" val="42837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07378" y="128614"/>
            <a:ext cx="2703316" cy="361497"/>
          </a:xfrm>
          <a:prstGeom prst="rect">
            <a:avLst/>
          </a:prstGeom>
        </p:spPr>
        <p:txBody>
          <a:bodyPr>
            <a:normAutofit/>
          </a:bodyPr>
          <a:lstStyle>
            <a:lvl1pPr marL="192813" indent="-192813" algn="l" defTabSz="25708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761" indent="-160677" algn="l" defTabSz="257084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709" indent="-128542" algn="l" defTabSz="257084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2" indent="-128542" algn="l" defTabSz="257084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876" indent="-128542" algn="l" defTabSz="257084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3960" indent="-128542" algn="l" defTabSz="257084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043" indent="-128542" algn="l" defTabSz="257084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127" indent="-128542" algn="l" defTabSz="257084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210" indent="-128542" algn="l" defTabSz="257084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 smtClean="0">
                <a:solidFill>
                  <a:srgbClr val="FFC000"/>
                </a:solidFill>
                <a:latin typeface="Microsoft YaHei"/>
                <a:ea typeface="Microsoft YaHei"/>
                <a:cs typeface="Microsoft YaHei"/>
              </a:rPr>
              <a:t>转盘页面</a:t>
            </a:r>
            <a:endParaRPr lang="en-US" sz="1400" b="1" dirty="0">
              <a:solidFill>
                <a:srgbClr val="FFC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9263" y="356312"/>
            <a:ext cx="13278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奖品名称</a:t>
            </a:r>
            <a:endParaRPr lang="en-US" altLang="zh-CN" sz="1100" dirty="0" smtClean="0"/>
          </a:p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、正版国足球衣 限量版</a:t>
            </a:r>
            <a:endParaRPr lang="en-US" altLang="zh-CN" sz="1100" dirty="0" smtClean="0"/>
          </a:p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、正版足球</a:t>
            </a:r>
            <a:endParaRPr lang="en-US" altLang="zh-CN" sz="1100" dirty="0" smtClean="0"/>
          </a:p>
          <a:p>
            <a:r>
              <a:rPr lang="en-US" altLang="zh-CN" sz="1100" b="1" dirty="0">
                <a:solidFill>
                  <a:srgbClr val="FF0000"/>
                </a:solidFill>
              </a:rPr>
              <a:t>3</a:t>
            </a:r>
            <a:r>
              <a:rPr lang="zh-CN" altLang="en-US" sz="1100" b="1" dirty="0">
                <a:solidFill>
                  <a:srgbClr val="FF0000"/>
                </a:solidFill>
              </a:rPr>
              <a:t>、安少爷の物现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金抵用券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元</a:t>
            </a:r>
            <a:endParaRPr lang="en-US" altLang="zh-CN" sz="1100" b="1" dirty="0" smtClean="0">
              <a:solidFill>
                <a:srgbClr val="FF0000"/>
              </a:solidFill>
            </a:endParaRPr>
          </a:p>
          <a:p>
            <a:r>
              <a:rPr lang="en-US" altLang="zh-CN" sz="1100" dirty="0" smtClean="0"/>
              <a:t>4</a:t>
            </a:r>
            <a:r>
              <a:rPr lang="zh-CN" altLang="en-US" sz="1100" dirty="0" smtClean="0"/>
              <a:t>、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一账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通定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制手机壳</a:t>
            </a:r>
            <a:endParaRPr lang="en-US" altLang="zh-CN" sz="1100" b="1" dirty="0" smtClean="0">
              <a:solidFill>
                <a:srgbClr val="FF0000"/>
              </a:solidFill>
            </a:endParaRPr>
          </a:p>
          <a:p>
            <a:r>
              <a:rPr lang="en-US" altLang="zh-CN" sz="1100" dirty="0"/>
              <a:t>5</a:t>
            </a:r>
            <a:r>
              <a:rPr lang="zh-CN" altLang="en-US" sz="1100" dirty="0" smtClean="0"/>
              <a:t>、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一账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通定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制阳伞</a:t>
            </a:r>
            <a:endParaRPr lang="en-US" altLang="zh-CN" sz="1100" b="1" dirty="0" smtClean="0">
              <a:solidFill>
                <a:srgbClr val="FF0000"/>
              </a:solidFill>
            </a:endParaRPr>
          </a:p>
          <a:p>
            <a:r>
              <a:rPr lang="en-US" altLang="zh-CN" sz="1100" b="1" dirty="0">
                <a:solidFill>
                  <a:srgbClr val="FF0000"/>
                </a:solidFill>
              </a:rPr>
              <a:t>6</a:t>
            </a:r>
            <a:r>
              <a:rPr lang="zh-CN" altLang="en-US" sz="1100" b="1" dirty="0">
                <a:solidFill>
                  <a:srgbClr val="FF0000"/>
                </a:solidFill>
              </a:rPr>
              <a:t>、安少爷の物现金抵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用券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元</a:t>
            </a:r>
            <a:endParaRPr lang="en-US" altLang="zh-CN" sz="1100" b="1" dirty="0">
              <a:solidFill>
                <a:srgbClr val="FF0000"/>
              </a:solidFill>
            </a:endParaRPr>
          </a:p>
          <a:p>
            <a:r>
              <a:rPr lang="en-US" altLang="zh-CN" sz="1100" dirty="0" smtClean="0"/>
              <a:t>7</a:t>
            </a:r>
            <a:r>
              <a:rPr lang="zh-CN" altLang="en-US" sz="1100" dirty="0" smtClean="0"/>
              <a:t>、再接再厉</a:t>
            </a:r>
            <a:endParaRPr lang="en-US" altLang="zh-CN" sz="1100" dirty="0" smtClean="0"/>
          </a:p>
          <a:p>
            <a:r>
              <a:rPr lang="en-US" altLang="zh-CN" sz="1100" dirty="0" smtClean="0"/>
              <a:t>8</a:t>
            </a:r>
            <a:r>
              <a:rPr lang="zh-CN" altLang="en-US" sz="1100" dirty="0" smtClean="0"/>
              <a:t>、谢谢参与</a:t>
            </a:r>
            <a:endParaRPr lang="en-US" altLang="zh-CN" sz="11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99" y="147117"/>
            <a:ext cx="1856563" cy="295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19696" y="20385"/>
            <a:ext cx="2703316" cy="361497"/>
          </a:xfrm>
          <a:prstGeom prst="rect">
            <a:avLst/>
          </a:prstGeom>
        </p:spPr>
        <p:txBody>
          <a:bodyPr>
            <a:normAutofit/>
          </a:bodyPr>
          <a:lstStyle>
            <a:lvl1pPr marL="192813" indent="-192813" algn="l" defTabSz="25708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761" indent="-160677" algn="l" defTabSz="257084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709" indent="-128542" algn="l" defTabSz="257084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2" indent="-128542" algn="l" defTabSz="257084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876" indent="-128542" algn="l" defTabSz="257084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3960" indent="-128542" algn="l" defTabSz="257084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043" indent="-128542" algn="l" defTabSz="257084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127" indent="-128542" algn="l" defTabSz="257084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210" indent="-128542" algn="l" defTabSz="257084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 smtClean="0">
                <a:solidFill>
                  <a:srgbClr val="FFC000"/>
                </a:solidFill>
                <a:latin typeface="Microsoft YaHei"/>
                <a:ea typeface="Microsoft YaHei"/>
                <a:cs typeface="Microsoft YaHei"/>
              </a:rPr>
              <a:t>活动规则页面</a:t>
            </a:r>
            <a:endParaRPr lang="en-US" sz="1400" b="1" dirty="0">
              <a:solidFill>
                <a:srgbClr val="FFC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696" y="284532"/>
            <a:ext cx="326929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活动规则</a:t>
            </a:r>
            <a:endParaRPr lang="en-US" altLang="zh-CN" sz="7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一、活动名称：橙天玩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星运大转盘活动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二、活动时间：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三、活动内容：用户关注“平安一账通”官方微信订阅号，每天可免费获得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次大转盘抽奖机会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四、活动奖品：中国男足球衣、阳伞、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iPhone6/6plus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手机壳、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安少爷の物现金抵扣券</a:t>
            </a:r>
            <a:endParaRPr lang="en-US" altLang="zh-CN" sz="7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五、中奖提示：即时告知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六、参与规则：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）关注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“平安一账通”官方微信订阅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）点击底部菜单找到“橙天玩”进入互动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）中奖为随机，先到先得送完为止，每人中奖次数不限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）中奖用户必须关注“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平安一账通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”官方微信，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且正确提供姓名及手机号码，我们将根据正确信息相应提供抵扣，如提供错误将视为自动放弃</a:t>
            </a:r>
            <a:endParaRPr lang="en-US" altLang="zh-CN" sz="7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5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）本次活动最终解释权归平安一账通所有。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七、奖品发放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安少</a:t>
            </a:r>
            <a:r>
              <a:rPr lang="zh-CN" altLang="en-US" sz="7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爷の物现金抵扣券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随即随中；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球衣、阳伞、手机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壳等实物奖品每周二统一发放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八、中国平安拥有本活动最终解释权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安少</a:t>
            </a:r>
            <a:r>
              <a:rPr lang="zh-CN" altLang="en-US" sz="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爷の物</a:t>
            </a:r>
            <a:r>
              <a:rPr lang="en-US" altLang="zh-CN" sz="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7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现金抵扣券</a:t>
            </a:r>
            <a:r>
              <a:rPr lang="zh-CN" altLang="en-US" sz="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使用攻略</a:t>
            </a:r>
            <a:endParaRPr lang="en-US" altLang="zh-CN" sz="7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、我们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定期跟新抵扣券金额，活动期间不断释放现金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 </a:t>
            </a:r>
            <a:endParaRPr lang="en-US" altLang="zh-CN" sz="7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、如有幸中奖，需提供姓名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和手机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号给到我们</a:t>
            </a:r>
            <a:endParaRPr lang="en-US" altLang="zh-CN" sz="7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、用户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如果发生购买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行为，我们将会根据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和手机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号进行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匹配，自动为您修改应付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 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（注，即中奖时提供的手机号码需与购买时填写的收件信息手机一致）</a:t>
            </a:r>
            <a:endParaRPr lang="en-US" altLang="zh-CN" sz="7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364</Words>
  <Application>Microsoft Macintosh PowerPoint</Application>
  <PresentationFormat>自定义</PresentationFormat>
  <Paragraphs>34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Calibri</vt:lpstr>
      <vt:lpstr>Microsoft YaHei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Augus</dc:creator>
  <cp:lastModifiedBy>aq193</cp:lastModifiedBy>
  <cp:revision>60</cp:revision>
  <dcterms:created xsi:type="dcterms:W3CDTF">2015-10-19T02:16:17Z</dcterms:created>
  <dcterms:modified xsi:type="dcterms:W3CDTF">2016-07-14T07:58:42Z</dcterms:modified>
</cp:coreProperties>
</file>